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0.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theme/themeOverride3.xml" ContentType="application/vnd.openxmlformats-officedocument.themeOverride+xml"/>
  <Override PartName="/ppt/drawings/drawing15.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38"/>
  </p:notesMasterIdLst>
  <p:handoutMasterIdLst>
    <p:handoutMasterId r:id="rId39"/>
  </p:handoutMasterIdLst>
  <p:sldIdLst>
    <p:sldId id="1445" r:id="rId5"/>
    <p:sldId id="2022" r:id="rId6"/>
    <p:sldId id="2084" r:id="rId7"/>
    <p:sldId id="2006" r:id="rId8"/>
    <p:sldId id="2058" r:id="rId9"/>
    <p:sldId id="2077" r:id="rId10"/>
    <p:sldId id="2059" r:id="rId11"/>
    <p:sldId id="2039" r:id="rId12"/>
    <p:sldId id="2060" r:id="rId13"/>
    <p:sldId id="2025" r:id="rId14"/>
    <p:sldId id="1525" r:id="rId15"/>
    <p:sldId id="2041" r:id="rId16"/>
    <p:sldId id="2087" r:id="rId17"/>
    <p:sldId id="2085" r:id="rId18"/>
    <p:sldId id="1982" r:id="rId19"/>
    <p:sldId id="2062" r:id="rId20"/>
    <p:sldId id="2055" r:id="rId21"/>
    <p:sldId id="1257" r:id="rId22"/>
    <p:sldId id="354" r:id="rId23"/>
    <p:sldId id="2076" r:id="rId24"/>
    <p:sldId id="2086" r:id="rId25"/>
    <p:sldId id="2079" r:id="rId26"/>
    <p:sldId id="2078" r:id="rId27"/>
    <p:sldId id="2081" r:id="rId28"/>
    <p:sldId id="1431" r:id="rId29"/>
    <p:sldId id="2038" r:id="rId30"/>
    <p:sldId id="2056" r:id="rId31"/>
    <p:sldId id="2030" r:id="rId32"/>
    <p:sldId id="2080" r:id="rId33"/>
    <p:sldId id="2082" r:id="rId34"/>
    <p:sldId id="2071" r:id="rId35"/>
    <p:sldId id="2054" r:id="rId36"/>
    <p:sldId id="2072" r:id="rId37"/>
  </p:sldIdLst>
  <p:sldSz cx="9144000" cy="6858000" type="screen4x3"/>
  <p:notesSz cx="6797675" cy="9926638"/>
  <p:embeddedFontLst>
    <p:embeddedFont>
      <p:font typeface="Brasley" pitchFamily="50" charset="0"/>
      <p:regular r:id="rId40"/>
    </p:embeddedFont>
    <p:embeddedFont>
      <p:font typeface="Calibri" panose="020F0502020204030204" pitchFamily="34" charset="0"/>
      <p:regular r:id="rId41"/>
      <p:bold r:id="rId42"/>
      <p:italic r:id="rId43"/>
      <p:boldItalic r:id="rId44"/>
    </p:embeddedFont>
    <p:embeddedFont>
      <p:font typeface="Source Sans Pro" panose="020B0503030403020204" pitchFamily="3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40315D-C84B-7F5E-DEE2-F8B40ECB81BC}" name="Peter Sousa" initials="PS" userId="S::Peter.Sousa@lgam.com::e38f2c81-1a1e-4aa9-9baa-4ecc1845c90e" providerId="AD"/>
  <p188:author id="{15D95A9F-27B3-654E-48E2-AC8B0D72367F}" name="Robert Oester" initials="RO" userId="S::r.oester@imgp.com::cc043bd6-daff-4772-b973-ea1dbc6c4473" providerId="AD"/>
  <p188:author id="{A8B5E4AD-31F6-D9DF-EBDE-4F02460E34DE}" name="Peter Sousa" initials="PS" userId="Peter Sousa" providerId="None"/>
  <p188:author id="{ED5B9EAF-682C-D2BF-D3AC-113AA40D8719}" name="Jeremy DeGroot" initials="JD" userId="Jeremy DeGroot" providerId="None"/>
  <p188:author id="{34A306DE-51B0-7676-5D52-588249332A98}" name="Christian Mejia" initials="CM" userId="S::c.mejia@imgp.com::8d35ff39-a167-4cad-a703-2ff6cf262491" providerId="AD"/>
  <p188:author id="{95F98CF8-35A4-F041-BE0A-4E5123C40E51}" name="Jeremy DeGroot" initials="JD" userId="S::Jeremy.DeGroot@lgam.com::526ef13e-d3ca-41f8-8cbc-febb14323a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er Sousa" initials="PS [2]" lastIdx="9" clrIdx="6">
    <p:extLst>
      <p:ext uri="{19B8F6BF-5375-455C-9EA6-DF929625EA0E}">
        <p15:presenceInfo xmlns:p15="http://schemas.microsoft.com/office/powerpoint/2012/main" userId="S::Peter.Sousa@lgam.com::e38f2c81-1a1e-4aa9-9baa-4ecc1845c90e" providerId="AD"/>
      </p:ext>
    </p:extLst>
  </p:cmAuthor>
  <p:cmAuthor id="1" name="Debi Lynch" initials="DL" lastIdx="19" clrIdx="0">
    <p:extLst>
      <p:ext uri="{19B8F6BF-5375-455C-9EA6-DF929625EA0E}">
        <p15:presenceInfo xmlns:p15="http://schemas.microsoft.com/office/powerpoint/2012/main" userId="4ff4c9ddbdfac5c2" providerId="Windows Live"/>
      </p:ext>
    </p:extLst>
  </p:cmAuthor>
  <p:cmAuthor id="8" name="Peter Sousa" initials="PS [3]" lastIdx="1" clrIdx="7">
    <p:extLst>
      <p:ext uri="{19B8F6BF-5375-455C-9EA6-DF929625EA0E}">
        <p15:presenceInfo xmlns:p15="http://schemas.microsoft.com/office/powerpoint/2012/main" userId="Peter Sousa" providerId="None"/>
      </p:ext>
    </p:extLst>
  </p:cmAuthor>
  <p:cmAuthor id="2" name="Alice Lowenstein" initials="AL" lastIdx="15" clrIdx="1">
    <p:extLst>
      <p:ext uri="{19B8F6BF-5375-455C-9EA6-DF929625EA0E}">
        <p15:presenceInfo xmlns:p15="http://schemas.microsoft.com/office/powerpoint/2012/main" userId="S-1-5-21-122168030-1779179611-1233803906-10985" providerId="AD"/>
      </p:ext>
    </p:extLst>
  </p:cmAuthor>
  <p:cmAuthor id="3" name="Peter Sousa" initials="PS" lastIdx="2" clrIdx="2">
    <p:extLst>
      <p:ext uri="{19B8F6BF-5375-455C-9EA6-DF929625EA0E}">
        <p15:presenceInfo xmlns:p15="http://schemas.microsoft.com/office/powerpoint/2012/main" userId="S-1-5-21-122168030-1779179611-1233803906-14430" providerId="AD"/>
      </p:ext>
    </p:extLst>
  </p:cmAuthor>
  <p:cmAuthor id="4" name="Jeremy DeGroot" initials="JD" lastIdx="23" clrIdx="3">
    <p:extLst>
      <p:ext uri="{19B8F6BF-5375-455C-9EA6-DF929625EA0E}">
        <p15:presenceInfo xmlns:p15="http://schemas.microsoft.com/office/powerpoint/2012/main" userId="S-1-5-21-122168030-1779179611-1233803906-1934" providerId="AD"/>
      </p:ext>
    </p:extLst>
  </p:cmAuthor>
  <p:cmAuthor id="5" name="Jeremy DeGroot" initials="JD [2]" lastIdx="55" clrIdx="4">
    <p:extLst>
      <p:ext uri="{19B8F6BF-5375-455C-9EA6-DF929625EA0E}">
        <p15:presenceInfo xmlns:p15="http://schemas.microsoft.com/office/powerpoint/2012/main" userId="S::Jeremy.DeGroot@lgam.com::526ef13e-d3ca-41f8-8cbc-febb14323aeb" providerId="AD"/>
      </p:ext>
    </p:extLst>
  </p:cmAuthor>
  <p:cmAuthor id="6" name="Bill Thompson" initials="BT" lastIdx="1" clrIdx="5">
    <p:extLst>
      <p:ext uri="{19B8F6BF-5375-455C-9EA6-DF929625EA0E}">
        <p15:presenceInfo xmlns:p15="http://schemas.microsoft.com/office/powerpoint/2012/main" userId="S::bill.thompson@lgam.com::f7659545-2c10-44ef-af62-98e7cbc7c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61"/>
    <a:srgbClr val="003B4A"/>
    <a:srgbClr val="FFB600"/>
    <a:srgbClr val="FFC000"/>
    <a:srgbClr val="ABC1BE"/>
    <a:srgbClr val="334655"/>
    <a:srgbClr val="F04C05"/>
    <a:srgbClr val="568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1" autoAdjust="0"/>
    <p:restoredTop sz="90834" autoAdjust="0"/>
  </p:normalViewPr>
  <p:slideViewPr>
    <p:cSldViewPr snapToGrid="0" snapToObjects="1">
      <p:cViewPr varScale="1">
        <p:scale>
          <a:sx n="66" d="100"/>
          <a:sy n="66" d="100"/>
        </p:scale>
        <p:origin x="270" y="60"/>
      </p:cViewPr>
      <p:guideLst>
        <p:guide pos="2880"/>
        <p:guide orient="horz" pos="2160"/>
      </p:guideLst>
    </p:cSldViewPr>
  </p:slideViewPr>
  <p:outlineViewPr>
    <p:cViewPr>
      <p:scale>
        <a:sx n="33" d="100"/>
        <a:sy n="33" d="100"/>
      </p:scale>
      <p:origin x="0" y="-5112"/>
    </p:cViewPr>
  </p:outlineViewPr>
  <p:notesTextViewPr>
    <p:cViewPr>
      <p:scale>
        <a:sx n="1" d="1"/>
        <a:sy n="1" d="1"/>
      </p:scale>
      <p:origin x="0" y="0"/>
    </p:cViewPr>
  </p:notesTextViewPr>
  <p:sorterViewPr>
    <p:cViewPr>
      <p:scale>
        <a:sx n="130" d="100"/>
        <a:sy n="130" d="100"/>
      </p:scale>
      <p:origin x="0" y="0"/>
    </p:cViewPr>
  </p:sorterViewPr>
  <p:notesViewPr>
    <p:cSldViewPr snapToGrid="0" snapToObjects="1">
      <p:cViewPr varScale="1">
        <p:scale>
          <a:sx n="82" d="100"/>
          <a:sy n="82" d="100"/>
        </p:scale>
        <p:origin x="39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Shiller%20Excess%20CAPE%20Yield.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0.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goods%20and%20services%20cpi.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Europe%20and%20EM%20Valuation%20Discount%20to%20U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wage%20growth%20tracker%20vs.%20job%20openings%20per%20unemployed%2011.30.22.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unit%20costs%20vs%20core%20pce.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ejia\Documents\Q4%20Commentary%20Charts\Copy%20of%20US%20Stocks%20vs%20Bonds_%20CY%20Return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asset%20class%20returns_202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LT%20Inflation%20Expectations%20-%205y5y%20&amp;%20UofM.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US%20Recession%20Signal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ust%2010Yminus2Y.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Shiller%20PE%20Ratio.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https://lgam.sharepoint.com/sites/ResearchProduction/Shared%20Documents/Research%20Production/Chart%20Production/2022%20Q4/USD%20and%20EM%20v%20US%20stocks%2012.31.2022.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Q4 2022</c:v>
                </c:pt>
              </c:strCache>
            </c:strRef>
          </c:tx>
          <c:spPr>
            <a:solidFill>
              <a:srgbClr val="003B4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Invest-Grade (Interm-Trm)</c:v>
                </c:pt>
                <c:pt idx="1">
                  <c:v>High-Yield</c:v>
                </c:pt>
                <c:pt idx="2">
                  <c:v>U.S. 
Larger-Cap </c:v>
                </c:pt>
                <c:pt idx="3">
                  <c:v>U.S. 
Smaller-Cap </c:v>
                </c:pt>
                <c:pt idx="4">
                  <c:v>Developed International</c:v>
                </c:pt>
                <c:pt idx="5">
                  <c:v>Emerging Markets</c:v>
                </c:pt>
                <c:pt idx="6">
                  <c:v>Alternative Strategies</c:v>
                </c:pt>
                <c:pt idx="7">
                  <c:v>Managed Futures</c:v>
                </c:pt>
              </c:strCache>
            </c:strRef>
          </c:cat>
          <c:val>
            <c:numRef>
              <c:f>Sheet1!$B$2:$B$11</c:f>
              <c:numCache>
                <c:formatCode>0.0%</c:formatCode>
                <c:ptCount val="8"/>
                <c:pt idx="0">
                  <c:v>1.8700000000000001E-2</c:v>
                </c:pt>
                <c:pt idx="1">
                  <c:v>3.9800000000000002E-2</c:v>
                </c:pt>
                <c:pt idx="2">
                  <c:v>7.5600000000000001E-2</c:v>
                </c:pt>
                <c:pt idx="3">
                  <c:v>6.2300000000000001E-2</c:v>
                </c:pt>
                <c:pt idx="4">
                  <c:v>0.1734</c:v>
                </c:pt>
                <c:pt idx="5">
                  <c:v>9.7000000000000003E-2</c:v>
                </c:pt>
                <c:pt idx="6">
                  <c:v>1.6999999999999999E-3</c:v>
                </c:pt>
                <c:pt idx="7">
                  <c:v>-6.0999999999999999E-2</c:v>
                </c:pt>
              </c:numCache>
            </c:numRef>
          </c:val>
          <c:extLst>
            <c:ext xmlns:c16="http://schemas.microsoft.com/office/drawing/2014/chart" uri="{C3380CC4-5D6E-409C-BE32-E72D297353CC}">
              <c16:uniqueId val="{00000000-FCC7-4619-BDB2-F91B653EA596}"/>
            </c:ext>
          </c:extLst>
        </c:ser>
        <c:ser>
          <c:idx val="1"/>
          <c:order val="1"/>
          <c:tx>
            <c:strRef>
              <c:f>Sheet1!$C$1</c:f>
              <c:strCache>
                <c:ptCount val="1"/>
                <c:pt idx="0">
                  <c:v>2022</c:v>
                </c:pt>
              </c:strCache>
            </c:strRef>
          </c:tx>
          <c:spPr>
            <a:solidFill>
              <a:srgbClr val="FFB600"/>
            </a:solidFill>
            <a:ln>
              <a:noFill/>
            </a:ln>
            <a:effectLst/>
          </c:spPr>
          <c:invertIfNegative val="0"/>
          <c:dLbls>
            <c:dLbl>
              <c:idx val="1"/>
              <c:layout>
                <c:manualLayout>
                  <c:x val="1.5111446921042689E-3"/>
                  <c:y val="1.115612113087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C7-4619-BDB2-F91B653EA59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Invest-Grade (Interm-Trm)</c:v>
                </c:pt>
                <c:pt idx="1">
                  <c:v>High-Yield</c:v>
                </c:pt>
                <c:pt idx="2">
                  <c:v>U.S. 
Larger-Cap </c:v>
                </c:pt>
                <c:pt idx="3">
                  <c:v>U.S. 
Smaller-Cap </c:v>
                </c:pt>
                <c:pt idx="4">
                  <c:v>Developed International</c:v>
                </c:pt>
                <c:pt idx="5">
                  <c:v>Emerging Markets</c:v>
                </c:pt>
                <c:pt idx="6">
                  <c:v>Alternative Strategies</c:v>
                </c:pt>
                <c:pt idx="7">
                  <c:v>Managed Futures</c:v>
                </c:pt>
              </c:strCache>
            </c:strRef>
          </c:cat>
          <c:val>
            <c:numRef>
              <c:f>Sheet1!$C$2:$C$11</c:f>
              <c:numCache>
                <c:formatCode>0.0%</c:formatCode>
                <c:ptCount val="8"/>
                <c:pt idx="0">
                  <c:v>-0.13009999999999999</c:v>
                </c:pt>
                <c:pt idx="1">
                  <c:v>-0.11210000000000001</c:v>
                </c:pt>
                <c:pt idx="2">
                  <c:v>-0.18110000000000001</c:v>
                </c:pt>
                <c:pt idx="3">
                  <c:v>-0.2044</c:v>
                </c:pt>
                <c:pt idx="4">
                  <c:v>-0.14449999999999999</c:v>
                </c:pt>
                <c:pt idx="5">
                  <c:v>-0.2009</c:v>
                </c:pt>
                <c:pt idx="6">
                  <c:v>-4.3900000000000002E-2</c:v>
                </c:pt>
                <c:pt idx="7">
                  <c:v>0.27300000000000002</c:v>
                </c:pt>
              </c:numCache>
            </c:numRef>
          </c:val>
          <c:extLst>
            <c:ext xmlns:c16="http://schemas.microsoft.com/office/drawing/2014/chart" uri="{C3380CC4-5D6E-409C-BE32-E72D297353CC}">
              <c16:uniqueId val="{00000002-FCC7-4619-BDB2-F91B653EA596}"/>
            </c:ext>
          </c:extLst>
        </c:ser>
        <c:dLbls>
          <c:showLegendKey val="0"/>
          <c:showVal val="0"/>
          <c:showCatName val="0"/>
          <c:showSerName val="0"/>
          <c:showPercent val="0"/>
          <c:showBubbleSize val="0"/>
        </c:dLbls>
        <c:gapWidth val="78"/>
        <c:axId val="804936752"/>
        <c:axId val="804944296"/>
      </c:barChart>
      <c:catAx>
        <c:axId val="804936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crossAx val="804944296"/>
        <c:crosses val="autoZero"/>
        <c:auto val="1"/>
        <c:lblAlgn val="ctr"/>
        <c:lblOffset val="100"/>
        <c:noMultiLvlLbl val="0"/>
      </c:catAx>
      <c:valAx>
        <c:axId val="804944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crossAx val="804936752"/>
        <c:crosses val="autoZero"/>
        <c:crossBetween val="between"/>
      </c:valAx>
      <c:spPr>
        <a:noFill/>
        <a:ln>
          <a:noFill/>
        </a:ln>
        <a:effectLst/>
      </c:spPr>
    </c:plotArea>
    <c:legend>
      <c:legendPos val="b"/>
      <c:layout>
        <c:manualLayout>
          <c:xMode val="edge"/>
          <c:yMode val="edge"/>
          <c:x val="0.34707673437719699"/>
          <c:y val="0.87092502860219401"/>
          <c:w val="0.30940485291624154"/>
          <c:h val="8.626674069587456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32817223581767E-2"/>
          <c:y val="7.3215775041164485E-2"/>
          <c:w val="0.92467374005488856"/>
          <c:h val="0.83674996561344428"/>
        </c:manualLayout>
      </c:layout>
      <c:lineChart>
        <c:grouping val="standard"/>
        <c:varyColors val="0"/>
        <c:ser>
          <c:idx val="0"/>
          <c:order val="0"/>
          <c:tx>
            <c:strRef>
              <c:f>Data!$S$8</c:f>
              <c:strCache>
                <c:ptCount val="1"/>
                <c:pt idx="0">
                  <c:v>Excess CAPE Yield</c:v>
                </c:pt>
              </c:strCache>
            </c:strRef>
          </c:tx>
          <c:spPr>
            <a:ln w="28575" cap="rnd">
              <a:solidFill>
                <a:srgbClr val="003B4A"/>
              </a:solidFill>
              <a:prstDash val="solid"/>
              <a:round/>
            </a:ln>
            <a:effectLst/>
          </c:spPr>
          <c:marker>
            <c:symbol val="none"/>
          </c:marker>
          <c:dPt>
            <c:idx val="872"/>
            <c:marker>
              <c:symbol val="circle"/>
              <c:size val="7"/>
              <c:spPr>
                <a:solidFill>
                  <a:srgbClr val="FFC000"/>
                </a:solidFill>
                <a:ln w="9525">
                  <a:noFill/>
                </a:ln>
                <a:effectLst/>
              </c:spPr>
            </c:marker>
            <c:bubble3D val="0"/>
            <c:extLst>
              <c:ext xmlns:c16="http://schemas.microsoft.com/office/drawing/2014/chart" uri="{C3380CC4-5D6E-409C-BE32-E72D297353CC}">
                <c16:uniqueId val="{00000000-0CCA-46AD-9EA5-3C72992DB813}"/>
              </c:ext>
            </c:extLst>
          </c:dPt>
          <c:cat>
            <c:numRef>
              <c:f>Data!$R$957:$R$1831</c:f>
              <c:numCache>
                <c:formatCode>m/d/yyyy</c:formatCode>
                <c:ptCount val="875"/>
                <c:pt idx="0">
                  <c:v>18294</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numCache>
            </c:numRef>
          </c:cat>
          <c:val>
            <c:numRef>
              <c:f>Data!$S$957:$S$1831</c:f>
              <c:numCache>
                <c:formatCode>0.00%</c:formatCode>
                <c:ptCount val="875"/>
                <c:pt idx="0">
                  <c:v>0.12377451331835167</c:v>
                </c:pt>
                <c:pt idx="1">
                  <c:v>0.12139665169662325</c:v>
                </c:pt>
                <c:pt idx="2">
                  <c:v>0.12164080233493052</c:v>
                </c:pt>
                <c:pt idx="3">
                  <c:v>0.11924266123305868</c:v>
                </c:pt>
                <c:pt idx="4">
                  <c:v>0.11726693985923527</c:v>
                </c:pt>
                <c:pt idx="5">
                  <c:v>0.11605312575784084</c:v>
                </c:pt>
                <c:pt idx="6">
                  <c:v>0.12624655831063292</c:v>
                </c:pt>
                <c:pt idx="7">
                  <c:v>0.1226069091454067</c:v>
                </c:pt>
                <c:pt idx="8">
                  <c:v>0.12046164663752622</c:v>
                </c:pt>
                <c:pt idx="9">
                  <c:v>0.11865823581629902</c:v>
                </c:pt>
                <c:pt idx="10">
                  <c:v>0.11977266934561016</c:v>
                </c:pt>
                <c:pt idx="11">
                  <c:v>0.12189353128627994</c:v>
                </c:pt>
                <c:pt idx="12">
                  <c:v>0.11898759156334365</c:v>
                </c:pt>
                <c:pt idx="13">
                  <c:v>0.11844055145727528</c:v>
                </c:pt>
                <c:pt idx="14">
                  <c:v>0.12009663680155505</c:v>
                </c:pt>
                <c:pt idx="15">
                  <c:v>0.11848676067127084</c:v>
                </c:pt>
                <c:pt idx="16">
                  <c:v>0.11868144406708804</c:v>
                </c:pt>
                <c:pt idx="17">
                  <c:v>0.11820658882878615</c:v>
                </c:pt>
                <c:pt idx="18">
                  <c:v>0.11692697213559165</c:v>
                </c:pt>
                <c:pt idx="19">
                  <c:v>0.11208956621321102</c:v>
                </c:pt>
                <c:pt idx="20">
                  <c:v>0.11016963472607767</c:v>
                </c:pt>
                <c:pt idx="21">
                  <c:v>0.10997701425032115</c:v>
                </c:pt>
                <c:pt idx="22">
                  <c:v>0.1131357503596432</c:v>
                </c:pt>
                <c:pt idx="23">
                  <c:v>0.11071067066355056</c:v>
                </c:pt>
                <c:pt idx="24">
                  <c:v>0.106769996438525</c:v>
                </c:pt>
                <c:pt idx="25">
                  <c:v>0.10623068016404316</c:v>
                </c:pt>
                <c:pt idx="26">
                  <c:v>0.10479452379456075</c:v>
                </c:pt>
                <c:pt idx="27">
                  <c:v>0.10520389396216315</c:v>
                </c:pt>
                <c:pt idx="28">
                  <c:v>0.10406537969125471</c:v>
                </c:pt>
                <c:pt idx="29">
                  <c:v>0.10270816211925103</c:v>
                </c:pt>
                <c:pt idx="30">
                  <c:v>0.10132758807191541</c:v>
                </c:pt>
                <c:pt idx="31">
                  <c:v>0.10050683182892764</c:v>
                </c:pt>
                <c:pt idx="32">
                  <c:v>0.10192764735731111</c:v>
                </c:pt>
                <c:pt idx="33">
                  <c:v>0.10255109844602089</c:v>
                </c:pt>
                <c:pt idx="34">
                  <c:v>9.953855242085681E-2</c:v>
                </c:pt>
                <c:pt idx="35">
                  <c:v>9.5937782739668298E-2</c:v>
                </c:pt>
                <c:pt idx="36">
                  <c:v>9.4963627445531787E-2</c:v>
                </c:pt>
                <c:pt idx="37">
                  <c:v>9.5766307552287669E-2</c:v>
                </c:pt>
                <c:pt idx="38">
                  <c:v>9.4761026384425698E-2</c:v>
                </c:pt>
                <c:pt idx="39">
                  <c:v>9.7268197476296253E-2</c:v>
                </c:pt>
                <c:pt idx="40">
                  <c:v>9.5010295236366657E-2</c:v>
                </c:pt>
                <c:pt idx="41">
                  <c:v>9.8467265923936162E-2</c:v>
                </c:pt>
                <c:pt idx="42">
                  <c:v>9.9944492326542622E-2</c:v>
                </c:pt>
                <c:pt idx="43">
                  <c:v>0.10099082396456591</c:v>
                </c:pt>
                <c:pt idx="44">
                  <c:v>0.10560037156783565</c:v>
                </c:pt>
                <c:pt idx="45">
                  <c:v>0.10609757559259156</c:v>
                </c:pt>
                <c:pt idx="46">
                  <c:v>0.10360914376609941</c:v>
                </c:pt>
                <c:pt idx="47">
                  <c:v>0.10370269083937064</c:v>
                </c:pt>
                <c:pt idx="48">
                  <c:v>0.10304345229837096</c:v>
                </c:pt>
                <c:pt idx="49">
                  <c:v>0.10169472728013385</c:v>
                </c:pt>
                <c:pt idx="50">
                  <c:v>0.10134313684560128</c:v>
                </c:pt>
                <c:pt idx="51">
                  <c:v>9.8113505602729814E-2</c:v>
                </c:pt>
                <c:pt idx="52">
                  <c:v>9.5350061653182855E-2</c:v>
                </c:pt>
                <c:pt idx="53">
                  <c:v>9.439758919551676E-2</c:v>
                </c:pt>
                <c:pt idx="54">
                  <c:v>9.2035333094363514E-2</c:v>
                </c:pt>
                <c:pt idx="55">
                  <c:v>9.0358841377315188E-2</c:v>
                </c:pt>
                <c:pt idx="56">
                  <c:v>8.8211182770912139E-2</c:v>
                </c:pt>
                <c:pt idx="57">
                  <c:v>8.6459243521718368E-2</c:v>
                </c:pt>
                <c:pt idx="58">
                  <c:v>8.3705524492971556E-2</c:v>
                </c:pt>
                <c:pt idx="59">
                  <c:v>7.9614728670576701E-2</c:v>
                </c:pt>
                <c:pt idx="60">
                  <c:v>7.7815776226365707E-2</c:v>
                </c:pt>
                <c:pt idx="61">
                  <c:v>7.5715401259660781E-2</c:v>
                </c:pt>
                <c:pt idx="62">
                  <c:v>7.6234750774021601E-2</c:v>
                </c:pt>
                <c:pt idx="63">
                  <c:v>7.3812858775129567E-2</c:v>
                </c:pt>
                <c:pt idx="64">
                  <c:v>7.3736304846531125E-2</c:v>
                </c:pt>
                <c:pt idx="65">
                  <c:v>6.9410908719140643E-2</c:v>
                </c:pt>
                <c:pt idx="66">
                  <c:v>6.5218113524167759E-2</c:v>
                </c:pt>
                <c:pt idx="67">
                  <c:v>6.5207148308589688E-2</c:v>
                </c:pt>
                <c:pt idx="68">
                  <c:v>6.3784234185268227E-2</c:v>
                </c:pt>
                <c:pt idx="69">
                  <c:v>6.7884089783085688E-2</c:v>
                </c:pt>
                <c:pt idx="70">
                  <c:v>6.4607904236347491E-2</c:v>
                </c:pt>
                <c:pt idx="71">
                  <c:v>6.2648258086002689E-2</c:v>
                </c:pt>
                <c:pt idx="72">
                  <c:v>6.5123509041438474E-2</c:v>
                </c:pt>
                <c:pt idx="73">
                  <c:v>6.6375586939811437E-2</c:v>
                </c:pt>
                <c:pt idx="74">
                  <c:v>6.0910141321596022E-2</c:v>
                </c:pt>
                <c:pt idx="75">
                  <c:v>5.8532570272147311E-2</c:v>
                </c:pt>
                <c:pt idx="76">
                  <c:v>6.1754700568371207E-2</c:v>
                </c:pt>
                <c:pt idx="77">
                  <c:v>6.3251818698492779E-2</c:v>
                </c:pt>
                <c:pt idx="78">
                  <c:v>5.4950815885390303E-2</c:v>
                </c:pt>
                <c:pt idx="79">
                  <c:v>5.0837793863342411E-2</c:v>
                </c:pt>
                <c:pt idx="80">
                  <c:v>5.2204639380191549E-2</c:v>
                </c:pt>
                <c:pt idx="81">
                  <c:v>5.2325543255801008E-2</c:v>
                </c:pt>
                <c:pt idx="82">
                  <c:v>4.9387093462700482E-2</c:v>
                </c:pt>
                <c:pt idx="83">
                  <c:v>4.7538713978886961E-2</c:v>
                </c:pt>
                <c:pt idx="84">
                  <c:v>5.0507358501613704E-2</c:v>
                </c:pt>
                <c:pt idx="85">
                  <c:v>5.5378120041044268E-2</c:v>
                </c:pt>
                <c:pt idx="86">
                  <c:v>5.2933175375417411E-2</c:v>
                </c:pt>
                <c:pt idx="87">
                  <c:v>5.1730032009349246E-2</c:v>
                </c:pt>
                <c:pt idx="88">
                  <c:v>4.9123982127513309E-2</c:v>
                </c:pt>
                <c:pt idx="89">
                  <c:v>4.6547779954751463E-2</c:v>
                </c:pt>
                <c:pt idx="90">
                  <c:v>4.455478603235058E-2</c:v>
                </c:pt>
                <c:pt idx="91">
                  <c:v>4.6915841253376125E-2</c:v>
                </c:pt>
                <c:pt idx="92">
                  <c:v>4.772818123155334E-2</c:v>
                </c:pt>
                <c:pt idx="93">
                  <c:v>5.1927377075817391E-2</c:v>
                </c:pt>
                <c:pt idx="94">
                  <c:v>5.6470571137262164E-2</c:v>
                </c:pt>
                <c:pt idx="95">
                  <c:v>6.0589559090497451E-2</c:v>
                </c:pt>
                <c:pt idx="96">
                  <c:v>6.0595434959735586E-2</c:v>
                </c:pt>
                <c:pt idx="97">
                  <c:v>6.1877887208465848E-2</c:v>
                </c:pt>
                <c:pt idx="98">
                  <c:v>6.2991250077044647E-2</c:v>
                </c:pt>
                <c:pt idx="99">
                  <c:v>6.2677942573584638E-2</c:v>
                </c:pt>
                <c:pt idx="100">
                  <c:v>5.979164604232956E-2</c:v>
                </c:pt>
                <c:pt idx="101">
                  <c:v>5.6955679230707448E-2</c:v>
                </c:pt>
                <c:pt idx="102">
                  <c:v>5.2277564534641413E-2</c:v>
                </c:pt>
                <c:pt idx="103">
                  <c:v>4.5585163707002913E-2</c:v>
                </c:pt>
                <c:pt idx="104">
                  <c:v>4.1821066336221319E-2</c:v>
                </c:pt>
                <c:pt idx="105">
                  <c:v>3.945709068664438E-2</c:v>
                </c:pt>
                <c:pt idx="106">
                  <c:v>3.9721033431446305E-2</c:v>
                </c:pt>
                <c:pt idx="107">
                  <c:v>3.7338063210747875E-2</c:v>
                </c:pt>
                <c:pt idx="108">
                  <c:v>3.4520700487024665E-2</c:v>
                </c:pt>
                <c:pt idx="109">
                  <c:v>3.6314250209677823E-2</c:v>
                </c:pt>
                <c:pt idx="110">
                  <c:v>3.4647733018719234E-2</c:v>
                </c:pt>
                <c:pt idx="111">
                  <c:v>3.2587143118029162E-2</c:v>
                </c:pt>
                <c:pt idx="112">
                  <c:v>3.0354324726054621E-2</c:v>
                </c:pt>
                <c:pt idx="113">
                  <c:v>3.0685698424929679E-2</c:v>
                </c:pt>
                <c:pt idx="114">
                  <c:v>2.9470635773643318E-2</c:v>
                </c:pt>
                <c:pt idx="115">
                  <c:v>2.9104756200802426E-2</c:v>
                </c:pt>
                <c:pt idx="116">
                  <c:v>2.8957426532419783E-2</c:v>
                </c:pt>
                <c:pt idx="117">
                  <c:v>3.1973736478613707E-2</c:v>
                </c:pt>
                <c:pt idx="118">
                  <c:v>3.1390612264807667E-2</c:v>
                </c:pt>
                <c:pt idx="119">
                  <c:v>2.9010076868157715E-2</c:v>
                </c:pt>
                <c:pt idx="120">
                  <c:v>2.9634527949423992E-2</c:v>
                </c:pt>
                <c:pt idx="121">
                  <c:v>3.4747577618196322E-2</c:v>
                </c:pt>
                <c:pt idx="122">
                  <c:v>3.7568234521250798E-2</c:v>
                </c:pt>
                <c:pt idx="123">
                  <c:v>3.7138296214863302E-2</c:v>
                </c:pt>
                <c:pt idx="124">
                  <c:v>3.6583183856928637E-2</c:v>
                </c:pt>
                <c:pt idx="125">
                  <c:v>3.6654561760249428E-2</c:v>
                </c:pt>
                <c:pt idx="126">
                  <c:v>3.931696060144467E-2</c:v>
                </c:pt>
                <c:pt idx="127">
                  <c:v>3.8801705124786784E-2</c:v>
                </c:pt>
                <c:pt idx="128">
                  <c:v>4.0151038844062625E-2</c:v>
                </c:pt>
                <c:pt idx="129">
                  <c:v>4.0683684529383618E-2</c:v>
                </c:pt>
                <c:pt idx="130">
                  <c:v>3.7970128516134773E-2</c:v>
                </c:pt>
                <c:pt idx="131">
                  <c:v>3.6259226159542163E-2</c:v>
                </c:pt>
                <c:pt idx="132">
                  <c:v>3.184484865175586E-2</c:v>
                </c:pt>
                <c:pt idx="133">
                  <c:v>2.9103054689369363E-2</c:v>
                </c:pt>
                <c:pt idx="134">
                  <c:v>2.7510257772652903E-2</c:v>
                </c:pt>
                <c:pt idx="135">
                  <c:v>2.5778633459042168E-2</c:v>
                </c:pt>
                <c:pt idx="136">
                  <c:v>2.5572348486320957E-2</c:v>
                </c:pt>
                <c:pt idx="137">
                  <c:v>2.4507926215313482E-2</c:v>
                </c:pt>
                <c:pt idx="138">
                  <c:v>2.5240009310458361E-2</c:v>
                </c:pt>
                <c:pt idx="139">
                  <c:v>2.1816815188407716E-2</c:v>
                </c:pt>
                <c:pt idx="140">
                  <c:v>2.2520573809431912E-2</c:v>
                </c:pt>
                <c:pt idx="141">
                  <c:v>2.2227504665063423E-2</c:v>
                </c:pt>
                <c:pt idx="142">
                  <c:v>1.9215321648647504E-2</c:v>
                </c:pt>
                <c:pt idx="143">
                  <c:v>1.7251533180928612E-2</c:v>
                </c:pt>
                <c:pt idx="144">
                  <c:v>1.885694371648259E-2</c:v>
                </c:pt>
                <c:pt idx="145">
                  <c:v>1.9803478924056109E-2</c:v>
                </c:pt>
                <c:pt idx="146">
                  <c:v>2.0922020958310847E-2</c:v>
                </c:pt>
                <c:pt idx="147">
                  <c:v>2.3545227932979321E-2</c:v>
                </c:pt>
                <c:pt idx="148">
                  <c:v>2.7223802149255724E-2</c:v>
                </c:pt>
                <c:pt idx="149">
                  <c:v>3.3481783573162505E-2</c:v>
                </c:pt>
                <c:pt idx="150">
                  <c:v>3.0967289321607895E-2</c:v>
                </c:pt>
                <c:pt idx="151">
                  <c:v>2.9839850791958528E-2</c:v>
                </c:pt>
                <c:pt idx="152">
                  <c:v>3.0994332976254577E-2</c:v>
                </c:pt>
                <c:pt idx="153">
                  <c:v>3.3500278187628997E-2</c:v>
                </c:pt>
                <c:pt idx="154">
                  <c:v>2.987112809180921E-2</c:v>
                </c:pt>
                <c:pt idx="155">
                  <c:v>2.8266895655685041E-2</c:v>
                </c:pt>
                <c:pt idx="156">
                  <c:v>2.7065841820962076E-2</c:v>
                </c:pt>
                <c:pt idx="157">
                  <c:v>2.5987675611033274E-2</c:v>
                </c:pt>
                <c:pt idx="158">
                  <c:v>2.6321100952038351E-2</c:v>
                </c:pt>
                <c:pt idx="159">
                  <c:v>2.3703168769710035E-2</c:v>
                </c:pt>
                <c:pt idx="160">
                  <c:v>2.2857678405550967E-2</c:v>
                </c:pt>
                <c:pt idx="161">
                  <c:v>2.2505837092669866E-2</c:v>
                </c:pt>
                <c:pt idx="162">
                  <c:v>2.3555825629666592E-2</c:v>
                </c:pt>
                <c:pt idx="163">
                  <c:v>2.2147006613098007E-2</c:v>
                </c:pt>
                <c:pt idx="164">
                  <c:v>2.0210426714588697E-2</c:v>
                </c:pt>
                <c:pt idx="165">
                  <c:v>2.0021572622875655E-2</c:v>
                </c:pt>
                <c:pt idx="166">
                  <c:v>2.069252357101041E-2</c:v>
                </c:pt>
                <c:pt idx="167">
                  <c:v>2.0191207824954031E-2</c:v>
                </c:pt>
                <c:pt idx="168">
                  <c:v>1.8497562501543725E-2</c:v>
                </c:pt>
                <c:pt idx="169">
                  <c:v>1.8262443104984954E-2</c:v>
                </c:pt>
                <c:pt idx="170">
                  <c:v>1.6871130342640477E-2</c:v>
                </c:pt>
                <c:pt idx="171">
                  <c:v>1.6635908141929924E-2</c:v>
                </c:pt>
                <c:pt idx="172">
                  <c:v>1.6257628241597932E-2</c:v>
                </c:pt>
                <c:pt idx="173">
                  <c:v>1.7429662017281432E-2</c:v>
                </c:pt>
                <c:pt idx="174">
                  <c:v>1.6221768966826172E-2</c:v>
                </c:pt>
                <c:pt idx="175">
                  <c:v>1.6536508374959638E-2</c:v>
                </c:pt>
                <c:pt idx="176">
                  <c:v>1.6674819662362984E-2</c:v>
                </c:pt>
                <c:pt idx="177">
                  <c:v>1.6172738247145636E-2</c:v>
                </c:pt>
                <c:pt idx="178">
                  <c:v>1.6874766984181153E-2</c:v>
                </c:pt>
                <c:pt idx="179">
                  <c:v>1.7847660253903171E-2</c:v>
                </c:pt>
                <c:pt idx="180">
                  <c:v>1.6772396482347532E-2</c:v>
                </c:pt>
                <c:pt idx="181">
                  <c:v>1.6383497482970695E-2</c:v>
                </c:pt>
                <c:pt idx="182">
                  <c:v>1.6926684744402738E-2</c:v>
                </c:pt>
                <c:pt idx="183">
                  <c:v>1.7044142006345742E-2</c:v>
                </c:pt>
                <c:pt idx="184">
                  <c:v>1.6425016894026374E-2</c:v>
                </c:pt>
                <c:pt idx="185">
                  <c:v>1.9564194009378991E-2</c:v>
                </c:pt>
                <c:pt idx="186">
                  <c:v>1.9453470620649997E-2</c:v>
                </c:pt>
                <c:pt idx="187">
                  <c:v>1.8230992658695766E-2</c:v>
                </c:pt>
                <c:pt idx="188">
                  <c:v>1.6115746985655779E-2</c:v>
                </c:pt>
                <c:pt idx="189">
                  <c:v>1.5114242163623892E-2</c:v>
                </c:pt>
                <c:pt idx="190">
                  <c:v>1.3851050159745623E-2</c:v>
                </c:pt>
                <c:pt idx="191">
                  <c:v>1.3258172151926248E-2</c:v>
                </c:pt>
                <c:pt idx="192">
                  <c:v>1.2718973089050019E-2</c:v>
                </c:pt>
                <c:pt idx="193">
                  <c:v>1.1785616374618883E-2</c:v>
                </c:pt>
                <c:pt idx="194">
                  <c:v>1.3735257908352581E-2</c:v>
                </c:pt>
                <c:pt idx="195">
                  <c:v>1.4226847363845711E-2</c:v>
                </c:pt>
                <c:pt idx="196">
                  <c:v>1.6046646835389027E-2</c:v>
                </c:pt>
                <c:pt idx="197">
                  <c:v>1.5940466672773566E-2</c:v>
                </c:pt>
                <c:pt idx="198">
                  <c:v>1.3785189143865215E-2</c:v>
                </c:pt>
                <c:pt idx="199">
                  <c:v>1.6228873124906541E-2</c:v>
                </c:pt>
                <c:pt idx="200">
                  <c:v>1.8227981090812216E-2</c:v>
                </c:pt>
                <c:pt idx="201">
                  <c:v>2.1110043424481043E-2</c:v>
                </c:pt>
                <c:pt idx="202">
                  <c:v>1.7222795263778005E-2</c:v>
                </c:pt>
                <c:pt idx="203">
                  <c:v>1.9988484803566048E-2</c:v>
                </c:pt>
                <c:pt idx="204">
                  <c:v>2.0863127305986426E-2</c:v>
                </c:pt>
                <c:pt idx="205">
                  <c:v>1.8503704565098977E-2</c:v>
                </c:pt>
                <c:pt idx="206">
                  <c:v>1.8528321766579793E-2</c:v>
                </c:pt>
                <c:pt idx="207">
                  <c:v>1.7450185317673485E-2</c:v>
                </c:pt>
                <c:pt idx="208">
                  <c:v>1.4241698664414534E-2</c:v>
                </c:pt>
                <c:pt idx="209">
                  <c:v>1.3322936774481035E-2</c:v>
                </c:pt>
                <c:pt idx="210">
                  <c:v>1.0970175118491597E-2</c:v>
                </c:pt>
                <c:pt idx="211">
                  <c:v>9.6027920021896848E-3</c:v>
                </c:pt>
                <c:pt idx="212">
                  <c:v>9.3208473238869036E-3</c:v>
                </c:pt>
                <c:pt idx="213">
                  <c:v>8.1310570335601517E-3</c:v>
                </c:pt>
                <c:pt idx="214">
                  <c:v>7.0893778261975349E-3</c:v>
                </c:pt>
                <c:pt idx="215">
                  <c:v>6.8338405886378892E-3</c:v>
                </c:pt>
                <c:pt idx="216">
                  <c:v>8.9313505399880797E-3</c:v>
                </c:pt>
                <c:pt idx="217">
                  <c:v>1.140235753135415E-2</c:v>
                </c:pt>
                <c:pt idx="218">
                  <c:v>1.0394369323284199E-2</c:v>
                </c:pt>
                <c:pt idx="219">
                  <c:v>8.1724569389255985E-3</c:v>
                </c:pt>
                <c:pt idx="220">
                  <c:v>5.401156083205301E-3</c:v>
                </c:pt>
                <c:pt idx="221">
                  <c:v>6.7030870496969583E-3</c:v>
                </c:pt>
                <c:pt idx="222">
                  <c:v>9.6611769330873024E-3</c:v>
                </c:pt>
                <c:pt idx="223">
                  <c:v>1.244388379637866E-2</c:v>
                </c:pt>
                <c:pt idx="224">
                  <c:v>1.1150936161089024E-2</c:v>
                </c:pt>
                <c:pt idx="225">
                  <c:v>9.8505894892879434E-3</c:v>
                </c:pt>
                <c:pt idx="226">
                  <c:v>8.1958793247940628E-3</c:v>
                </c:pt>
                <c:pt idx="227">
                  <c:v>5.3697008905874144E-3</c:v>
                </c:pt>
                <c:pt idx="228">
                  <c:v>7.4976621748610375E-3</c:v>
                </c:pt>
                <c:pt idx="229">
                  <c:v>7.5981495746427138E-3</c:v>
                </c:pt>
                <c:pt idx="230">
                  <c:v>8.9937395359405425E-3</c:v>
                </c:pt>
                <c:pt idx="231">
                  <c:v>9.9570996914372101E-3</c:v>
                </c:pt>
                <c:pt idx="232">
                  <c:v>7.4695643878682702E-3</c:v>
                </c:pt>
                <c:pt idx="233">
                  <c:v>8.2230104032739657E-3</c:v>
                </c:pt>
                <c:pt idx="234">
                  <c:v>9.7308502568546271E-3</c:v>
                </c:pt>
                <c:pt idx="235">
                  <c:v>1.1318181972567828E-2</c:v>
                </c:pt>
                <c:pt idx="236">
                  <c:v>6.6372965809133253E-3</c:v>
                </c:pt>
                <c:pt idx="237">
                  <c:v>7.2898151339660169E-3</c:v>
                </c:pt>
                <c:pt idx="238">
                  <c:v>7.4696523355253369E-3</c:v>
                </c:pt>
                <c:pt idx="239">
                  <c:v>6.3919218866562155E-3</c:v>
                </c:pt>
                <c:pt idx="240">
                  <c:v>6.4112433742652061E-3</c:v>
                </c:pt>
                <c:pt idx="241">
                  <c:v>1.4668881693785968E-2</c:v>
                </c:pt>
                <c:pt idx="242">
                  <c:v>1.6319779332802584E-2</c:v>
                </c:pt>
                <c:pt idx="243">
                  <c:v>1.6084252196537183E-2</c:v>
                </c:pt>
                <c:pt idx="244">
                  <c:v>1.9662032140303612E-2</c:v>
                </c:pt>
                <c:pt idx="245">
                  <c:v>2.1499547604048055E-2</c:v>
                </c:pt>
                <c:pt idx="246">
                  <c:v>2.6214326254140594E-2</c:v>
                </c:pt>
                <c:pt idx="247">
                  <c:v>2.358223149317086E-2</c:v>
                </c:pt>
                <c:pt idx="248">
                  <c:v>2.1961852727596293E-2</c:v>
                </c:pt>
                <c:pt idx="249">
                  <c:v>2.1401934611650048E-2</c:v>
                </c:pt>
                <c:pt idx="250">
                  <c:v>2.7326345228659774E-2</c:v>
                </c:pt>
                <c:pt idx="251">
                  <c:v>2.8455287421124534E-2</c:v>
                </c:pt>
                <c:pt idx="252">
                  <c:v>2.7705281704982689E-2</c:v>
                </c:pt>
                <c:pt idx="253">
                  <c:v>2.7221175943178043E-2</c:v>
                </c:pt>
                <c:pt idx="254">
                  <c:v>3.033633937147414E-2</c:v>
                </c:pt>
                <c:pt idx="255">
                  <c:v>2.7622614301182624E-2</c:v>
                </c:pt>
                <c:pt idx="256">
                  <c:v>2.3678614175411589E-2</c:v>
                </c:pt>
                <c:pt idx="257">
                  <c:v>2.4746298795041685E-2</c:v>
                </c:pt>
                <c:pt idx="258">
                  <c:v>2.2881739151916665E-2</c:v>
                </c:pt>
                <c:pt idx="259">
                  <c:v>2.6305165708427128E-2</c:v>
                </c:pt>
                <c:pt idx="260">
                  <c:v>2.9149353637379943E-2</c:v>
                </c:pt>
                <c:pt idx="261">
                  <c:v>3.3047046104171383E-2</c:v>
                </c:pt>
                <c:pt idx="262">
                  <c:v>3.7322442309907028E-2</c:v>
                </c:pt>
                <c:pt idx="263">
                  <c:v>3.290990169479012E-2</c:v>
                </c:pt>
                <c:pt idx="264">
                  <c:v>3.0409213945432341E-2</c:v>
                </c:pt>
                <c:pt idx="265">
                  <c:v>2.8599563798766707E-2</c:v>
                </c:pt>
                <c:pt idx="266">
                  <c:v>2.7851006076088453E-2</c:v>
                </c:pt>
                <c:pt idx="267">
                  <c:v>2.6214335260434145E-2</c:v>
                </c:pt>
                <c:pt idx="268">
                  <c:v>2.786082771904063E-2</c:v>
                </c:pt>
                <c:pt idx="269">
                  <c:v>2.8378696724454165E-2</c:v>
                </c:pt>
                <c:pt idx="270">
                  <c:v>2.9320452728723502E-2</c:v>
                </c:pt>
                <c:pt idx="271">
                  <c:v>2.6821906525101372E-2</c:v>
                </c:pt>
                <c:pt idx="272">
                  <c:v>2.4369897516160734E-2</c:v>
                </c:pt>
                <c:pt idx="273">
                  <c:v>2.5820850137224745E-2</c:v>
                </c:pt>
                <c:pt idx="274">
                  <c:v>2.5559143714735603E-2</c:v>
                </c:pt>
                <c:pt idx="275">
                  <c:v>2.4105412407063501E-2</c:v>
                </c:pt>
                <c:pt idx="276">
                  <c:v>2.3156980894173076E-2</c:v>
                </c:pt>
                <c:pt idx="277">
                  <c:v>2.4540442446005277E-2</c:v>
                </c:pt>
                <c:pt idx="278">
                  <c:v>2.5995009873511887E-2</c:v>
                </c:pt>
                <c:pt idx="279">
                  <c:v>2.872587050572295E-2</c:v>
                </c:pt>
                <c:pt idx="280">
                  <c:v>2.988582385959894E-2</c:v>
                </c:pt>
                <c:pt idx="281">
                  <c:v>3.1714766309810474E-2</c:v>
                </c:pt>
                <c:pt idx="282">
                  <c:v>2.8987491947744776E-2</c:v>
                </c:pt>
                <c:pt idx="283">
                  <c:v>3.0662641868366508E-2</c:v>
                </c:pt>
                <c:pt idx="284">
                  <c:v>3.3160456131076391E-2</c:v>
                </c:pt>
                <c:pt idx="285">
                  <c:v>3.4958996134951778E-2</c:v>
                </c:pt>
                <c:pt idx="286">
                  <c:v>4.1652328760251101E-2</c:v>
                </c:pt>
                <c:pt idx="287">
                  <c:v>4.775292805378345E-2</c:v>
                </c:pt>
                <c:pt idx="288">
                  <c:v>4.5945965557319002E-2</c:v>
                </c:pt>
                <c:pt idx="289">
                  <c:v>5.0850367922704101E-2</c:v>
                </c:pt>
                <c:pt idx="290">
                  <c:v>4.7622016397860817E-2</c:v>
                </c:pt>
                <c:pt idx="291">
                  <c:v>4.9607504754646883E-2</c:v>
                </c:pt>
                <c:pt idx="292">
                  <c:v>5.3892868651376033E-2</c:v>
                </c:pt>
                <c:pt idx="293">
                  <c:v>5.5562453619213109E-2</c:v>
                </c:pt>
                <c:pt idx="294">
                  <c:v>6.5469660475618738E-2</c:v>
                </c:pt>
                <c:pt idx="295">
                  <c:v>7.0354100557487809E-2</c:v>
                </c:pt>
                <c:pt idx="296">
                  <c:v>8.4680210820316557E-2</c:v>
                </c:pt>
                <c:pt idx="297">
                  <c:v>8.6262543163718508E-2</c:v>
                </c:pt>
                <c:pt idx="298">
                  <c:v>8.6337963625103556E-2</c:v>
                </c:pt>
                <c:pt idx="299">
                  <c:v>9.8548157675612286E-2</c:v>
                </c:pt>
                <c:pt idx="300">
                  <c:v>8.9707103762060508E-2</c:v>
                </c:pt>
                <c:pt idx="301">
                  <c:v>8.1952795686783528E-2</c:v>
                </c:pt>
                <c:pt idx="302">
                  <c:v>7.4569236357281563E-2</c:v>
                </c:pt>
                <c:pt idx="303">
                  <c:v>6.8966142111467635E-2</c:v>
                </c:pt>
                <c:pt idx="304">
                  <c:v>6.5977109538501555E-2</c:v>
                </c:pt>
                <c:pt idx="305">
                  <c:v>6.6475448855364883E-2</c:v>
                </c:pt>
                <c:pt idx="306">
                  <c:v>6.6554175378377045E-2</c:v>
                </c:pt>
                <c:pt idx="307">
                  <c:v>7.0739198937496889E-2</c:v>
                </c:pt>
                <c:pt idx="308">
                  <c:v>7.2728259980148938E-2</c:v>
                </c:pt>
                <c:pt idx="309">
                  <c:v>7.1883662268419538E-2</c:v>
                </c:pt>
                <c:pt idx="310">
                  <c:v>7.2546406133995683E-2</c:v>
                </c:pt>
                <c:pt idx="311">
                  <c:v>7.4829117279938476E-2</c:v>
                </c:pt>
                <c:pt idx="312">
                  <c:v>6.9467036472156601E-2</c:v>
                </c:pt>
                <c:pt idx="313">
                  <c:v>6.5589115311616264E-2</c:v>
                </c:pt>
                <c:pt idx="314">
                  <c:v>6.5709741950206513E-2</c:v>
                </c:pt>
                <c:pt idx="315">
                  <c:v>6.67085077351528E-2</c:v>
                </c:pt>
                <c:pt idx="316">
                  <c:v>6.5225091420169731E-2</c:v>
                </c:pt>
                <c:pt idx="317">
                  <c:v>6.5769695495819055E-2</c:v>
                </c:pt>
                <c:pt idx="318">
                  <c:v>6.4726844830016672E-2</c:v>
                </c:pt>
                <c:pt idx="319">
                  <c:v>6.6401884511022427E-2</c:v>
                </c:pt>
                <c:pt idx="320">
                  <c:v>6.7050799195108118E-2</c:v>
                </c:pt>
                <c:pt idx="321">
                  <c:v>7.2191659112081932E-2</c:v>
                </c:pt>
                <c:pt idx="322">
                  <c:v>7.4333053535413113E-2</c:v>
                </c:pt>
                <c:pt idx="323">
                  <c:v>7.6224314233364579E-2</c:v>
                </c:pt>
                <c:pt idx="324">
                  <c:v>7.4572128819871672E-2</c:v>
                </c:pt>
                <c:pt idx="325">
                  <c:v>7.7211979817013096E-2</c:v>
                </c:pt>
                <c:pt idx="326">
                  <c:v>7.7897822669790784E-2</c:v>
                </c:pt>
                <c:pt idx="327">
                  <c:v>8.1605709886888492E-2</c:v>
                </c:pt>
                <c:pt idx="328">
                  <c:v>8.1695254846814599E-2</c:v>
                </c:pt>
                <c:pt idx="329">
                  <c:v>8.40441117524304E-2</c:v>
                </c:pt>
                <c:pt idx="330">
                  <c:v>8.3410742744201058E-2</c:v>
                </c:pt>
                <c:pt idx="331">
                  <c:v>8.5499137405506034E-2</c:v>
                </c:pt>
                <c:pt idx="332">
                  <c:v>8.8069929756703066E-2</c:v>
                </c:pt>
                <c:pt idx="333">
                  <c:v>8.9361650655281441E-2</c:v>
                </c:pt>
                <c:pt idx="334">
                  <c:v>8.8966828403053005E-2</c:v>
                </c:pt>
                <c:pt idx="335">
                  <c:v>8.8827047432467401E-2</c:v>
                </c:pt>
                <c:pt idx="336">
                  <c:v>9.1067923597768483E-2</c:v>
                </c:pt>
                <c:pt idx="337">
                  <c:v>9.3081792692157023E-2</c:v>
                </c:pt>
                <c:pt idx="338">
                  <c:v>9.4684626553438359E-2</c:v>
                </c:pt>
                <c:pt idx="339">
                  <c:v>9.0345091115402912E-2</c:v>
                </c:pt>
                <c:pt idx="340">
                  <c:v>8.4858837775058246E-2</c:v>
                </c:pt>
                <c:pt idx="341">
                  <c:v>8.5219062554306793E-2</c:v>
                </c:pt>
                <c:pt idx="342">
                  <c:v>8.4999967512313077E-2</c:v>
                </c:pt>
                <c:pt idx="343">
                  <c:v>8.1146475737117085E-2</c:v>
                </c:pt>
                <c:pt idx="344">
                  <c:v>8.237040403865363E-2</c:v>
                </c:pt>
                <c:pt idx="345">
                  <c:v>8.4829822270452743E-2</c:v>
                </c:pt>
                <c:pt idx="346">
                  <c:v>9.0413709782575166E-2</c:v>
                </c:pt>
                <c:pt idx="347">
                  <c:v>8.7548492443670328E-2</c:v>
                </c:pt>
                <c:pt idx="348">
                  <c:v>8.4344881137919728E-2</c:v>
                </c:pt>
                <c:pt idx="349">
                  <c:v>8.8036056601136572E-2</c:v>
                </c:pt>
                <c:pt idx="350">
                  <c:v>8.7200380134632091E-2</c:v>
                </c:pt>
                <c:pt idx="351">
                  <c:v>8.6475950262932491E-2</c:v>
                </c:pt>
                <c:pt idx="352">
                  <c:v>9.1052965524399815E-2</c:v>
                </c:pt>
                <c:pt idx="353">
                  <c:v>9.4292456494697335E-2</c:v>
                </c:pt>
                <c:pt idx="354">
                  <c:v>9.4825501424015107E-2</c:v>
                </c:pt>
                <c:pt idx="355">
                  <c:v>9.0746477696883932E-2</c:v>
                </c:pt>
                <c:pt idx="356">
                  <c:v>8.8786091274875925E-2</c:v>
                </c:pt>
                <c:pt idx="357">
                  <c:v>8.4815287363696715E-2</c:v>
                </c:pt>
                <c:pt idx="358">
                  <c:v>8.3940339688296811E-2</c:v>
                </c:pt>
                <c:pt idx="359">
                  <c:v>8.4055550379180374E-2</c:v>
                </c:pt>
                <c:pt idx="360">
                  <c:v>7.983469845349192E-2</c:v>
                </c:pt>
                <c:pt idx="361">
                  <c:v>6.213716522876532E-2</c:v>
                </c:pt>
                <c:pt idx="362">
                  <c:v>7.3098972741579976E-2</c:v>
                </c:pt>
                <c:pt idx="363">
                  <c:v>9.0000669289211174E-2</c:v>
                </c:pt>
                <c:pt idx="364">
                  <c:v>9.9587051863871331E-2</c:v>
                </c:pt>
                <c:pt idx="365">
                  <c:v>9.8297418837549069E-2</c:v>
                </c:pt>
                <c:pt idx="366">
                  <c:v>8.8164511549686478E-2</c:v>
                </c:pt>
                <c:pt idx="367">
                  <c:v>7.8083837878666004E-2</c:v>
                </c:pt>
                <c:pt idx="368">
                  <c:v>7.2835959625503183E-2</c:v>
                </c:pt>
                <c:pt idx="369">
                  <c:v>6.9029592685767818E-2</c:v>
                </c:pt>
                <c:pt idx="370">
                  <c:v>5.6791837574995688E-2</c:v>
                </c:pt>
                <c:pt idx="371">
                  <c:v>5.8567531084092489E-2</c:v>
                </c:pt>
                <c:pt idx="372">
                  <c:v>6.3641666217788898E-2</c:v>
                </c:pt>
                <c:pt idx="373">
                  <c:v>6.3536793244894613E-2</c:v>
                </c:pt>
                <c:pt idx="374">
                  <c:v>6.1569473498460342E-2</c:v>
                </c:pt>
                <c:pt idx="375">
                  <c:v>5.6376661531375508E-2</c:v>
                </c:pt>
                <c:pt idx="376">
                  <c:v>5.5818882846930207E-2</c:v>
                </c:pt>
                <c:pt idx="377">
                  <c:v>6.2963789588328795E-2</c:v>
                </c:pt>
                <c:pt idx="378">
                  <c:v>6.0110156642069063E-2</c:v>
                </c:pt>
                <c:pt idx="379">
                  <c:v>5.4711363406107716E-2</c:v>
                </c:pt>
                <c:pt idx="380">
                  <c:v>6.48202901372531E-2</c:v>
                </c:pt>
                <c:pt idx="381">
                  <c:v>6.5314973550944039E-2</c:v>
                </c:pt>
                <c:pt idx="382">
                  <c:v>8.0558333298078461E-2</c:v>
                </c:pt>
                <c:pt idx="383">
                  <c:v>7.6719176754106139E-2</c:v>
                </c:pt>
                <c:pt idx="384">
                  <c:v>7.6035749513202272E-2</c:v>
                </c:pt>
                <c:pt idx="385">
                  <c:v>8.1351289730412668E-2</c:v>
                </c:pt>
                <c:pt idx="386">
                  <c:v>9.1304256301417169E-2</c:v>
                </c:pt>
                <c:pt idx="387">
                  <c:v>8.5288689814834451E-2</c:v>
                </c:pt>
                <c:pt idx="388">
                  <c:v>8.9825718986730002E-2</c:v>
                </c:pt>
                <c:pt idx="389">
                  <c:v>9.4516031526627631E-2</c:v>
                </c:pt>
                <c:pt idx="390">
                  <c:v>9.9258643505639677E-2</c:v>
                </c:pt>
                <c:pt idx="391">
                  <c:v>0.1080140872210017</c:v>
                </c:pt>
                <c:pt idx="392">
                  <c:v>9.9809376875610381E-2</c:v>
                </c:pt>
                <c:pt idx="393">
                  <c:v>0.10377276401638613</c:v>
                </c:pt>
                <c:pt idx="394">
                  <c:v>0.10168839765063205</c:v>
                </c:pt>
                <c:pt idx="395">
                  <c:v>9.9386333731798213E-2</c:v>
                </c:pt>
                <c:pt idx="396">
                  <c:v>9.6255295626268972E-2</c:v>
                </c:pt>
                <c:pt idx="397">
                  <c:v>9.1034018855072174E-2</c:v>
                </c:pt>
                <c:pt idx="398">
                  <c:v>8.8208510612932126E-2</c:v>
                </c:pt>
                <c:pt idx="399">
                  <c:v>8.59376316392126E-2</c:v>
                </c:pt>
                <c:pt idx="400">
                  <c:v>8.2408883245413664E-2</c:v>
                </c:pt>
                <c:pt idx="401">
                  <c:v>7.6025103316231579E-2</c:v>
                </c:pt>
                <c:pt idx="402">
                  <c:v>7.0771773932720231E-2</c:v>
                </c:pt>
                <c:pt idx="403">
                  <c:v>6.7396852910745125E-2</c:v>
                </c:pt>
                <c:pt idx="404">
                  <c:v>6.7058904719817583E-2</c:v>
                </c:pt>
                <c:pt idx="405">
                  <c:v>6.7334694140756379E-2</c:v>
                </c:pt>
                <c:pt idx="406">
                  <c:v>6.6858837415097919E-2</c:v>
                </c:pt>
                <c:pt idx="407">
                  <c:v>6.5259644091050853E-2</c:v>
                </c:pt>
                <c:pt idx="408">
                  <c:v>6.5743067613577094E-2</c:v>
                </c:pt>
                <c:pt idx="409">
                  <c:v>6.9371444181055592E-2</c:v>
                </c:pt>
                <c:pt idx="410">
                  <c:v>6.3392502935455966E-2</c:v>
                </c:pt>
                <c:pt idx="411">
                  <c:v>6.0609713794741463E-2</c:v>
                </c:pt>
                <c:pt idx="412">
                  <c:v>5.2642089353780189E-2</c:v>
                </c:pt>
                <c:pt idx="413">
                  <c:v>5.3235361198267869E-2</c:v>
                </c:pt>
                <c:pt idx="414">
                  <c:v>5.6549760285445436E-2</c:v>
                </c:pt>
                <c:pt idx="415">
                  <c:v>5.3218487566763367E-2</c:v>
                </c:pt>
                <c:pt idx="416">
                  <c:v>5.375897811906942E-2</c:v>
                </c:pt>
                <c:pt idx="417">
                  <c:v>5.7601078518467588E-2</c:v>
                </c:pt>
                <c:pt idx="418">
                  <c:v>6.1621192533611993E-2</c:v>
                </c:pt>
                <c:pt idx="419">
                  <c:v>6.2532640792683294E-2</c:v>
                </c:pt>
                <c:pt idx="420">
                  <c:v>5.933315692808741E-2</c:v>
                </c:pt>
                <c:pt idx="421">
                  <c:v>5.2973907673108986E-2</c:v>
                </c:pt>
                <c:pt idx="422">
                  <c:v>5.0588117264544763E-2</c:v>
                </c:pt>
                <c:pt idx="423">
                  <c:v>5.476309593341068E-2</c:v>
                </c:pt>
                <c:pt idx="424">
                  <c:v>5.8444011517648928E-2</c:v>
                </c:pt>
                <c:pt idx="425">
                  <c:v>6.3079219554815102E-2</c:v>
                </c:pt>
                <c:pt idx="426">
                  <c:v>5.9007975140128871E-2</c:v>
                </c:pt>
                <c:pt idx="427">
                  <c:v>6.1000120961804988E-2</c:v>
                </c:pt>
                <c:pt idx="428">
                  <c:v>6.2686561547939973E-2</c:v>
                </c:pt>
                <c:pt idx="429">
                  <c:v>6.305898669861093E-2</c:v>
                </c:pt>
                <c:pt idx="430">
                  <c:v>6.1981515915447732E-2</c:v>
                </c:pt>
                <c:pt idx="431">
                  <c:v>6.3059967515150916E-2</c:v>
                </c:pt>
                <c:pt idx="432">
                  <c:v>6.3681859023227788E-2</c:v>
                </c:pt>
                <c:pt idx="433">
                  <c:v>6.3265706562706331E-2</c:v>
                </c:pt>
                <c:pt idx="434">
                  <c:v>6.6882803250395917E-2</c:v>
                </c:pt>
                <c:pt idx="435">
                  <c:v>6.9071033811458432E-2</c:v>
                </c:pt>
                <c:pt idx="436">
                  <c:v>6.4465796792934751E-2</c:v>
                </c:pt>
                <c:pt idx="437">
                  <c:v>6.1842005395503996E-2</c:v>
                </c:pt>
                <c:pt idx="438">
                  <c:v>6.7700062192951244E-2</c:v>
                </c:pt>
                <c:pt idx="439">
                  <c:v>6.7220478286354093E-2</c:v>
                </c:pt>
                <c:pt idx="440">
                  <c:v>6.6782088500137907E-2</c:v>
                </c:pt>
                <c:pt idx="441">
                  <c:v>6.6753610688413553E-2</c:v>
                </c:pt>
                <c:pt idx="442">
                  <c:v>6.6065956858145689E-2</c:v>
                </c:pt>
                <c:pt idx="443">
                  <c:v>6.6109702069103785E-2</c:v>
                </c:pt>
                <c:pt idx="444">
                  <c:v>6.2552225871873632E-2</c:v>
                </c:pt>
                <c:pt idx="445">
                  <c:v>5.6334889356184414E-2</c:v>
                </c:pt>
                <c:pt idx="446">
                  <c:v>5.374249744226315E-2</c:v>
                </c:pt>
                <c:pt idx="447">
                  <c:v>4.6609431506182769E-2</c:v>
                </c:pt>
                <c:pt idx="448">
                  <c:v>4.0693975709329568E-2</c:v>
                </c:pt>
                <c:pt idx="449">
                  <c:v>4.002054942434858E-2</c:v>
                </c:pt>
                <c:pt idx="450">
                  <c:v>3.7625517261062197E-2</c:v>
                </c:pt>
                <c:pt idx="451">
                  <c:v>3.1518001960628546E-2</c:v>
                </c:pt>
                <c:pt idx="452">
                  <c:v>2.7138089806860194E-2</c:v>
                </c:pt>
                <c:pt idx="453">
                  <c:v>3.3885399558438334E-2</c:v>
                </c:pt>
                <c:pt idx="454">
                  <c:v>4.9247979245253953E-2</c:v>
                </c:pt>
                <c:pt idx="455">
                  <c:v>4.871401448491447E-2</c:v>
                </c:pt>
                <c:pt idx="456">
                  <c:v>4.8770254494574006E-2</c:v>
                </c:pt>
                <c:pt idx="457">
                  <c:v>5.0954722160582042E-2</c:v>
                </c:pt>
                <c:pt idx="458">
                  <c:v>4.7202997059628826E-2</c:v>
                </c:pt>
                <c:pt idx="459">
                  <c:v>4.4527058308336573E-2</c:v>
                </c:pt>
                <c:pt idx="460">
                  <c:v>4.2178685061003071E-2</c:v>
                </c:pt>
                <c:pt idx="461">
                  <c:v>3.9638410850633049E-2</c:v>
                </c:pt>
                <c:pt idx="462">
                  <c:v>3.8609675495086246E-2</c:v>
                </c:pt>
                <c:pt idx="463">
                  <c:v>3.831922345219646E-2</c:v>
                </c:pt>
                <c:pt idx="464">
                  <c:v>4.0421236973085875E-2</c:v>
                </c:pt>
                <c:pt idx="465">
                  <c:v>3.9545427218485321E-2</c:v>
                </c:pt>
                <c:pt idx="466">
                  <c:v>3.9271002237617869E-2</c:v>
                </c:pt>
                <c:pt idx="467">
                  <c:v>3.626845035879285E-2</c:v>
                </c:pt>
                <c:pt idx="468">
                  <c:v>3.4319933499708813E-2</c:v>
                </c:pt>
                <c:pt idx="469">
                  <c:v>3.1099424417409954E-2</c:v>
                </c:pt>
                <c:pt idx="470">
                  <c:v>2.9450727706516813E-2</c:v>
                </c:pt>
                <c:pt idx="471">
                  <c:v>2.9119326302348064E-2</c:v>
                </c:pt>
                <c:pt idx="472">
                  <c:v>2.9612224452634353E-2</c:v>
                </c:pt>
                <c:pt idx="473">
                  <c:v>3.2801698589948164E-2</c:v>
                </c:pt>
                <c:pt idx="474">
                  <c:v>3.3183324471873221E-2</c:v>
                </c:pt>
                <c:pt idx="475">
                  <c:v>2.9058877372121809E-2</c:v>
                </c:pt>
                <c:pt idx="476">
                  <c:v>2.7524537130818837E-2</c:v>
                </c:pt>
                <c:pt idx="477">
                  <c:v>2.92200805485349E-2</c:v>
                </c:pt>
                <c:pt idx="478">
                  <c:v>3.1206213805868237E-2</c:v>
                </c:pt>
                <c:pt idx="479">
                  <c:v>2.9230540597029113E-2</c:v>
                </c:pt>
                <c:pt idx="480">
                  <c:v>2.7110461834883491E-2</c:v>
                </c:pt>
                <c:pt idx="481">
                  <c:v>2.5450909551060011E-2</c:v>
                </c:pt>
                <c:pt idx="482">
                  <c:v>2.2067655369177076E-2</c:v>
                </c:pt>
                <c:pt idx="483">
                  <c:v>1.9129445488778173E-2</c:v>
                </c:pt>
                <c:pt idx="484">
                  <c:v>1.6665497777807639E-2</c:v>
                </c:pt>
                <c:pt idx="485">
                  <c:v>1.7515428083203027E-2</c:v>
                </c:pt>
                <c:pt idx="486">
                  <c:v>1.8238518796174531E-2</c:v>
                </c:pt>
                <c:pt idx="487">
                  <c:v>2.1142960868162967E-2</c:v>
                </c:pt>
                <c:pt idx="488">
                  <c:v>2.3243018638749571E-2</c:v>
                </c:pt>
                <c:pt idx="489">
                  <c:v>2.6710863834608745E-2</c:v>
                </c:pt>
                <c:pt idx="490">
                  <c:v>2.7744027536762098E-2</c:v>
                </c:pt>
                <c:pt idx="491">
                  <c:v>2.7133502870889864E-2</c:v>
                </c:pt>
                <c:pt idx="492">
                  <c:v>2.778329380891667E-2</c:v>
                </c:pt>
                <c:pt idx="493">
                  <c:v>2.2807981407616196E-2</c:v>
                </c:pt>
                <c:pt idx="494">
                  <c:v>1.8152543511216611E-2</c:v>
                </c:pt>
                <c:pt idx="495">
                  <c:v>1.7261417915378822E-2</c:v>
                </c:pt>
                <c:pt idx="496">
                  <c:v>1.6819875859940416E-2</c:v>
                </c:pt>
                <c:pt idx="497">
                  <c:v>1.4164945242447331E-2</c:v>
                </c:pt>
                <c:pt idx="498">
                  <c:v>1.3004730493853887E-2</c:v>
                </c:pt>
                <c:pt idx="499">
                  <c:v>1.4998050819334079E-2</c:v>
                </c:pt>
                <c:pt idx="500">
                  <c:v>1.7400877305726363E-2</c:v>
                </c:pt>
                <c:pt idx="501">
                  <c:v>1.8553506314309708E-2</c:v>
                </c:pt>
                <c:pt idx="502">
                  <c:v>1.9802084951974289E-2</c:v>
                </c:pt>
                <c:pt idx="503">
                  <c:v>2.2392289241092461E-2</c:v>
                </c:pt>
                <c:pt idx="504">
                  <c:v>1.9160569763829328E-2</c:v>
                </c:pt>
                <c:pt idx="505">
                  <c:v>1.6596949753805747E-2</c:v>
                </c:pt>
                <c:pt idx="506">
                  <c:v>1.6023313388900992E-2</c:v>
                </c:pt>
                <c:pt idx="507">
                  <c:v>1.6285934688981193E-2</c:v>
                </c:pt>
                <c:pt idx="508">
                  <c:v>1.5402822169063295E-2</c:v>
                </c:pt>
                <c:pt idx="509">
                  <c:v>1.6695001272217146E-2</c:v>
                </c:pt>
                <c:pt idx="510">
                  <c:v>1.9777611352638613E-2</c:v>
                </c:pt>
                <c:pt idx="511">
                  <c:v>2.2097910826092242E-2</c:v>
                </c:pt>
                <c:pt idx="512">
                  <c:v>2.3914247386812443E-2</c:v>
                </c:pt>
                <c:pt idx="513">
                  <c:v>2.314994189653171E-2</c:v>
                </c:pt>
                <c:pt idx="514">
                  <c:v>1.950157027850366E-2</c:v>
                </c:pt>
                <c:pt idx="515">
                  <c:v>1.9336711772753881E-2</c:v>
                </c:pt>
                <c:pt idx="516">
                  <c:v>2.1636349599385964E-2</c:v>
                </c:pt>
                <c:pt idx="517">
                  <c:v>2.4762232417321624E-2</c:v>
                </c:pt>
                <c:pt idx="518">
                  <c:v>2.7201413706418549E-2</c:v>
                </c:pt>
                <c:pt idx="519">
                  <c:v>2.7782730536251403E-2</c:v>
                </c:pt>
                <c:pt idx="520">
                  <c:v>2.6453373546910561E-2</c:v>
                </c:pt>
                <c:pt idx="521">
                  <c:v>2.6869171617220362E-2</c:v>
                </c:pt>
                <c:pt idx="522">
                  <c:v>2.8056084282618188E-2</c:v>
                </c:pt>
                <c:pt idx="523">
                  <c:v>2.8753403914616525E-2</c:v>
                </c:pt>
                <c:pt idx="524">
                  <c:v>3.1236860631154592E-2</c:v>
                </c:pt>
                <c:pt idx="525">
                  <c:v>3.1395305530902258E-2</c:v>
                </c:pt>
                <c:pt idx="526">
                  <c:v>2.7521778620273885E-2</c:v>
                </c:pt>
                <c:pt idx="527">
                  <c:v>2.6634499475645626E-2</c:v>
                </c:pt>
                <c:pt idx="528">
                  <c:v>2.5960655912227626E-2</c:v>
                </c:pt>
                <c:pt idx="529">
                  <c:v>2.393251705830033E-2</c:v>
                </c:pt>
                <c:pt idx="530">
                  <c:v>1.9954678488364887E-2</c:v>
                </c:pt>
                <c:pt idx="531">
                  <c:v>1.6553849274837058E-2</c:v>
                </c:pt>
                <c:pt idx="532">
                  <c:v>1.3874324550450685E-2</c:v>
                </c:pt>
                <c:pt idx="533">
                  <c:v>1.4494740216395317E-2</c:v>
                </c:pt>
                <c:pt idx="534">
                  <c:v>1.2922687944643303E-2</c:v>
                </c:pt>
                <c:pt idx="535">
                  <c:v>1.2408744966443189E-2</c:v>
                </c:pt>
                <c:pt idx="536">
                  <c:v>9.8951853180564431E-3</c:v>
                </c:pt>
                <c:pt idx="537">
                  <c:v>7.2995277900826938E-3</c:v>
                </c:pt>
                <c:pt idx="538">
                  <c:v>5.68994097698413E-3</c:v>
                </c:pt>
                <c:pt idx="539">
                  <c:v>7.9304689773231005E-3</c:v>
                </c:pt>
                <c:pt idx="540">
                  <c:v>7.6841322003245172E-3</c:v>
                </c:pt>
                <c:pt idx="541">
                  <c:v>9.3198886486230981E-3</c:v>
                </c:pt>
                <c:pt idx="542">
                  <c:v>1.117661660186179E-2</c:v>
                </c:pt>
                <c:pt idx="543">
                  <c:v>1.1362181625356543E-2</c:v>
                </c:pt>
                <c:pt idx="544">
                  <c:v>1.4329172732935463E-2</c:v>
                </c:pt>
                <c:pt idx="545">
                  <c:v>1.7806905868943394E-2</c:v>
                </c:pt>
                <c:pt idx="546">
                  <c:v>1.5275527417729688E-2</c:v>
                </c:pt>
                <c:pt idx="547">
                  <c:v>1.3424483051002786E-2</c:v>
                </c:pt>
                <c:pt idx="548">
                  <c:v>1.5053027578776031E-2</c:v>
                </c:pt>
                <c:pt idx="549">
                  <c:v>1.6642280544388342E-2</c:v>
                </c:pt>
                <c:pt idx="550">
                  <c:v>1.6667268345671435E-2</c:v>
                </c:pt>
                <c:pt idx="551">
                  <c:v>1.7399894631425279E-2</c:v>
                </c:pt>
                <c:pt idx="552">
                  <c:v>1.8748642274762389E-2</c:v>
                </c:pt>
                <c:pt idx="553">
                  <c:v>1.5880340213838683E-2</c:v>
                </c:pt>
                <c:pt idx="554">
                  <c:v>1.2808924489647405E-2</c:v>
                </c:pt>
                <c:pt idx="555">
                  <c:v>1.1314165557100103E-2</c:v>
                </c:pt>
                <c:pt idx="556">
                  <c:v>8.3329475039432138E-3</c:v>
                </c:pt>
                <c:pt idx="557">
                  <c:v>5.9017874206194337E-3</c:v>
                </c:pt>
                <c:pt idx="558">
                  <c:v>8.2169824330316291E-3</c:v>
                </c:pt>
                <c:pt idx="559">
                  <c:v>9.6485459439073634E-3</c:v>
                </c:pt>
                <c:pt idx="560">
                  <c:v>7.1960872533973694E-3</c:v>
                </c:pt>
                <c:pt idx="561">
                  <c:v>9.2487861991769199E-3</c:v>
                </c:pt>
                <c:pt idx="562">
                  <c:v>1.1142512391144284E-2</c:v>
                </c:pt>
                <c:pt idx="563">
                  <c:v>9.8677573517688549E-3</c:v>
                </c:pt>
                <c:pt idx="564">
                  <c:v>5.9642245539042599E-3</c:v>
                </c:pt>
                <c:pt idx="565">
                  <c:v>6.3923569015587045E-3</c:v>
                </c:pt>
                <c:pt idx="566">
                  <c:v>4.0379858495368862E-3</c:v>
                </c:pt>
                <c:pt idx="567">
                  <c:v>3.1464929094217539E-3</c:v>
                </c:pt>
                <c:pt idx="568">
                  <c:v>1.6766740896874063E-3</c:v>
                </c:pt>
                <c:pt idx="569">
                  <c:v>2.2205915643268639E-3</c:v>
                </c:pt>
                <c:pt idx="570">
                  <c:v>3.3019924737657143E-3</c:v>
                </c:pt>
                <c:pt idx="571">
                  <c:v>2.3199860163869608E-3</c:v>
                </c:pt>
                <c:pt idx="572">
                  <c:v>2.860421720956019E-3</c:v>
                </c:pt>
                <c:pt idx="573">
                  <c:v>4.4287152217844725E-3</c:v>
                </c:pt>
                <c:pt idx="574">
                  <c:v>6.3059891455734679E-3</c:v>
                </c:pt>
                <c:pt idx="575">
                  <c:v>6.2279194336666427E-3</c:v>
                </c:pt>
                <c:pt idx="576">
                  <c:v>9.0089785032593135E-3</c:v>
                </c:pt>
                <c:pt idx="577">
                  <c:v>7.0112433373187601E-3</c:v>
                </c:pt>
                <c:pt idx="578">
                  <c:v>4.6981217356415229E-3</c:v>
                </c:pt>
                <c:pt idx="579">
                  <c:v>3.7338961830540723E-3</c:v>
                </c:pt>
                <c:pt idx="580">
                  <c:v>3.7046597965648131E-3</c:v>
                </c:pt>
                <c:pt idx="581">
                  <c:v>5.0062995590903908E-3</c:v>
                </c:pt>
                <c:pt idx="582">
                  <c:v>4.0612600659240827E-3</c:v>
                </c:pt>
                <c:pt idx="583">
                  <c:v>7.0457419884922268E-3</c:v>
                </c:pt>
                <c:pt idx="584">
                  <c:v>1.3372572807667786E-2</c:v>
                </c:pt>
                <c:pt idx="585">
                  <c:v>1.5868041795129736E-2</c:v>
                </c:pt>
                <c:pt idx="586">
                  <c:v>9.9327678693949401E-3</c:v>
                </c:pt>
                <c:pt idx="587">
                  <c:v>1.0498406616905258E-2</c:v>
                </c:pt>
                <c:pt idx="588">
                  <c:v>8.4223959044217242E-3</c:v>
                </c:pt>
                <c:pt idx="589">
                  <c:v>5.4309156548102977E-3</c:v>
                </c:pt>
                <c:pt idx="590">
                  <c:v>2.2799872986621339E-3</c:v>
                </c:pt>
                <c:pt idx="591">
                  <c:v>2.0913431991284558E-3</c:v>
                </c:pt>
                <c:pt idx="592">
                  <c:v>-2.011459255785733E-3</c:v>
                </c:pt>
                <c:pt idx="593">
                  <c:v>-5.6512336740967874E-3</c:v>
                </c:pt>
                <c:pt idx="594">
                  <c:v>-5.3816357714892953E-3</c:v>
                </c:pt>
                <c:pt idx="595">
                  <c:v>-5.7678415593804822E-3</c:v>
                </c:pt>
                <c:pt idx="596">
                  <c:v>-5.0555837075532961E-3</c:v>
                </c:pt>
                <c:pt idx="597">
                  <c:v>-6.8050214315522224E-3</c:v>
                </c:pt>
                <c:pt idx="598">
                  <c:v>-7.7049171202844824E-3</c:v>
                </c:pt>
                <c:pt idx="599">
                  <c:v>-1.088652669530079E-2</c:v>
                </c:pt>
                <c:pt idx="600">
                  <c:v>-1.5216742165251401E-2</c:v>
                </c:pt>
                <c:pt idx="601">
                  <c:v>-1.2833071579527899E-2</c:v>
                </c:pt>
                <c:pt idx="602">
                  <c:v>-1.0517110844577928E-2</c:v>
                </c:pt>
                <c:pt idx="603">
                  <c:v>-8.0804165599423182E-3</c:v>
                </c:pt>
                <c:pt idx="604">
                  <c:v>-1.1844161384851976E-2</c:v>
                </c:pt>
                <c:pt idx="605">
                  <c:v>-8.9160247760851075E-3</c:v>
                </c:pt>
                <c:pt idx="606">
                  <c:v>-8.5597583707810558E-3</c:v>
                </c:pt>
                <c:pt idx="607">
                  <c:v>-7.3623325775988673E-3</c:v>
                </c:pt>
                <c:pt idx="608">
                  <c:v>-6.8429212984665831E-3</c:v>
                </c:pt>
                <c:pt idx="609">
                  <c:v>-5.1502496321646739E-3</c:v>
                </c:pt>
                <c:pt idx="610">
                  <c:v>-4.7369133566432069E-3</c:v>
                </c:pt>
                <c:pt idx="611">
                  <c:v>1.0472183525711345E-3</c:v>
                </c:pt>
                <c:pt idx="612">
                  <c:v>2.0964838742171671E-3</c:v>
                </c:pt>
                <c:pt idx="613">
                  <c:v>3.8171588679032989E-3</c:v>
                </c:pt>
                <c:pt idx="614">
                  <c:v>9.0273687409000471E-3</c:v>
                </c:pt>
                <c:pt idx="615">
                  <c:v>6.9286425381250294E-3</c:v>
                </c:pt>
                <c:pt idx="616">
                  <c:v>2.8549355130883386E-3</c:v>
                </c:pt>
                <c:pt idx="617">
                  <c:v>4.7185158539475268E-3</c:v>
                </c:pt>
                <c:pt idx="618">
                  <c:v>5.5300455517572171E-3</c:v>
                </c:pt>
                <c:pt idx="619">
                  <c:v>8.6801283126884468E-3</c:v>
                </c:pt>
                <c:pt idx="620">
                  <c:v>1.539272195080954E-2</c:v>
                </c:pt>
                <c:pt idx="621">
                  <c:v>1.5346369150707022E-2</c:v>
                </c:pt>
                <c:pt idx="622">
                  <c:v>1.240978113499086E-2</c:v>
                </c:pt>
                <c:pt idx="623">
                  <c:v>6.9892836391996158E-3</c:v>
                </c:pt>
                <c:pt idx="624">
                  <c:v>7.813726902738842E-3</c:v>
                </c:pt>
                <c:pt idx="625">
                  <c:v>1.0500638782444602E-2</c:v>
                </c:pt>
                <c:pt idx="626">
                  <c:v>5.489876941598637E-3</c:v>
                </c:pt>
                <c:pt idx="627">
                  <c:v>8.0785808107927265E-3</c:v>
                </c:pt>
                <c:pt idx="628">
                  <c:v>9.5075054739182652E-3</c:v>
                </c:pt>
                <c:pt idx="629">
                  <c:v>1.3843029904263143E-2</c:v>
                </c:pt>
                <c:pt idx="630">
                  <c:v>2.12613970435735E-2</c:v>
                </c:pt>
                <c:pt idx="631">
                  <c:v>2.4983992645496861E-2</c:v>
                </c:pt>
                <c:pt idx="632">
                  <c:v>3.1082925210663769E-2</c:v>
                </c:pt>
                <c:pt idx="633">
                  <c:v>3.1023120090339106E-2</c:v>
                </c:pt>
                <c:pt idx="634">
                  <c:v>2.7063021565630278E-2</c:v>
                </c:pt>
                <c:pt idx="635">
                  <c:v>2.7566733863023954E-2</c:v>
                </c:pt>
                <c:pt idx="636">
                  <c:v>2.7698583136729495E-2</c:v>
                </c:pt>
                <c:pt idx="637">
                  <c:v>3.3093626579452126E-2</c:v>
                </c:pt>
                <c:pt idx="638">
                  <c:v>3.4038561227224665E-2</c:v>
                </c:pt>
                <c:pt idx="639">
                  <c:v>2.9690936600992937E-2</c:v>
                </c:pt>
                <c:pt idx="640">
                  <c:v>3.108303120914515E-2</c:v>
                </c:pt>
                <c:pt idx="641">
                  <c:v>3.1333994639806288E-2</c:v>
                </c:pt>
                <c:pt idx="642">
                  <c:v>2.4888615211161626E-2</c:v>
                </c:pt>
                <c:pt idx="643">
                  <c:v>2.0661744197436181E-2</c:v>
                </c:pt>
                <c:pt idx="644">
                  <c:v>2.1615329750958166E-2</c:v>
                </c:pt>
                <c:pt idx="645">
                  <c:v>2.0204667534416597E-2</c:v>
                </c:pt>
                <c:pt idx="646">
                  <c:v>1.9361050279535434E-2</c:v>
                </c:pt>
                <c:pt idx="647">
                  <c:v>1.8553955987951565E-2</c:v>
                </c:pt>
                <c:pt idx="648">
                  <c:v>1.8583060527543417E-2</c:v>
                </c:pt>
                <c:pt idx="649">
                  <c:v>1.9494926722588693E-2</c:v>
                </c:pt>
                <c:pt idx="650">
                  <c:v>2.333251982148752E-2</c:v>
                </c:pt>
                <c:pt idx="651">
                  <c:v>1.8301491150888138E-2</c:v>
                </c:pt>
                <c:pt idx="652">
                  <c:v>1.6561827151167795E-2</c:v>
                </c:pt>
                <c:pt idx="653">
                  <c:v>1.5710763876718471E-2</c:v>
                </c:pt>
                <c:pt idx="654">
                  <c:v>1.8611708650646756E-2</c:v>
                </c:pt>
                <c:pt idx="655">
                  <c:v>2.1258461039960035E-2</c:v>
                </c:pt>
                <c:pt idx="656">
                  <c:v>2.1935435271590718E-2</c:v>
                </c:pt>
                <c:pt idx="657">
                  <c:v>2.3098591273938776E-2</c:v>
                </c:pt>
                <c:pt idx="658">
                  <c:v>2.0548552436493533E-2</c:v>
                </c:pt>
                <c:pt idx="659">
                  <c:v>1.8826546160026048E-2</c:v>
                </c:pt>
                <c:pt idx="660">
                  <c:v>1.9504478510848473E-2</c:v>
                </c:pt>
                <c:pt idx="661">
                  <c:v>1.9963856578660885E-2</c:v>
                </c:pt>
                <c:pt idx="662">
                  <c:v>1.7699015247125034E-2</c:v>
                </c:pt>
                <c:pt idx="663">
                  <c:v>2.1038014357879539E-2</c:v>
                </c:pt>
                <c:pt idx="664">
                  <c:v>2.2360152666665634E-2</c:v>
                </c:pt>
                <c:pt idx="665">
                  <c:v>2.2985694371145345E-2</c:v>
                </c:pt>
                <c:pt idx="666">
                  <c:v>2.1338558472624565E-2</c:v>
                </c:pt>
                <c:pt idx="667">
                  <c:v>2.1060729884604702E-2</c:v>
                </c:pt>
                <c:pt idx="668">
                  <c:v>2.3262867961467405E-2</c:v>
                </c:pt>
                <c:pt idx="669">
                  <c:v>2.1868312584124673E-2</c:v>
                </c:pt>
                <c:pt idx="670">
                  <c:v>1.867194360658396E-2</c:v>
                </c:pt>
                <c:pt idx="671">
                  <c:v>1.8276088055812593E-2</c:v>
                </c:pt>
                <c:pt idx="672">
                  <c:v>1.8919623016402418E-2</c:v>
                </c:pt>
                <c:pt idx="673">
                  <c:v>1.7610058371500779E-2</c:v>
                </c:pt>
                <c:pt idx="674">
                  <c:v>1.6034756518481311E-2</c:v>
                </c:pt>
                <c:pt idx="675">
                  <c:v>1.4071468701830257E-2</c:v>
                </c:pt>
                <c:pt idx="676">
                  <c:v>1.3923101060018123E-2</c:v>
                </c:pt>
                <c:pt idx="677">
                  <c:v>1.5479427109228179E-2</c:v>
                </c:pt>
                <c:pt idx="678">
                  <c:v>1.5872540365558518E-2</c:v>
                </c:pt>
                <c:pt idx="679">
                  <c:v>1.7404992388477425E-2</c:v>
                </c:pt>
                <c:pt idx="680">
                  <c:v>1.7252358568579693E-2</c:v>
                </c:pt>
                <c:pt idx="681">
                  <c:v>1.4957394479780735E-2</c:v>
                </c:pt>
                <c:pt idx="682">
                  <c:v>1.5365317992929867E-2</c:v>
                </c:pt>
                <c:pt idx="683">
                  <c:v>1.543494555305798E-2</c:v>
                </c:pt>
                <c:pt idx="684">
                  <c:v>1.35259718821528E-2</c:v>
                </c:pt>
                <c:pt idx="685">
                  <c:v>1.4006346214000473E-2</c:v>
                </c:pt>
                <c:pt idx="686">
                  <c:v>1.7796929020727568E-2</c:v>
                </c:pt>
                <c:pt idx="687">
                  <c:v>1.5974721669373616E-2</c:v>
                </c:pt>
                <c:pt idx="688">
                  <c:v>1.529394924756413E-2</c:v>
                </c:pt>
                <c:pt idx="689">
                  <c:v>1.2036950871557851E-2</c:v>
                </c:pt>
                <c:pt idx="690">
                  <c:v>1.2893722157572625E-2</c:v>
                </c:pt>
                <c:pt idx="691">
                  <c:v>1.7573749248513786E-2</c:v>
                </c:pt>
                <c:pt idx="692">
                  <c:v>1.8275363450433908E-2</c:v>
                </c:pt>
                <c:pt idx="693">
                  <c:v>1.7325578710255835E-2</c:v>
                </c:pt>
                <c:pt idx="694">
                  <c:v>2.4061140157559037E-2</c:v>
                </c:pt>
                <c:pt idx="695">
                  <c:v>2.4280362312110379E-2</c:v>
                </c:pt>
                <c:pt idx="696">
                  <c:v>3.1299207454085556E-2</c:v>
                </c:pt>
                <c:pt idx="697">
                  <c:v>3.2340374978085375E-2</c:v>
                </c:pt>
                <c:pt idx="698">
                  <c:v>3.7009681686571753E-2</c:v>
                </c:pt>
                <c:pt idx="699">
                  <c:v>3.4322355344470326E-2</c:v>
                </c:pt>
                <c:pt idx="700">
                  <c:v>3.2380178781063015E-2</c:v>
                </c:pt>
                <c:pt idx="701">
                  <c:v>3.349488625530591E-2</c:v>
                </c:pt>
                <c:pt idx="702">
                  <c:v>3.8029082463546783E-2</c:v>
                </c:pt>
                <c:pt idx="703">
                  <c:v>3.7586008022024407E-2</c:v>
                </c:pt>
                <c:pt idx="704">
                  <c:v>4.1701440614025413E-2</c:v>
                </c:pt>
                <c:pt idx="705">
                  <c:v>5.1118977736672851E-2</c:v>
                </c:pt>
                <c:pt idx="706">
                  <c:v>5.6442109765604792E-2</c:v>
                </c:pt>
                <c:pt idx="707">
                  <c:v>6.6042129114535095E-2</c:v>
                </c:pt>
                <c:pt idx="708">
                  <c:v>6.6100784914300631E-2</c:v>
                </c:pt>
                <c:pt idx="709">
                  <c:v>6.78959919812928E-2</c:v>
                </c:pt>
                <c:pt idx="710">
                  <c:v>7.2577640954996622E-2</c:v>
                </c:pt>
                <c:pt idx="711">
                  <c:v>6.2683163948465404E-2</c:v>
                </c:pt>
                <c:pt idx="712">
                  <c:v>5.5145826881175128E-2</c:v>
                </c:pt>
                <c:pt idx="713">
                  <c:v>5.0243597361463242E-2</c:v>
                </c:pt>
                <c:pt idx="714">
                  <c:v>5.0237564816960879E-2</c:v>
                </c:pt>
                <c:pt idx="715">
                  <c:v>4.5288721336082298E-2</c:v>
                </c:pt>
                <c:pt idx="716">
                  <c:v>4.459761953591003E-2</c:v>
                </c:pt>
                <c:pt idx="717">
                  <c:v>4.3170097780186538E-2</c:v>
                </c:pt>
                <c:pt idx="718">
                  <c:v>4.1896014709401852E-2</c:v>
                </c:pt>
                <c:pt idx="719">
                  <c:v>3.8549596504991013E-2</c:v>
                </c:pt>
                <c:pt idx="720">
                  <c:v>3.6702678750251259E-2</c:v>
                </c:pt>
                <c:pt idx="721">
                  <c:v>3.800794407364607E-2</c:v>
                </c:pt>
                <c:pt idx="722">
                  <c:v>3.459570815052708E-2</c:v>
                </c:pt>
                <c:pt idx="723">
                  <c:v>3.176640457611752E-2</c:v>
                </c:pt>
                <c:pt idx="724">
                  <c:v>3.8992847915187652E-2</c:v>
                </c:pt>
                <c:pt idx="725">
                  <c:v>4.238219488690162E-2</c:v>
                </c:pt>
                <c:pt idx="726">
                  <c:v>4.4255547690110739E-2</c:v>
                </c:pt>
                <c:pt idx="727">
                  <c:v>4.7235393545863244E-2</c:v>
                </c:pt>
                <c:pt idx="728">
                  <c:v>4.5746695534279888E-2</c:v>
                </c:pt>
                <c:pt idx="729">
                  <c:v>4.4813802887339091E-2</c:v>
                </c:pt>
                <c:pt idx="730">
                  <c:v>4.1598763705560954E-2</c:v>
                </c:pt>
                <c:pt idx="731">
                  <c:v>3.5101900448263786E-2</c:v>
                </c:pt>
                <c:pt idx="732">
                  <c:v>3.2812539448880608E-2</c:v>
                </c:pt>
                <c:pt idx="733">
                  <c:v>3.0059945553653107E-2</c:v>
                </c:pt>
                <c:pt idx="734">
                  <c:v>3.3618415146610431E-2</c:v>
                </c:pt>
                <c:pt idx="735">
                  <c:v>3.2908223969483313E-2</c:v>
                </c:pt>
                <c:pt idx="736">
                  <c:v>3.5984982522714593E-2</c:v>
                </c:pt>
                <c:pt idx="737">
                  <c:v>3.9283553984869692E-2</c:v>
                </c:pt>
                <c:pt idx="738">
                  <c:v>3.8641504124610947E-2</c:v>
                </c:pt>
                <c:pt idx="739">
                  <c:v>5.1573026527262589E-2</c:v>
                </c:pt>
                <c:pt idx="740">
                  <c:v>5.5358354551440635E-2</c:v>
                </c:pt>
                <c:pt idx="741">
                  <c:v>5.2639316240052074E-2</c:v>
                </c:pt>
                <c:pt idx="742">
                  <c:v>5.3664048821724625E-2</c:v>
                </c:pt>
                <c:pt idx="743">
                  <c:v>5.3689049554547091E-2</c:v>
                </c:pt>
                <c:pt idx="744">
                  <c:v>5.2423716122966466E-2</c:v>
                </c:pt>
                <c:pt idx="745">
                  <c:v>5.1205760095649311E-2</c:v>
                </c:pt>
                <c:pt idx="746">
                  <c:v>4.8872819302674744E-2</c:v>
                </c:pt>
                <c:pt idx="747">
                  <c:v>5.038222012284449E-2</c:v>
                </c:pt>
                <c:pt idx="748">
                  <c:v>5.4598754439490145E-2</c:v>
                </c:pt>
                <c:pt idx="749">
                  <c:v>5.7106964442697805E-2</c:v>
                </c:pt>
                <c:pt idx="750">
                  <c:v>5.6678853537402034E-2</c:v>
                </c:pt>
                <c:pt idx="751">
                  <c:v>5.4492344264520612E-2</c:v>
                </c:pt>
                <c:pt idx="752">
                  <c:v>5.3578290187035325E-2</c:v>
                </c:pt>
                <c:pt idx="753">
                  <c:v>5.3508222372874725E-2</c:v>
                </c:pt>
                <c:pt idx="754">
                  <c:v>5.552737765751059E-2</c:v>
                </c:pt>
                <c:pt idx="755">
                  <c:v>5.4011137971734846E-2</c:v>
                </c:pt>
                <c:pt idx="756">
                  <c:v>5.0537938236435175E-2</c:v>
                </c:pt>
                <c:pt idx="757">
                  <c:v>4.957197496696171E-2</c:v>
                </c:pt>
                <c:pt idx="758">
                  <c:v>4.868479759534905E-2</c:v>
                </c:pt>
                <c:pt idx="759">
                  <c:v>5.0452547188244753E-2</c:v>
                </c:pt>
                <c:pt idx="760">
                  <c:v>4.7559095488884838E-2</c:v>
                </c:pt>
                <c:pt idx="761">
                  <c:v>4.4899452656777181E-2</c:v>
                </c:pt>
                <c:pt idx="762">
                  <c:v>4.0975328731904348E-2</c:v>
                </c:pt>
                <c:pt idx="763">
                  <c:v>3.9356890135809099E-2</c:v>
                </c:pt>
                <c:pt idx="764">
                  <c:v>3.8287251690726443E-2</c:v>
                </c:pt>
                <c:pt idx="765">
                  <c:v>3.9331513230855597E-2</c:v>
                </c:pt>
                <c:pt idx="766">
                  <c:v>3.7024686012149428E-2</c:v>
                </c:pt>
                <c:pt idx="767">
                  <c:v>3.4968173305041102E-2</c:v>
                </c:pt>
                <c:pt idx="768">
                  <c:v>3.5253275788467736E-2</c:v>
                </c:pt>
                <c:pt idx="769">
                  <c:v>3.7019397023219075E-2</c:v>
                </c:pt>
                <c:pt idx="770">
                  <c:v>3.6323988184061087E-2</c:v>
                </c:pt>
                <c:pt idx="771">
                  <c:v>3.670806594536493E-2</c:v>
                </c:pt>
                <c:pt idx="772">
                  <c:v>3.7713962344599741E-2</c:v>
                </c:pt>
                <c:pt idx="773">
                  <c:v>3.6215896801316906E-2</c:v>
                </c:pt>
                <c:pt idx="774">
                  <c:v>3.6544567621686577E-2</c:v>
                </c:pt>
                <c:pt idx="775">
                  <c:v>3.7821815914264707E-2</c:v>
                </c:pt>
                <c:pt idx="776">
                  <c:v>3.6129997383744936E-2</c:v>
                </c:pt>
                <c:pt idx="777">
                  <c:v>3.8794517149685931E-2</c:v>
                </c:pt>
                <c:pt idx="778">
                  <c:v>3.5730893913858898E-2</c:v>
                </c:pt>
                <c:pt idx="779">
                  <c:v>3.6462452421064551E-2</c:v>
                </c:pt>
                <c:pt idx="780">
                  <c:v>3.9491690665337344E-2</c:v>
                </c:pt>
                <c:pt idx="781">
                  <c:v>3.764335535539709E-2</c:v>
                </c:pt>
                <c:pt idx="782">
                  <c:v>3.7223880316747789E-2</c:v>
                </c:pt>
                <c:pt idx="783">
                  <c:v>3.765970126494355E-2</c:v>
                </c:pt>
                <c:pt idx="784">
                  <c:v>3.5662686878219954E-2</c:v>
                </c:pt>
                <c:pt idx="785">
                  <c:v>3.4803820835284591E-2</c:v>
                </c:pt>
                <c:pt idx="786">
                  <c:v>3.4903750808582511E-2</c:v>
                </c:pt>
                <c:pt idx="787">
                  <c:v>3.6752837833655239E-2</c:v>
                </c:pt>
                <c:pt idx="788">
                  <c:v>3.7258269041931788E-2</c:v>
                </c:pt>
                <c:pt idx="789">
                  <c:v>3.6414970181741099E-2</c:v>
                </c:pt>
                <c:pt idx="790">
                  <c:v>3.4022422553502671E-2</c:v>
                </c:pt>
                <c:pt idx="791">
                  <c:v>3.4669421198152695E-2</c:v>
                </c:pt>
                <c:pt idx="792">
                  <c:v>3.8363476058954779E-2</c:v>
                </c:pt>
                <c:pt idx="793">
                  <c:v>4.1692460653196012E-2</c:v>
                </c:pt>
                <c:pt idx="794">
                  <c:v>3.8218811175538887E-2</c:v>
                </c:pt>
                <c:pt idx="795">
                  <c:v>3.7801695835920898E-2</c:v>
                </c:pt>
                <c:pt idx="796">
                  <c:v>3.8050579748610744E-2</c:v>
                </c:pt>
                <c:pt idx="797">
                  <c:v>3.9664015774759059E-2</c:v>
                </c:pt>
                <c:pt idx="798">
                  <c:v>3.9361427411852341E-2</c:v>
                </c:pt>
                <c:pt idx="799">
                  <c:v>3.8300806050264362E-2</c:v>
                </c:pt>
                <c:pt idx="800">
                  <c:v>3.8651942503325015E-2</c:v>
                </c:pt>
                <c:pt idx="801">
                  <c:v>3.8318053948397796E-2</c:v>
                </c:pt>
                <c:pt idx="802">
                  <c:v>3.4053579702832924E-2</c:v>
                </c:pt>
                <c:pt idx="803">
                  <c:v>2.9079989463697931E-2</c:v>
                </c:pt>
                <c:pt idx="804">
                  <c:v>2.9707513831380622E-2</c:v>
                </c:pt>
                <c:pt idx="805">
                  <c:v>2.8848426114245394E-2</c:v>
                </c:pt>
                <c:pt idx="806">
                  <c:v>2.6890511033075316E-2</c:v>
                </c:pt>
                <c:pt idx="807">
                  <c:v>2.8550370848229596E-2</c:v>
                </c:pt>
                <c:pt idx="808">
                  <c:v>2.7535015841958339E-2</c:v>
                </c:pt>
                <c:pt idx="809">
                  <c:v>2.8031372275517271E-2</c:v>
                </c:pt>
                <c:pt idx="810">
                  <c:v>2.640281656600614E-2</c:v>
                </c:pt>
                <c:pt idx="811">
                  <c:v>2.8090568896086635E-2</c:v>
                </c:pt>
                <c:pt idx="812">
                  <c:v>2.816721133662203E-2</c:v>
                </c:pt>
                <c:pt idx="813">
                  <c:v>2.5479157179329279E-2</c:v>
                </c:pt>
                <c:pt idx="814">
                  <c:v>2.4588565855586074E-2</c:v>
                </c:pt>
                <c:pt idx="815">
                  <c:v>2.3313129772496815E-2</c:v>
                </c:pt>
                <c:pt idx="816">
                  <c:v>2.0418663333554906E-2</c:v>
                </c:pt>
                <c:pt idx="817">
                  <c:v>1.8975837596655443E-2</c:v>
                </c:pt>
                <c:pt idx="818">
                  <c:v>1.8751132383798625E-2</c:v>
                </c:pt>
                <c:pt idx="819">
                  <c:v>1.9090860063881377E-2</c:v>
                </c:pt>
                <c:pt idx="820">
                  <c:v>1.7318266255325284E-2</c:v>
                </c:pt>
                <c:pt idx="821">
                  <c:v>1.6730979295013715E-2</c:v>
                </c:pt>
                <c:pt idx="822">
                  <c:v>1.6153150850947935E-2</c:v>
                </c:pt>
                <c:pt idx="823">
                  <c:v>1.6127083652587602E-2</c:v>
                </c:pt>
                <c:pt idx="824">
                  <c:v>1.5065111583944912E-2</c:v>
                </c:pt>
                <c:pt idx="825">
                  <c:v>1.6340087128316708E-2</c:v>
                </c:pt>
                <c:pt idx="826">
                  <c:v>1.9163540746558332E-2</c:v>
                </c:pt>
                <c:pt idx="827">
                  <c:v>2.5024375553964879E-2</c:v>
                </c:pt>
                <c:pt idx="828">
                  <c:v>2.5866221302712586E-2</c:v>
                </c:pt>
                <c:pt idx="829">
                  <c:v>2.4705412201290366E-2</c:v>
                </c:pt>
                <c:pt idx="830">
                  <c:v>2.6091124483199852E-2</c:v>
                </c:pt>
                <c:pt idx="831">
                  <c:v>2.6149618052130192E-2</c:v>
                </c:pt>
                <c:pt idx="832">
                  <c:v>2.8384138933322749E-2</c:v>
                </c:pt>
                <c:pt idx="833">
                  <c:v>3.0885119389954169E-2</c:v>
                </c:pt>
                <c:pt idx="834">
                  <c:v>3.4716014055352379E-2</c:v>
                </c:pt>
                <c:pt idx="835">
                  <c:v>3.5971412380679191E-2</c:v>
                </c:pt>
                <c:pt idx="836">
                  <c:v>3.4662807416811853E-2</c:v>
                </c:pt>
                <c:pt idx="837">
                  <c:v>3.5157941464796741E-2</c:v>
                </c:pt>
                <c:pt idx="838">
                  <c:v>3.2874241630862971E-2</c:v>
                </c:pt>
                <c:pt idx="839">
                  <c:v>3.1914083264958301E-2</c:v>
                </c:pt>
                <c:pt idx="840">
                  <c:v>3.2265730188327429E-2</c:v>
                </c:pt>
                <c:pt idx="841">
                  <c:v>3.5387275516498742E-2</c:v>
                </c:pt>
                <c:pt idx="842">
                  <c:v>4.880147089472061E-2</c:v>
                </c:pt>
                <c:pt idx="843">
                  <c:v>4.8317436544444876E-2</c:v>
                </c:pt>
                <c:pt idx="844">
                  <c:v>4.6163229869854272E-2</c:v>
                </c:pt>
                <c:pt idx="845">
                  <c:v>4.4301523235910661E-2</c:v>
                </c:pt>
                <c:pt idx="846">
                  <c:v>4.5001885969564961E-2</c:v>
                </c:pt>
                <c:pt idx="847">
                  <c:v>4.3191404179545541E-2</c:v>
                </c:pt>
                <c:pt idx="848">
                  <c:v>4.3305608427917058E-2</c:v>
                </c:pt>
                <c:pt idx="849">
                  <c:v>4.1660697490221693E-2</c:v>
                </c:pt>
                <c:pt idx="850">
                  <c:v>3.9584837150407753E-2</c:v>
                </c:pt>
                <c:pt idx="851">
                  <c:v>3.772721745925204E-2</c:v>
                </c:pt>
                <c:pt idx="852">
                  <c:v>3.5534737619675009E-2</c:v>
                </c:pt>
                <c:pt idx="853">
                  <c:v>3.3301489166802964E-2</c:v>
                </c:pt>
                <c:pt idx="854">
                  <c:v>2.9582246986088724E-2</c:v>
                </c:pt>
                <c:pt idx="855">
                  <c:v>2.8158458253758539E-2</c:v>
                </c:pt>
                <c:pt idx="856">
                  <c:v>2.8818345425616624E-2</c:v>
                </c:pt>
                <c:pt idx="857">
                  <c:v>3.0761593765331399E-2</c:v>
                </c:pt>
                <c:pt idx="858">
                  <c:v>3.261658108639498E-2</c:v>
                </c:pt>
                <c:pt idx="859">
                  <c:v>3.2573428847369489E-2</c:v>
                </c:pt>
                <c:pt idx="860">
                  <c:v>3.2042416075777458E-2</c:v>
                </c:pt>
                <c:pt idx="861">
                  <c:v>3.1258728814100661E-2</c:v>
                </c:pt>
                <c:pt idx="862">
                  <c:v>3.1119985899904272E-2</c:v>
                </c:pt>
                <c:pt idx="863">
                  <c:v>3.3381330806917749E-2</c:v>
                </c:pt>
                <c:pt idx="864">
                  <c:v>3.160658949857631E-2</c:v>
                </c:pt>
                <c:pt idx="865">
                  <c:v>3.1505168348906806E-2</c:v>
                </c:pt>
                <c:pt idx="866">
                  <c:v>3.0806404284268039E-2</c:v>
                </c:pt>
                <c:pt idx="867">
                  <c:v>2.489891377220646E-2</c:v>
                </c:pt>
                <c:pt idx="868">
                  <c:v>2.765746955877655E-2</c:v>
                </c:pt>
                <c:pt idx="869">
                  <c:v>2.8572269381754667E-2</c:v>
                </c:pt>
                <c:pt idx="870">
                  <c:v>3.1379113952835082E-2</c:v>
                </c:pt>
                <c:pt idx="871">
                  <c:v>2.6215914014208433E-2</c:v>
                </c:pt>
                <c:pt idx="872">
                  <c:v>2.2673353714151641E-2</c:v>
                </c:pt>
                <c:pt idx="873">
                  <c:v>2.2403392338530635E-2</c:v>
                </c:pt>
                <c:pt idx="874">
                  <c:v>2.2182399915343966E-2</c:v>
                </c:pt>
              </c:numCache>
            </c:numRef>
          </c:val>
          <c:smooth val="0"/>
          <c:extLst>
            <c:ext xmlns:c16="http://schemas.microsoft.com/office/drawing/2014/chart" uri="{C3380CC4-5D6E-409C-BE32-E72D297353CC}">
              <c16:uniqueId val="{00000001-0CCA-46AD-9EA5-3C72992DB813}"/>
            </c:ext>
          </c:extLst>
        </c:ser>
        <c:ser>
          <c:idx val="1"/>
          <c:order val="1"/>
          <c:tx>
            <c:strRef>
              <c:f>Data!$T$8</c:f>
              <c:strCache>
                <c:ptCount val="1"/>
                <c:pt idx="0">
                  <c:v>Median (since 1950)</c:v>
                </c:pt>
              </c:strCache>
            </c:strRef>
          </c:tx>
          <c:spPr>
            <a:ln w="22225" cap="rnd">
              <a:solidFill>
                <a:srgbClr val="FFC000"/>
              </a:solidFill>
              <a:prstDash val="sysDash"/>
              <a:round/>
            </a:ln>
            <a:effectLst/>
          </c:spPr>
          <c:marker>
            <c:symbol val="none"/>
          </c:marker>
          <c:cat>
            <c:numRef>
              <c:f>Data!$R$957:$R$1831</c:f>
              <c:numCache>
                <c:formatCode>m/d/yyyy</c:formatCode>
                <c:ptCount val="875"/>
                <c:pt idx="0">
                  <c:v>18294</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numCache>
            </c:numRef>
          </c:cat>
          <c:val>
            <c:numRef>
              <c:f>Data!$T$957:$T$1831</c:f>
              <c:numCache>
                <c:formatCode>0.00%</c:formatCode>
                <c:ptCount val="875"/>
                <c:pt idx="0">
                  <c:v>3.2573428847369489E-2</c:v>
                </c:pt>
                <c:pt idx="1">
                  <c:v>3.2573428847369489E-2</c:v>
                </c:pt>
                <c:pt idx="2">
                  <c:v>3.2573428847369489E-2</c:v>
                </c:pt>
                <c:pt idx="3">
                  <c:v>3.2573428847369489E-2</c:v>
                </c:pt>
                <c:pt idx="4">
                  <c:v>3.2573428847369489E-2</c:v>
                </c:pt>
                <c:pt idx="5">
                  <c:v>3.2573428847369489E-2</c:v>
                </c:pt>
                <c:pt idx="6">
                  <c:v>3.2573428847369489E-2</c:v>
                </c:pt>
                <c:pt idx="7">
                  <c:v>3.2573428847369489E-2</c:v>
                </c:pt>
                <c:pt idx="8">
                  <c:v>3.2573428847369489E-2</c:v>
                </c:pt>
                <c:pt idx="9">
                  <c:v>3.2573428847369489E-2</c:v>
                </c:pt>
                <c:pt idx="10">
                  <c:v>3.2573428847369489E-2</c:v>
                </c:pt>
                <c:pt idx="11">
                  <c:v>3.2573428847369489E-2</c:v>
                </c:pt>
                <c:pt idx="12">
                  <c:v>3.2573428847369489E-2</c:v>
                </c:pt>
                <c:pt idx="13">
                  <c:v>3.2573428847369489E-2</c:v>
                </c:pt>
                <c:pt idx="14">
                  <c:v>3.2573428847369489E-2</c:v>
                </c:pt>
                <c:pt idx="15">
                  <c:v>3.2573428847369489E-2</c:v>
                </c:pt>
                <c:pt idx="16">
                  <c:v>3.2573428847369489E-2</c:v>
                </c:pt>
                <c:pt idx="17">
                  <c:v>3.2573428847369489E-2</c:v>
                </c:pt>
                <c:pt idx="18">
                  <c:v>3.2573428847369489E-2</c:v>
                </c:pt>
                <c:pt idx="19">
                  <c:v>3.2573428847369489E-2</c:v>
                </c:pt>
                <c:pt idx="20">
                  <c:v>3.2573428847369489E-2</c:v>
                </c:pt>
                <c:pt idx="21">
                  <c:v>3.2573428847369489E-2</c:v>
                </c:pt>
                <c:pt idx="22">
                  <c:v>3.2573428847369489E-2</c:v>
                </c:pt>
                <c:pt idx="23">
                  <c:v>3.2573428847369489E-2</c:v>
                </c:pt>
                <c:pt idx="24">
                  <c:v>3.2573428847369489E-2</c:v>
                </c:pt>
                <c:pt idx="25">
                  <c:v>3.2573428847369489E-2</c:v>
                </c:pt>
                <c:pt idx="26">
                  <c:v>3.2573428847369489E-2</c:v>
                </c:pt>
                <c:pt idx="27">
                  <c:v>3.2573428847369489E-2</c:v>
                </c:pt>
                <c:pt idx="28">
                  <c:v>3.2573428847369489E-2</c:v>
                </c:pt>
                <c:pt idx="29">
                  <c:v>3.2573428847369489E-2</c:v>
                </c:pt>
                <c:pt idx="30">
                  <c:v>3.2573428847369489E-2</c:v>
                </c:pt>
                <c:pt idx="31">
                  <c:v>3.2573428847369489E-2</c:v>
                </c:pt>
                <c:pt idx="32">
                  <c:v>3.2573428847369489E-2</c:v>
                </c:pt>
                <c:pt idx="33">
                  <c:v>3.2573428847369489E-2</c:v>
                </c:pt>
                <c:pt idx="34">
                  <c:v>3.2573428847369489E-2</c:v>
                </c:pt>
                <c:pt idx="35">
                  <c:v>3.2573428847369489E-2</c:v>
                </c:pt>
                <c:pt idx="36">
                  <c:v>3.2573428847369489E-2</c:v>
                </c:pt>
                <c:pt idx="37">
                  <c:v>3.2573428847369489E-2</c:v>
                </c:pt>
                <c:pt idx="38">
                  <c:v>3.2573428847369489E-2</c:v>
                </c:pt>
                <c:pt idx="39">
                  <c:v>3.2573428847369489E-2</c:v>
                </c:pt>
                <c:pt idx="40">
                  <c:v>3.2573428847369489E-2</c:v>
                </c:pt>
                <c:pt idx="41">
                  <c:v>3.2573428847369489E-2</c:v>
                </c:pt>
                <c:pt idx="42">
                  <c:v>3.2573428847369489E-2</c:v>
                </c:pt>
                <c:pt idx="43">
                  <c:v>3.2573428847369489E-2</c:v>
                </c:pt>
                <c:pt idx="44">
                  <c:v>3.2573428847369489E-2</c:v>
                </c:pt>
                <c:pt idx="45">
                  <c:v>3.2573428847369489E-2</c:v>
                </c:pt>
                <c:pt idx="46">
                  <c:v>3.2573428847369489E-2</c:v>
                </c:pt>
                <c:pt idx="47">
                  <c:v>3.2573428847369489E-2</c:v>
                </c:pt>
                <c:pt idx="48">
                  <c:v>3.2573428847369489E-2</c:v>
                </c:pt>
                <c:pt idx="49">
                  <c:v>3.2573428847369489E-2</c:v>
                </c:pt>
                <c:pt idx="50">
                  <c:v>3.2573428847369489E-2</c:v>
                </c:pt>
                <c:pt idx="51">
                  <c:v>3.2573428847369489E-2</c:v>
                </c:pt>
                <c:pt idx="52">
                  <c:v>3.2573428847369489E-2</c:v>
                </c:pt>
                <c:pt idx="53">
                  <c:v>3.2573428847369489E-2</c:v>
                </c:pt>
                <c:pt idx="54">
                  <c:v>3.2573428847369489E-2</c:v>
                </c:pt>
                <c:pt idx="55">
                  <c:v>3.2573428847369489E-2</c:v>
                </c:pt>
                <c:pt idx="56">
                  <c:v>3.2573428847369489E-2</c:v>
                </c:pt>
                <c:pt idx="57">
                  <c:v>3.2573428847369489E-2</c:v>
                </c:pt>
                <c:pt idx="58">
                  <c:v>3.2573428847369489E-2</c:v>
                </c:pt>
                <c:pt idx="59">
                  <c:v>3.2573428847369489E-2</c:v>
                </c:pt>
                <c:pt idx="60">
                  <c:v>3.2573428847369489E-2</c:v>
                </c:pt>
                <c:pt idx="61">
                  <c:v>3.2573428847369489E-2</c:v>
                </c:pt>
                <c:pt idx="62">
                  <c:v>3.2573428847369489E-2</c:v>
                </c:pt>
                <c:pt idx="63">
                  <c:v>3.2573428847369489E-2</c:v>
                </c:pt>
                <c:pt idx="64">
                  <c:v>3.2573428847369489E-2</c:v>
                </c:pt>
                <c:pt idx="65">
                  <c:v>3.2573428847369489E-2</c:v>
                </c:pt>
                <c:pt idx="66">
                  <c:v>3.2573428847369489E-2</c:v>
                </c:pt>
                <c:pt idx="67">
                  <c:v>3.2573428847369489E-2</c:v>
                </c:pt>
                <c:pt idx="68">
                  <c:v>3.2573428847369489E-2</c:v>
                </c:pt>
                <c:pt idx="69">
                  <c:v>3.2573428847369489E-2</c:v>
                </c:pt>
                <c:pt idx="70">
                  <c:v>3.2573428847369489E-2</c:v>
                </c:pt>
                <c:pt idx="71">
                  <c:v>3.2573428847369489E-2</c:v>
                </c:pt>
                <c:pt idx="72">
                  <c:v>3.2573428847369489E-2</c:v>
                </c:pt>
                <c:pt idx="73">
                  <c:v>3.2573428847369489E-2</c:v>
                </c:pt>
                <c:pt idx="74">
                  <c:v>3.2573428847369489E-2</c:v>
                </c:pt>
                <c:pt idx="75">
                  <c:v>3.2573428847369489E-2</c:v>
                </c:pt>
                <c:pt idx="76">
                  <c:v>3.2573428847369489E-2</c:v>
                </c:pt>
                <c:pt idx="77">
                  <c:v>3.2573428847369489E-2</c:v>
                </c:pt>
                <c:pt idx="78">
                  <c:v>3.2573428847369489E-2</c:v>
                </c:pt>
                <c:pt idx="79">
                  <c:v>3.2573428847369489E-2</c:v>
                </c:pt>
                <c:pt idx="80">
                  <c:v>3.2573428847369489E-2</c:v>
                </c:pt>
                <c:pt idx="81">
                  <c:v>3.2573428847369489E-2</c:v>
                </c:pt>
                <c:pt idx="82">
                  <c:v>3.2573428847369489E-2</c:v>
                </c:pt>
                <c:pt idx="83">
                  <c:v>3.2573428847369489E-2</c:v>
                </c:pt>
                <c:pt idx="84">
                  <c:v>3.2573428847369489E-2</c:v>
                </c:pt>
                <c:pt idx="85">
                  <c:v>3.2573428847369489E-2</c:v>
                </c:pt>
                <c:pt idx="86">
                  <c:v>3.2573428847369489E-2</c:v>
                </c:pt>
                <c:pt idx="87">
                  <c:v>3.2573428847369489E-2</c:v>
                </c:pt>
                <c:pt idx="88">
                  <c:v>3.2573428847369489E-2</c:v>
                </c:pt>
                <c:pt idx="89">
                  <c:v>3.2573428847369489E-2</c:v>
                </c:pt>
                <c:pt idx="90">
                  <c:v>3.2573428847369489E-2</c:v>
                </c:pt>
                <c:pt idx="91">
                  <c:v>3.2573428847369489E-2</c:v>
                </c:pt>
                <c:pt idx="92">
                  <c:v>3.2573428847369489E-2</c:v>
                </c:pt>
                <c:pt idx="93">
                  <c:v>3.2573428847369489E-2</c:v>
                </c:pt>
                <c:pt idx="94">
                  <c:v>3.2573428847369489E-2</c:v>
                </c:pt>
                <c:pt idx="95">
                  <c:v>3.2573428847369489E-2</c:v>
                </c:pt>
                <c:pt idx="96">
                  <c:v>3.2573428847369489E-2</c:v>
                </c:pt>
                <c:pt idx="97">
                  <c:v>3.2573428847369489E-2</c:v>
                </c:pt>
                <c:pt idx="98">
                  <c:v>3.2573428847369489E-2</c:v>
                </c:pt>
                <c:pt idx="99">
                  <c:v>3.2573428847369489E-2</c:v>
                </c:pt>
                <c:pt idx="100">
                  <c:v>3.2573428847369489E-2</c:v>
                </c:pt>
                <c:pt idx="101">
                  <c:v>3.2573428847369489E-2</c:v>
                </c:pt>
                <c:pt idx="102">
                  <c:v>3.2573428847369489E-2</c:v>
                </c:pt>
                <c:pt idx="103">
                  <c:v>3.2573428847369489E-2</c:v>
                </c:pt>
                <c:pt idx="104">
                  <c:v>3.2573428847369489E-2</c:v>
                </c:pt>
                <c:pt idx="105">
                  <c:v>3.2573428847369489E-2</c:v>
                </c:pt>
                <c:pt idx="106">
                  <c:v>3.2573428847369489E-2</c:v>
                </c:pt>
                <c:pt idx="107">
                  <c:v>3.2573428847369489E-2</c:v>
                </c:pt>
                <c:pt idx="108">
                  <c:v>3.2573428847369489E-2</c:v>
                </c:pt>
                <c:pt idx="109">
                  <c:v>3.2573428847369489E-2</c:v>
                </c:pt>
                <c:pt idx="110">
                  <c:v>3.2573428847369489E-2</c:v>
                </c:pt>
                <c:pt idx="111">
                  <c:v>3.2573428847369489E-2</c:v>
                </c:pt>
                <c:pt idx="112">
                  <c:v>3.2573428847369489E-2</c:v>
                </c:pt>
                <c:pt idx="113">
                  <c:v>3.2573428847369489E-2</c:v>
                </c:pt>
                <c:pt idx="114">
                  <c:v>3.2573428847369489E-2</c:v>
                </c:pt>
                <c:pt idx="115">
                  <c:v>3.2573428847369489E-2</c:v>
                </c:pt>
                <c:pt idx="116">
                  <c:v>3.2573428847369489E-2</c:v>
                </c:pt>
                <c:pt idx="117">
                  <c:v>3.2573428847369489E-2</c:v>
                </c:pt>
                <c:pt idx="118">
                  <c:v>3.2573428847369489E-2</c:v>
                </c:pt>
                <c:pt idx="119">
                  <c:v>3.2573428847369489E-2</c:v>
                </c:pt>
                <c:pt idx="120">
                  <c:v>3.2573428847369489E-2</c:v>
                </c:pt>
                <c:pt idx="121">
                  <c:v>3.2573428847369489E-2</c:v>
                </c:pt>
                <c:pt idx="122">
                  <c:v>3.2573428847369489E-2</c:v>
                </c:pt>
                <c:pt idx="123">
                  <c:v>3.2573428847369489E-2</c:v>
                </c:pt>
                <c:pt idx="124">
                  <c:v>3.2573428847369489E-2</c:v>
                </c:pt>
                <c:pt idx="125">
                  <c:v>3.2573428847369489E-2</c:v>
                </c:pt>
                <c:pt idx="126">
                  <c:v>3.2573428847369489E-2</c:v>
                </c:pt>
                <c:pt idx="127">
                  <c:v>3.2573428847369489E-2</c:v>
                </c:pt>
                <c:pt idx="128">
                  <c:v>3.2573428847369489E-2</c:v>
                </c:pt>
                <c:pt idx="129">
                  <c:v>3.2573428847369489E-2</c:v>
                </c:pt>
                <c:pt idx="130">
                  <c:v>3.2573428847369489E-2</c:v>
                </c:pt>
                <c:pt idx="131">
                  <c:v>3.2573428847369489E-2</c:v>
                </c:pt>
                <c:pt idx="132">
                  <c:v>3.2573428847369489E-2</c:v>
                </c:pt>
                <c:pt idx="133">
                  <c:v>3.2573428847369489E-2</c:v>
                </c:pt>
                <c:pt idx="134">
                  <c:v>3.2573428847369489E-2</c:v>
                </c:pt>
                <c:pt idx="135">
                  <c:v>3.2573428847369489E-2</c:v>
                </c:pt>
                <c:pt idx="136">
                  <c:v>3.2573428847369489E-2</c:v>
                </c:pt>
                <c:pt idx="137">
                  <c:v>3.2573428847369489E-2</c:v>
                </c:pt>
                <c:pt idx="138">
                  <c:v>3.2573428847369489E-2</c:v>
                </c:pt>
                <c:pt idx="139">
                  <c:v>3.2573428847369489E-2</c:v>
                </c:pt>
                <c:pt idx="140">
                  <c:v>3.2573428847369489E-2</c:v>
                </c:pt>
                <c:pt idx="141">
                  <c:v>3.2573428847369489E-2</c:v>
                </c:pt>
                <c:pt idx="142">
                  <c:v>3.2573428847369489E-2</c:v>
                </c:pt>
                <c:pt idx="143">
                  <c:v>3.2573428847369489E-2</c:v>
                </c:pt>
                <c:pt idx="144">
                  <c:v>3.2573428847369489E-2</c:v>
                </c:pt>
                <c:pt idx="145">
                  <c:v>3.2573428847369489E-2</c:v>
                </c:pt>
                <c:pt idx="146">
                  <c:v>3.2573428847369489E-2</c:v>
                </c:pt>
                <c:pt idx="147">
                  <c:v>3.2573428847369489E-2</c:v>
                </c:pt>
                <c:pt idx="148">
                  <c:v>3.2573428847369489E-2</c:v>
                </c:pt>
                <c:pt idx="149">
                  <c:v>3.2573428847369489E-2</c:v>
                </c:pt>
                <c:pt idx="150">
                  <c:v>3.2573428847369489E-2</c:v>
                </c:pt>
                <c:pt idx="151">
                  <c:v>3.2573428847369489E-2</c:v>
                </c:pt>
                <c:pt idx="152">
                  <c:v>3.2573428847369489E-2</c:v>
                </c:pt>
                <c:pt idx="153">
                  <c:v>3.2573428847369489E-2</c:v>
                </c:pt>
                <c:pt idx="154">
                  <c:v>3.2573428847369489E-2</c:v>
                </c:pt>
                <c:pt idx="155">
                  <c:v>3.2573428847369489E-2</c:v>
                </c:pt>
                <c:pt idx="156">
                  <c:v>3.2573428847369489E-2</c:v>
                </c:pt>
                <c:pt idx="157">
                  <c:v>3.2573428847369489E-2</c:v>
                </c:pt>
                <c:pt idx="158">
                  <c:v>3.2573428847369489E-2</c:v>
                </c:pt>
                <c:pt idx="159">
                  <c:v>3.2573428847369489E-2</c:v>
                </c:pt>
                <c:pt idx="160">
                  <c:v>3.2573428847369489E-2</c:v>
                </c:pt>
                <c:pt idx="161">
                  <c:v>3.2573428847369489E-2</c:v>
                </c:pt>
                <c:pt idx="162">
                  <c:v>3.2573428847369489E-2</c:v>
                </c:pt>
                <c:pt idx="163">
                  <c:v>3.2573428847369489E-2</c:v>
                </c:pt>
                <c:pt idx="164">
                  <c:v>3.2573428847369489E-2</c:v>
                </c:pt>
                <c:pt idx="165">
                  <c:v>3.2573428847369489E-2</c:v>
                </c:pt>
                <c:pt idx="166">
                  <c:v>3.2573428847369489E-2</c:v>
                </c:pt>
                <c:pt idx="167">
                  <c:v>3.2573428847369489E-2</c:v>
                </c:pt>
                <c:pt idx="168">
                  <c:v>3.2573428847369489E-2</c:v>
                </c:pt>
                <c:pt idx="169">
                  <c:v>3.2573428847369489E-2</c:v>
                </c:pt>
                <c:pt idx="170">
                  <c:v>3.2573428847369489E-2</c:v>
                </c:pt>
                <c:pt idx="171">
                  <c:v>3.2573428847369489E-2</c:v>
                </c:pt>
                <c:pt idx="172">
                  <c:v>3.2573428847369489E-2</c:v>
                </c:pt>
                <c:pt idx="173">
                  <c:v>3.2573428847369489E-2</c:v>
                </c:pt>
                <c:pt idx="174">
                  <c:v>3.2573428847369489E-2</c:v>
                </c:pt>
                <c:pt idx="175">
                  <c:v>3.2573428847369489E-2</c:v>
                </c:pt>
                <c:pt idx="176">
                  <c:v>3.2573428847369489E-2</c:v>
                </c:pt>
                <c:pt idx="177">
                  <c:v>3.2573428847369489E-2</c:v>
                </c:pt>
                <c:pt idx="178">
                  <c:v>3.2573428847369489E-2</c:v>
                </c:pt>
                <c:pt idx="179">
                  <c:v>3.2573428847369489E-2</c:v>
                </c:pt>
                <c:pt idx="180">
                  <c:v>3.2573428847369489E-2</c:v>
                </c:pt>
                <c:pt idx="181">
                  <c:v>3.2573428847369489E-2</c:v>
                </c:pt>
                <c:pt idx="182">
                  <c:v>3.2573428847369489E-2</c:v>
                </c:pt>
                <c:pt idx="183">
                  <c:v>3.2573428847369489E-2</c:v>
                </c:pt>
                <c:pt idx="184">
                  <c:v>3.2573428847369489E-2</c:v>
                </c:pt>
                <c:pt idx="185">
                  <c:v>3.2573428847369489E-2</c:v>
                </c:pt>
                <c:pt idx="186">
                  <c:v>3.2573428847369489E-2</c:v>
                </c:pt>
                <c:pt idx="187">
                  <c:v>3.2573428847369489E-2</c:v>
                </c:pt>
                <c:pt idx="188">
                  <c:v>3.2573428847369489E-2</c:v>
                </c:pt>
                <c:pt idx="189">
                  <c:v>3.2573428847369489E-2</c:v>
                </c:pt>
                <c:pt idx="190">
                  <c:v>3.2573428847369489E-2</c:v>
                </c:pt>
                <c:pt idx="191">
                  <c:v>3.2573428847369489E-2</c:v>
                </c:pt>
                <c:pt idx="192">
                  <c:v>3.2573428847369489E-2</c:v>
                </c:pt>
                <c:pt idx="193">
                  <c:v>3.2573428847369489E-2</c:v>
                </c:pt>
                <c:pt idx="194">
                  <c:v>3.2573428847369489E-2</c:v>
                </c:pt>
                <c:pt idx="195">
                  <c:v>3.2573428847369489E-2</c:v>
                </c:pt>
                <c:pt idx="196">
                  <c:v>3.2573428847369489E-2</c:v>
                </c:pt>
                <c:pt idx="197">
                  <c:v>3.2573428847369489E-2</c:v>
                </c:pt>
                <c:pt idx="198">
                  <c:v>3.2573428847369489E-2</c:v>
                </c:pt>
                <c:pt idx="199">
                  <c:v>3.2573428847369489E-2</c:v>
                </c:pt>
                <c:pt idx="200">
                  <c:v>3.2573428847369489E-2</c:v>
                </c:pt>
                <c:pt idx="201">
                  <c:v>3.2573428847369489E-2</c:v>
                </c:pt>
                <c:pt idx="202">
                  <c:v>3.2573428847369489E-2</c:v>
                </c:pt>
                <c:pt idx="203">
                  <c:v>3.2573428847369489E-2</c:v>
                </c:pt>
                <c:pt idx="204">
                  <c:v>3.2573428847369489E-2</c:v>
                </c:pt>
                <c:pt idx="205">
                  <c:v>3.2573428847369489E-2</c:v>
                </c:pt>
                <c:pt idx="206">
                  <c:v>3.2573428847369489E-2</c:v>
                </c:pt>
                <c:pt idx="207">
                  <c:v>3.2573428847369489E-2</c:v>
                </c:pt>
                <c:pt idx="208">
                  <c:v>3.2573428847369489E-2</c:v>
                </c:pt>
                <c:pt idx="209">
                  <c:v>3.2573428847369489E-2</c:v>
                </c:pt>
                <c:pt idx="210">
                  <c:v>3.2573428847369489E-2</c:v>
                </c:pt>
                <c:pt idx="211">
                  <c:v>3.2573428847369489E-2</c:v>
                </c:pt>
                <c:pt idx="212">
                  <c:v>3.2573428847369489E-2</c:v>
                </c:pt>
                <c:pt idx="213">
                  <c:v>3.2573428847369489E-2</c:v>
                </c:pt>
                <c:pt idx="214">
                  <c:v>3.2573428847369489E-2</c:v>
                </c:pt>
                <c:pt idx="215">
                  <c:v>3.2573428847369489E-2</c:v>
                </c:pt>
                <c:pt idx="216">
                  <c:v>3.2573428847369489E-2</c:v>
                </c:pt>
                <c:pt idx="217">
                  <c:v>3.2573428847369489E-2</c:v>
                </c:pt>
                <c:pt idx="218">
                  <c:v>3.2573428847369489E-2</c:v>
                </c:pt>
                <c:pt idx="219">
                  <c:v>3.2573428847369489E-2</c:v>
                </c:pt>
                <c:pt idx="220">
                  <c:v>3.2573428847369489E-2</c:v>
                </c:pt>
                <c:pt idx="221">
                  <c:v>3.2573428847369489E-2</c:v>
                </c:pt>
                <c:pt idx="222">
                  <c:v>3.2573428847369489E-2</c:v>
                </c:pt>
                <c:pt idx="223">
                  <c:v>3.2573428847369489E-2</c:v>
                </c:pt>
                <c:pt idx="224">
                  <c:v>3.2573428847369489E-2</c:v>
                </c:pt>
                <c:pt idx="225">
                  <c:v>3.2573428847369489E-2</c:v>
                </c:pt>
                <c:pt idx="226">
                  <c:v>3.2573428847369489E-2</c:v>
                </c:pt>
                <c:pt idx="227">
                  <c:v>3.2573428847369489E-2</c:v>
                </c:pt>
                <c:pt idx="228">
                  <c:v>3.2573428847369489E-2</c:v>
                </c:pt>
                <c:pt idx="229">
                  <c:v>3.2573428847369489E-2</c:v>
                </c:pt>
                <c:pt idx="230">
                  <c:v>3.2573428847369489E-2</c:v>
                </c:pt>
                <c:pt idx="231">
                  <c:v>3.2573428847369489E-2</c:v>
                </c:pt>
                <c:pt idx="232">
                  <c:v>3.2573428847369489E-2</c:v>
                </c:pt>
                <c:pt idx="233">
                  <c:v>3.2573428847369489E-2</c:v>
                </c:pt>
                <c:pt idx="234">
                  <c:v>3.2573428847369489E-2</c:v>
                </c:pt>
                <c:pt idx="235">
                  <c:v>3.2573428847369489E-2</c:v>
                </c:pt>
                <c:pt idx="236">
                  <c:v>3.2573428847369489E-2</c:v>
                </c:pt>
                <c:pt idx="237">
                  <c:v>3.2573428847369489E-2</c:v>
                </c:pt>
                <c:pt idx="238">
                  <c:v>3.2573428847369489E-2</c:v>
                </c:pt>
                <c:pt idx="239">
                  <c:v>3.2573428847369489E-2</c:v>
                </c:pt>
                <c:pt idx="240">
                  <c:v>3.2573428847369489E-2</c:v>
                </c:pt>
                <c:pt idx="241">
                  <c:v>3.2573428847369489E-2</c:v>
                </c:pt>
                <c:pt idx="242">
                  <c:v>3.2573428847369489E-2</c:v>
                </c:pt>
                <c:pt idx="243">
                  <c:v>3.2573428847369489E-2</c:v>
                </c:pt>
                <c:pt idx="244">
                  <c:v>3.2573428847369489E-2</c:v>
                </c:pt>
                <c:pt idx="245">
                  <c:v>3.2573428847369489E-2</c:v>
                </c:pt>
                <c:pt idx="246">
                  <c:v>3.2573428847369489E-2</c:v>
                </c:pt>
                <c:pt idx="247">
                  <c:v>3.2573428847369489E-2</c:v>
                </c:pt>
                <c:pt idx="248">
                  <c:v>3.2573428847369489E-2</c:v>
                </c:pt>
                <c:pt idx="249">
                  <c:v>3.2573428847369489E-2</c:v>
                </c:pt>
                <c:pt idx="250">
                  <c:v>3.2573428847369489E-2</c:v>
                </c:pt>
                <c:pt idx="251">
                  <c:v>3.2573428847369489E-2</c:v>
                </c:pt>
                <c:pt idx="252">
                  <c:v>3.2573428847369489E-2</c:v>
                </c:pt>
                <c:pt idx="253">
                  <c:v>3.2573428847369489E-2</c:v>
                </c:pt>
                <c:pt idx="254">
                  <c:v>3.2573428847369489E-2</c:v>
                </c:pt>
                <c:pt idx="255">
                  <c:v>3.2573428847369489E-2</c:v>
                </c:pt>
                <c:pt idx="256">
                  <c:v>3.2573428847369489E-2</c:v>
                </c:pt>
                <c:pt idx="257">
                  <c:v>3.2573428847369489E-2</c:v>
                </c:pt>
                <c:pt idx="258">
                  <c:v>3.2573428847369489E-2</c:v>
                </c:pt>
                <c:pt idx="259">
                  <c:v>3.2573428847369489E-2</c:v>
                </c:pt>
                <c:pt idx="260">
                  <c:v>3.2573428847369489E-2</c:v>
                </c:pt>
                <c:pt idx="261">
                  <c:v>3.2573428847369489E-2</c:v>
                </c:pt>
                <c:pt idx="262">
                  <c:v>3.2573428847369489E-2</c:v>
                </c:pt>
                <c:pt idx="263">
                  <c:v>3.2573428847369489E-2</c:v>
                </c:pt>
                <c:pt idx="264">
                  <c:v>3.2573428847369489E-2</c:v>
                </c:pt>
                <c:pt idx="265">
                  <c:v>3.2573428847369489E-2</c:v>
                </c:pt>
                <c:pt idx="266">
                  <c:v>3.2573428847369489E-2</c:v>
                </c:pt>
                <c:pt idx="267">
                  <c:v>3.2573428847369489E-2</c:v>
                </c:pt>
                <c:pt idx="268">
                  <c:v>3.2573428847369489E-2</c:v>
                </c:pt>
                <c:pt idx="269">
                  <c:v>3.2573428847369489E-2</c:v>
                </c:pt>
                <c:pt idx="270">
                  <c:v>3.2573428847369489E-2</c:v>
                </c:pt>
                <c:pt idx="271">
                  <c:v>3.2573428847369489E-2</c:v>
                </c:pt>
                <c:pt idx="272">
                  <c:v>3.2573428847369489E-2</c:v>
                </c:pt>
                <c:pt idx="273">
                  <c:v>3.2573428847369489E-2</c:v>
                </c:pt>
                <c:pt idx="274">
                  <c:v>3.2573428847369489E-2</c:v>
                </c:pt>
                <c:pt idx="275">
                  <c:v>3.2573428847369489E-2</c:v>
                </c:pt>
                <c:pt idx="276">
                  <c:v>3.2573428847369489E-2</c:v>
                </c:pt>
                <c:pt idx="277">
                  <c:v>3.2573428847369489E-2</c:v>
                </c:pt>
                <c:pt idx="278">
                  <c:v>3.2573428847369489E-2</c:v>
                </c:pt>
                <c:pt idx="279">
                  <c:v>3.2573428847369489E-2</c:v>
                </c:pt>
                <c:pt idx="280">
                  <c:v>3.2573428847369489E-2</c:v>
                </c:pt>
                <c:pt idx="281">
                  <c:v>3.2573428847369489E-2</c:v>
                </c:pt>
                <c:pt idx="282">
                  <c:v>3.2573428847369489E-2</c:v>
                </c:pt>
                <c:pt idx="283">
                  <c:v>3.2573428847369489E-2</c:v>
                </c:pt>
                <c:pt idx="284">
                  <c:v>3.2573428847369489E-2</c:v>
                </c:pt>
                <c:pt idx="285">
                  <c:v>3.2573428847369489E-2</c:v>
                </c:pt>
                <c:pt idx="286">
                  <c:v>3.2573428847369489E-2</c:v>
                </c:pt>
                <c:pt idx="287">
                  <c:v>3.2573428847369489E-2</c:v>
                </c:pt>
                <c:pt idx="288">
                  <c:v>3.2573428847369489E-2</c:v>
                </c:pt>
                <c:pt idx="289">
                  <c:v>3.2573428847369489E-2</c:v>
                </c:pt>
                <c:pt idx="290">
                  <c:v>3.2573428847369489E-2</c:v>
                </c:pt>
                <c:pt idx="291">
                  <c:v>3.2573428847369489E-2</c:v>
                </c:pt>
                <c:pt idx="292">
                  <c:v>3.2573428847369489E-2</c:v>
                </c:pt>
                <c:pt idx="293">
                  <c:v>3.2573428847369489E-2</c:v>
                </c:pt>
                <c:pt idx="294">
                  <c:v>3.2573428847369489E-2</c:v>
                </c:pt>
                <c:pt idx="295">
                  <c:v>3.2573428847369489E-2</c:v>
                </c:pt>
                <c:pt idx="296">
                  <c:v>3.2573428847369489E-2</c:v>
                </c:pt>
                <c:pt idx="297">
                  <c:v>3.2573428847369489E-2</c:v>
                </c:pt>
                <c:pt idx="298">
                  <c:v>3.2573428847369489E-2</c:v>
                </c:pt>
                <c:pt idx="299">
                  <c:v>3.2573428847369489E-2</c:v>
                </c:pt>
                <c:pt idx="300">
                  <c:v>3.2573428847369489E-2</c:v>
                </c:pt>
                <c:pt idx="301">
                  <c:v>3.2573428847369489E-2</c:v>
                </c:pt>
                <c:pt idx="302">
                  <c:v>3.2573428847369489E-2</c:v>
                </c:pt>
                <c:pt idx="303">
                  <c:v>3.2573428847369489E-2</c:v>
                </c:pt>
                <c:pt idx="304">
                  <c:v>3.2573428847369489E-2</c:v>
                </c:pt>
                <c:pt idx="305">
                  <c:v>3.2573428847369489E-2</c:v>
                </c:pt>
                <c:pt idx="306">
                  <c:v>3.2573428847369489E-2</c:v>
                </c:pt>
                <c:pt idx="307">
                  <c:v>3.2573428847369489E-2</c:v>
                </c:pt>
                <c:pt idx="308">
                  <c:v>3.2573428847369489E-2</c:v>
                </c:pt>
                <c:pt idx="309">
                  <c:v>3.2573428847369489E-2</c:v>
                </c:pt>
                <c:pt idx="310">
                  <c:v>3.2573428847369489E-2</c:v>
                </c:pt>
                <c:pt idx="311">
                  <c:v>3.2573428847369489E-2</c:v>
                </c:pt>
                <c:pt idx="312">
                  <c:v>3.2573428847369489E-2</c:v>
                </c:pt>
                <c:pt idx="313">
                  <c:v>3.2573428847369489E-2</c:v>
                </c:pt>
                <c:pt idx="314">
                  <c:v>3.2573428847369489E-2</c:v>
                </c:pt>
                <c:pt idx="315">
                  <c:v>3.2573428847369489E-2</c:v>
                </c:pt>
                <c:pt idx="316">
                  <c:v>3.2573428847369489E-2</c:v>
                </c:pt>
                <c:pt idx="317">
                  <c:v>3.2573428847369489E-2</c:v>
                </c:pt>
                <c:pt idx="318">
                  <c:v>3.2573428847369489E-2</c:v>
                </c:pt>
                <c:pt idx="319">
                  <c:v>3.2573428847369489E-2</c:v>
                </c:pt>
                <c:pt idx="320">
                  <c:v>3.2573428847369489E-2</c:v>
                </c:pt>
                <c:pt idx="321">
                  <c:v>3.2573428847369489E-2</c:v>
                </c:pt>
                <c:pt idx="322">
                  <c:v>3.2573428847369489E-2</c:v>
                </c:pt>
                <c:pt idx="323">
                  <c:v>3.2573428847369489E-2</c:v>
                </c:pt>
                <c:pt idx="324">
                  <c:v>3.2573428847369489E-2</c:v>
                </c:pt>
                <c:pt idx="325">
                  <c:v>3.2573428847369489E-2</c:v>
                </c:pt>
                <c:pt idx="326">
                  <c:v>3.2573428847369489E-2</c:v>
                </c:pt>
                <c:pt idx="327">
                  <c:v>3.2573428847369489E-2</c:v>
                </c:pt>
                <c:pt idx="328">
                  <c:v>3.2573428847369489E-2</c:v>
                </c:pt>
                <c:pt idx="329">
                  <c:v>3.2573428847369489E-2</c:v>
                </c:pt>
                <c:pt idx="330">
                  <c:v>3.2573428847369489E-2</c:v>
                </c:pt>
                <c:pt idx="331">
                  <c:v>3.2573428847369489E-2</c:v>
                </c:pt>
                <c:pt idx="332">
                  <c:v>3.2573428847369489E-2</c:v>
                </c:pt>
                <c:pt idx="333">
                  <c:v>3.2573428847369489E-2</c:v>
                </c:pt>
                <c:pt idx="334">
                  <c:v>3.2573428847369489E-2</c:v>
                </c:pt>
                <c:pt idx="335">
                  <c:v>3.2573428847369489E-2</c:v>
                </c:pt>
                <c:pt idx="336">
                  <c:v>3.2573428847369489E-2</c:v>
                </c:pt>
                <c:pt idx="337">
                  <c:v>3.2573428847369489E-2</c:v>
                </c:pt>
                <c:pt idx="338">
                  <c:v>3.2573428847369489E-2</c:v>
                </c:pt>
                <c:pt idx="339">
                  <c:v>3.2573428847369489E-2</c:v>
                </c:pt>
                <c:pt idx="340">
                  <c:v>3.2573428847369489E-2</c:v>
                </c:pt>
                <c:pt idx="341">
                  <c:v>3.2573428847369489E-2</c:v>
                </c:pt>
                <c:pt idx="342">
                  <c:v>3.2573428847369489E-2</c:v>
                </c:pt>
                <c:pt idx="343">
                  <c:v>3.2573428847369489E-2</c:v>
                </c:pt>
                <c:pt idx="344">
                  <c:v>3.2573428847369489E-2</c:v>
                </c:pt>
                <c:pt idx="345">
                  <c:v>3.2573428847369489E-2</c:v>
                </c:pt>
                <c:pt idx="346">
                  <c:v>3.2573428847369489E-2</c:v>
                </c:pt>
                <c:pt idx="347">
                  <c:v>3.2573428847369489E-2</c:v>
                </c:pt>
                <c:pt idx="348">
                  <c:v>3.2573428847369489E-2</c:v>
                </c:pt>
                <c:pt idx="349">
                  <c:v>3.2573428847369489E-2</c:v>
                </c:pt>
                <c:pt idx="350">
                  <c:v>3.2573428847369489E-2</c:v>
                </c:pt>
                <c:pt idx="351">
                  <c:v>3.2573428847369489E-2</c:v>
                </c:pt>
                <c:pt idx="352">
                  <c:v>3.2573428847369489E-2</c:v>
                </c:pt>
                <c:pt idx="353">
                  <c:v>3.2573428847369489E-2</c:v>
                </c:pt>
                <c:pt idx="354">
                  <c:v>3.2573428847369489E-2</c:v>
                </c:pt>
                <c:pt idx="355">
                  <c:v>3.2573428847369489E-2</c:v>
                </c:pt>
                <c:pt idx="356">
                  <c:v>3.2573428847369489E-2</c:v>
                </c:pt>
                <c:pt idx="357">
                  <c:v>3.2573428847369489E-2</c:v>
                </c:pt>
                <c:pt idx="358">
                  <c:v>3.2573428847369489E-2</c:v>
                </c:pt>
                <c:pt idx="359">
                  <c:v>3.2573428847369489E-2</c:v>
                </c:pt>
                <c:pt idx="360">
                  <c:v>3.2573428847369489E-2</c:v>
                </c:pt>
                <c:pt idx="361">
                  <c:v>3.2573428847369489E-2</c:v>
                </c:pt>
                <c:pt idx="362">
                  <c:v>3.2573428847369489E-2</c:v>
                </c:pt>
                <c:pt idx="363">
                  <c:v>3.2573428847369489E-2</c:v>
                </c:pt>
                <c:pt idx="364">
                  <c:v>3.2573428847369489E-2</c:v>
                </c:pt>
                <c:pt idx="365">
                  <c:v>3.2573428847369489E-2</c:v>
                </c:pt>
                <c:pt idx="366">
                  <c:v>3.2573428847369489E-2</c:v>
                </c:pt>
                <c:pt idx="367">
                  <c:v>3.2573428847369489E-2</c:v>
                </c:pt>
                <c:pt idx="368">
                  <c:v>3.2573428847369489E-2</c:v>
                </c:pt>
                <c:pt idx="369">
                  <c:v>3.2573428847369489E-2</c:v>
                </c:pt>
                <c:pt idx="370">
                  <c:v>3.2573428847369489E-2</c:v>
                </c:pt>
                <c:pt idx="371">
                  <c:v>3.2573428847369489E-2</c:v>
                </c:pt>
                <c:pt idx="372">
                  <c:v>3.2573428847369489E-2</c:v>
                </c:pt>
                <c:pt idx="373">
                  <c:v>3.2573428847369489E-2</c:v>
                </c:pt>
                <c:pt idx="374">
                  <c:v>3.2573428847369489E-2</c:v>
                </c:pt>
                <c:pt idx="375">
                  <c:v>3.2573428847369489E-2</c:v>
                </c:pt>
                <c:pt idx="376">
                  <c:v>3.2573428847369489E-2</c:v>
                </c:pt>
                <c:pt idx="377">
                  <c:v>3.2573428847369489E-2</c:v>
                </c:pt>
                <c:pt idx="378">
                  <c:v>3.2573428847369489E-2</c:v>
                </c:pt>
                <c:pt idx="379">
                  <c:v>3.2573428847369489E-2</c:v>
                </c:pt>
                <c:pt idx="380">
                  <c:v>3.2573428847369489E-2</c:v>
                </c:pt>
                <c:pt idx="381">
                  <c:v>3.2573428847369489E-2</c:v>
                </c:pt>
                <c:pt idx="382">
                  <c:v>3.2573428847369489E-2</c:v>
                </c:pt>
                <c:pt idx="383">
                  <c:v>3.2573428847369489E-2</c:v>
                </c:pt>
                <c:pt idx="384">
                  <c:v>3.2573428847369489E-2</c:v>
                </c:pt>
                <c:pt idx="385">
                  <c:v>3.2573428847369489E-2</c:v>
                </c:pt>
                <c:pt idx="386">
                  <c:v>3.2573428847369489E-2</c:v>
                </c:pt>
                <c:pt idx="387">
                  <c:v>3.2573428847369489E-2</c:v>
                </c:pt>
                <c:pt idx="388">
                  <c:v>3.2573428847369489E-2</c:v>
                </c:pt>
                <c:pt idx="389">
                  <c:v>3.2573428847369489E-2</c:v>
                </c:pt>
                <c:pt idx="390">
                  <c:v>3.2573428847369489E-2</c:v>
                </c:pt>
                <c:pt idx="391">
                  <c:v>3.2573428847369489E-2</c:v>
                </c:pt>
                <c:pt idx="392">
                  <c:v>3.2573428847369489E-2</c:v>
                </c:pt>
                <c:pt idx="393">
                  <c:v>3.2573428847369489E-2</c:v>
                </c:pt>
                <c:pt idx="394">
                  <c:v>3.2573428847369489E-2</c:v>
                </c:pt>
                <c:pt idx="395">
                  <c:v>3.2573428847369489E-2</c:v>
                </c:pt>
                <c:pt idx="396">
                  <c:v>3.2573428847369489E-2</c:v>
                </c:pt>
                <c:pt idx="397">
                  <c:v>3.2573428847369489E-2</c:v>
                </c:pt>
                <c:pt idx="398">
                  <c:v>3.2573428847369489E-2</c:v>
                </c:pt>
                <c:pt idx="399">
                  <c:v>3.2573428847369489E-2</c:v>
                </c:pt>
                <c:pt idx="400">
                  <c:v>3.2573428847369489E-2</c:v>
                </c:pt>
                <c:pt idx="401">
                  <c:v>3.2573428847369489E-2</c:v>
                </c:pt>
                <c:pt idx="402">
                  <c:v>3.2573428847369489E-2</c:v>
                </c:pt>
                <c:pt idx="403">
                  <c:v>3.2573428847369489E-2</c:v>
                </c:pt>
                <c:pt idx="404">
                  <c:v>3.2573428847369489E-2</c:v>
                </c:pt>
                <c:pt idx="405">
                  <c:v>3.2573428847369489E-2</c:v>
                </c:pt>
                <c:pt idx="406">
                  <c:v>3.2573428847369489E-2</c:v>
                </c:pt>
                <c:pt idx="407">
                  <c:v>3.2573428847369489E-2</c:v>
                </c:pt>
                <c:pt idx="408">
                  <c:v>3.2573428847369489E-2</c:v>
                </c:pt>
                <c:pt idx="409">
                  <c:v>3.2573428847369489E-2</c:v>
                </c:pt>
                <c:pt idx="410">
                  <c:v>3.2573428847369489E-2</c:v>
                </c:pt>
                <c:pt idx="411">
                  <c:v>3.2573428847369489E-2</c:v>
                </c:pt>
                <c:pt idx="412">
                  <c:v>3.2573428847369489E-2</c:v>
                </c:pt>
                <c:pt idx="413">
                  <c:v>3.2573428847369489E-2</c:v>
                </c:pt>
                <c:pt idx="414">
                  <c:v>3.2573428847369489E-2</c:v>
                </c:pt>
                <c:pt idx="415">
                  <c:v>3.2573428847369489E-2</c:v>
                </c:pt>
                <c:pt idx="416">
                  <c:v>3.2573428847369489E-2</c:v>
                </c:pt>
                <c:pt idx="417">
                  <c:v>3.2573428847369489E-2</c:v>
                </c:pt>
                <c:pt idx="418">
                  <c:v>3.2573428847369489E-2</c:v>
                </c:pt>
                <c:pt idx="419">
                  <c:v>3.2573428847369489E-2</c:v>
                </c:pt>
                <c:pt idx="420">
                  <c:v>3.2573428847369489E-2</c:v>
                </c:pt>
                <c:pt idx="421">
                  <c:v>3.2573428847369489E-2</c:v>
                </c:pt>
                <c:pt idx="422">
                  <c:v>3.2573428847369489E-2</c:v>
                </c:pt>
                <c:pt idx="423">
                  <c:v>3.2573428847369489E-2</c:v>
                </c:pt>
                <c:pt idx="424">
                  <c:v>3.2573428847369489E-2</c:v>
                </c:pt>
                <c:pt idx="425">
                  <c:v>3.2573428847369489E-2</c:v>
                </c:pt>
                <c:pt idx="426">
                  <c:v>3.2573428847369489E-2</c:v>
                </c:pt>
                <c:pt idx="427">
                  <c:v>3.2573428847369489E-2</c:v>
                </c:pt>
                <c:pt idx="428">
                  <c:v>3.2573428847369489E-2</c:v>
                </c:pt>
                <c:pt idx="429">
                  <c:v>3.2573428847369489E-2</c:v>
                </c:pt>
                <c:pt idx="430">
                  <c:v>3.2573428847369489E-2</c:v>
                </c:pt>
                <c:pt idx="431">
                  <c:v>3.2573428847369489E-2</c:v>
                </c:pt>
                <c:pt idx="432">
                  <c:v>3.2573428847369489E-2</c:v>
                </c:pt>
                <c:pt idx="433">
                  <c:v>3.2573428847369489E-2</c:v>
                </c:pt>
                <c:pt idx="434">
                  <c:v>3.2573428847369489E-2</c:v>
                </c:pt>
                <c:pt idx="435">
                  <c:v>3.2573428847369489E-2</c:v>
                </c:pt>
                <c:pt idx="436">
                  <c:v>3.2573428847369489E-2</c:v>
                </c:pt>
                <c:pt idx="437">
                  <c:v>3.2573428847369489E-2</c:v>
                </c:pt>
                <c:pt idx="438">
                  <c:v>3.2573428847369489E-2</c:v>
                </c:pt>
                <c:pt idx="439">
                  <c:v>3.2573428847369489E-2</c:v>
                </c:pt>
                <c:pt idx="440">
                  <c:v>3.2573428847369489E-2</c:v>
                </c:pt>
                <c:pt idx="441">
                  <c:v>3.2573428847369489E-2</c:v>
                </c:pt>
                <c:pt idx="442">
                  <c:v>3.2573428847369489E-2</c:v>
                </c:pt>
                <c:pt idx="443">
                  <c:v>3.2573428847369489E-2</c:v>
                </c:pt>
                <c:pt idx="444">
                  <c:v>3.2573428847369489E-2</c:v>
                </c:pt>
                <c:pt idx="445">
                  <c:v>3.2573428847369489E-2</c:v>
                </c:pt>
                <c:pt idx="446">
                  <c:v>3.2573428847369489E-2</c:v>
                </c:pt>
                <c:pt idx="447">
                  <c:v>3.2573428847369489E-2</c:v>
                </c:pt>
                <c:pt idx="448">
                  <c:v>3.2573428847369489E-2</c:v>
                </c:pt>
                <c:pt idx="449">
                  <c:v>3.2573428847369489E-2</c:v>
                </c:pt>
                <c:pt idx="450">
                  <c:v>3.2573428847369489E-2</c:v>
                </c:pt>
                <c:pt idx="451">
                  <c:v>3.2573428847369489E-2</c:v>
                </c:pt>
                <c:pt idx="452">
                  <c:v>3.2573428847369489E-2</c:v>
                </c:pt>
                <c:pt idx="453">
                  <c:v>3.2573428847369489E-2</c:v>
                </c:pt>
                <c:pt idx="454">
                  <c:v>3.2573428847369489E-2</c:v>
                </c:pt>
                <c:pt idx="455">
                  <c:v>3.2573428847369489E-2</c:v>
                </c:pt>
                <c:pt idx="456">
                  <c:v>3.2573428847369489E-2</c:v>
                </c:pt>
                <c:pt idx="457">
                  <c:v>3.2573428847369489E-2</c:v>
                </c:pt>
                <c:pt idx="458">
                  <c:v>3.2573428847369489E-2</c:v>
                </c:pt>
                <c:pt idx="459">
                  <c:v>3.2573428847369489E-2</c:v>
                </c:pt>
                <c:pt idx="460">
                  <c:v>3.2573428847369489E-2</c:v>
                </c:pt>
                <c:pt idx="461">
                  <c:v>3.2573428847369489E-2</c:v>
                </c:pt>
                <c:pt idx="462">
                  <c:v>3.2573428847369489E-2</c:v>
                </c:pt>
                <c:pt idx="463">
                  <c:v>3.2573428847369489E-2</c:v>
                </c:pt>
                <c:pt idx="464">
                  <c:v>3.2573428847369489E-2</c:v>
                </c:pt>
                <c:pt idx="465">
                  <c:v>3.2573428847369489E-2</c:v>
                </c:pt>
                <c:pt idx="466">
                  <c:v>3.2573428847369489E-2</c:v>
                </c:pt>
                <c:pt idx="467">
                  <c:v>3.2573428847369489E-2</c:v>
                </c:pt>
                <c:pt idx="468">
                  <c:v>3.2573428847369489E-2</c:v>
                </c:pt>
                <c:pt idx="469">
                  <c:v>3.2573428847369489E-2</c:v>
                </c:pt>
                <c:pt idx="470">
                  <c:v>3.2573428847369489E-2</c:v>
                </c:pt>
                <c:pt idx="471">
                  <c:v>3.2573428847369489E-2</c:v>
                </c:pt>
                <c:pt idx="472">
                  <c:v>3.2573428847369489E-2</c:v>
                </c:pt>
                <c:pt idx="473">
                  <c:v>3.2573428847369489E-2</c:v>
                </c:pt>
                <c:pt idx="474">
                  <c:v>3.2573428847369489E-2</c:v>
                </c:pt>
                <c:pt idx="475">
                  <c:v>3.2573428847369489E-2</c:v>
                </c:pt>
                <c:pt idx="476">
                  <c:v>3.2573428847369489E-2</c:v>
                </c:pt>
                <c:pt idx="477">
                  <c:v>3.2573428847369489E-2</c:v>
                </c:pt>
                <c:pt idx="478">
                  <c:v>3.2573428847369489E-2</c:v>
                </c:pt>
                <c:pt idx="479">
                  <c:v>3.2573428847369489E-2</c:v>
                </c:pt>
                <c:pt idx="480">
                  <c:v>3.2573428847369489E-2</c:v>
                </c:pt>
                <c:pt idx="481">
                  <c:v>3.2573428847369489E-2</c:v>
                </c:pt>
                <c:pt idx="482">
                  <c:v>3.2573428847369489E-2</c:v>
                </c:pt>
                <c:pt idx="483">
                  <c:v>3.2573428847369489E-2</c:v>
                </c:pt>
                <c:pt idx="484">
                  <c:v>3.2573428847369489E-2</c:v>
                </c:pt>
                <c:pt idx="485">
                  <c:v>3.2573428847369489E-2</c:v>
                </c:pt>
                <c:pt idx="486">
                  <c:v>3.2573428847369489E-2</c:v>
                </c:pt>
                <c:pt idx="487">
                  <c:v>3.2573428847369489E-2</c:v>
                </c:pt>
                <c:pt idx="488">
                  <c:v>3.2573428847369489E-2</c:v>
                </c:pt>
                <c:pt idx="489">
                  <c:v>3.2573428847369489E-2</c:v>
                </c:pt>
                <c:pt idx="490">
                  <c:v>3.2573428847369489E-2</c:v>
                </c:pt>
                <c:pt idx="491">
                  <c:v>3.2573428847369489E-2</c:v>
                </c:pt>
                <c:pt idx="492">
                  <c:v>3.2573428847369489E-2</c:v>
                </c:pt>
                <c:pt idx="493">
                  <c:v>3.2573428847369489E-2</c:v>
                </c:pt>
                <c:pt idx="494">
                  <c:v>3.2573428847369489E-2</c:v>
                </c:pt>
                <c:pt idx="495">
                  <c:v>3.2573428847369489E-2</c:v>
                </c:pt>
                <c:pt idx="496">
                  <c:v>3.2573428847369489E-2</c:v>
                </c:pt>
                <c:pt idx="497">
                  <c:v>3.2573428847369489E-2</c:v>
                </c:pt>
                <c:pt idx="498">
                  <c:v>3.2573428847369489E-2</c:v>
                </c:pt>
                <c:pt idx="499">
                  <c:v>3.2573428847369489E-2</c:v>
                </c:pt>
                <c:pt idx="500">
                  <c:v>3.2573428847369489E-2</c:v>
                </c:pt>
                <c:pt idx="501">
                  <c:v>3.2573428847369489E-2</c:v>
                </c:pt>
                <c:pt idx="502">
                  <c:v>3.2573428847369489E-2</c:v>
                </c:pt>
                <c:pt idx="503">
                  <c:v>3.2573428847369489E-2</c:v>
                </c:pt>
                <c:pt idx="504">
                  <c:v>3.2573428847369489E-2</c:v>
                </c:pt>
                <c:pt idx="505">
                  <c:v>3.2573428847369489E-2</c:v>
                </c:pt>
                <c:pt idx="506">
                  <c:v>3.2573428847369489E-2</c:v>
                </c:pt>
                <c:pt idx="507">
                  <c:v>3.2573428847369489E-2</c:v>
                </c:pt>
                <c:pt idx="508">
                  <c:v>3.2573428847369489E-2</c:v>
                </c:pt>
                <c:pt idx="509">
                  <c:v>3.2573428847369489E-2</c:v>
                </c:pt>
                <c:pt idx="510">
                  <c:v>3.2573428847369489E-2</c:v>
                </c:pt>
                <c:pt idx="511">
                  <c:v>3.2573428847369489E-2</c:v>
                </c:pt>
                <c:pt idx="512">
                  <c:v>3.2573428847369489E-2</c:v>
                </c:pt>
                <c:pt idx="513">
                  <c:v>3.2573428847369489E-2</c:v>
                </c:pt>
                <c:pt idx="514">
                  <c:v>3.2573428847369489E-2</c:v>
                </c:pt>
                <c:pt idx="515">
                  <c:v>3.2573428847369489E-2</c:v>
                </c:pt>
                <c:pt idx="516">
                  <c:v>3.2573428847369489E-2</c:v>
                </c:pt>
                <c:pt idx="517">
                  <c:v>3.2573428847369489E-2</c:v>
                </c:pt>
                <c:pt idx="518">
                  <c:v>3.2573428847369489E-2</c:v>
                </c:pt>
                <c:pt idx="519">
                  <c:v>3.2573428847369489E-2</c:v>
                </c:pt>
                <c:pt idx="520">
                  <c:v>3.2573428847369489E-2</c:v>
                </c:pt>
                <c:pt idx="521">
                  <c:v>3.2573428847369489E-2</c:v>
                </c:pt>
                <c:pt idx="522">
                  <c:v>3.2573428847369489E-2</c:v>
                </c:pt>
                <c:pt idx="523">
                  <c:v>3.2573428847369489E-2</c:v>
                </c:pt>
                <c:pt idx="524">
                  <c:v>3.2573428847369489E-2</c:v>
                </c:pt>
                <c:pt idx="525">
                  <c:v>3.2573428847369489E-2</c:v>
                </c:pt>
                <c:pt idx="526">
                  <c:v>3.2573428847369489E-2</c:v>
                </c:pt>
                <c:pt idx="527">
                  <c:v>3.2573428847369489E-2</c:v>
                </c:pt>
                <c:pt idx="528">
                  <c:v>3.2573428847369489E-2</c:v>
                </c:pt>
                <c:pt idx="529">
                  <c:v>3.2573428847369489E-2</c:v>
                </c:pt>
                <c:pt idx="530">
                  <c:v>3.2573428847369489E-2</c:v>
                </c:pt>
                <c:pt idx="531">
                  <c:v>3.2573428847369489E-2</c:v>
                </c:pt>
                <c:pt idx="532">
                  <c:v>3.2573428847369489E-2</c:v>
                </c:pt>
                <c:pt idx="533">
                  <c:v>3.2573428847369489E-2</c:v>
                </c:pt>
                <c:pt idx="534">
                  <c:v>3.2573428847369489E-2</c:v>
                </c:pt>
                <c:pt idx="535">
                  <c:v>3.2573428847369489E-2</c:v>
                </c:pt>
                <c:pt idx="536">
                  <c:v>3.2573428847369489E-2</c:v>
                </c:pt>
                <c:pt idx="537">
                  <c:v>3.2573428847369489E-2</c:v>
                </c:pt>
                <c:pt idx="538">
                  <c:v>3.2573428847369489E-2</c:v>
                </c:pt>
                <c:pt idx="539">
                  <c:v>3.2573428847369489E-2</c:v>
                </c:pt>
                <c:pt idx="540">
                  <c:v>3.2573428847369489E-2</c:v>
                </c:pt>
                <c:pt idx="541">
                  <c:v>3.2573428847369489E-2</c:v>
                </c:pt>
                <c:pt idx="542">
                  <c:v>3.2573428847369489E-2</c:v>
                </c:pt>
                <c:pt idx="543">
                  <c:v>3.2573428847369489E-2</c:v>
                </c:pt>
                <c:pt idx="544">
                  <c:v>3.2573428847369489E-2</c:v>
                </c:pt>
                <c:pt idx="545">
                  <c:v>3.2573428847369489E-2</c:v>
                </c:pt>
                <c:pt idx="546">
                  <c:v>3.2573428847369489E-2</c:v>
                </c:pt>
                <c:pt idx="547">
                  <c:v>3.2573428847369489E-2</c:v>
                </c:pt>
                <c:pt idx="548">
                  <c:v>3.2573428847369489E-2</c:v>
                </c:pt>
                <c:pt idx="549">
                  <c:v>3.2573428847369489E-2</c:v>
                </c:pt>
                <c:pt idx="550">
                  <c:v>3.2573428847369489E-2</c:v>
                </c:pt>
                <c:pt idx="551">
                  <c:v>3.2573428847369489E-2</c:v>
                </c:pt>
                <c:pt idx="552">
                  <c:v>3.2573428847369489E-2</c:v>
                </c:pt>
                <c:pt idx="553">
                  <c:v>3.2573428847369489E-2</c:v>
                </c:pt>
                <c:pt idx="554">
                  <c:v>3.2573428847369489E-2</c:v>
                </c:pt>
                <c:pt idx="555">
                  <c:v>3.2573428847369489E-2</c:v>
                </c:pt>
                <c:pt idx="556">
                  <c:v>3.2573428847369489E-2</c:v>
                </c:pt>
                <c:pt idx="557">
                  <c:v>3.2573428847369489E-2</c:v>
                </c:pt>
                <c:pt idx="558">
                  <c:v>3.2573428847369489E-2</c:v>
                </c:pt>
                <c:pt idx="559">
                  <c:v>3.2573428847369489E-2</c:v>
                </c:pt>
                <c:pt idx="560">
                  <c:v>3.2573428847369489E-2</c:v>
                </c:pt>
                <c:pt idx="561">
                  <c:v>3.2573428847369489E-2</c:v>
                </c:pt>
                <c:pt idx="562">
                  <c:v>3.2573428847369489E-2</c:v>
                </c:pt>
                <c:pt idx="563">
                  <c:v>3.2573428847369489E-2</c:v>
                </c:pt>
                <c:pt idx="564">
                  <c:v>3.2573428847369489E-2</c:v>
                </c:pt>
                <c:pt idx="565">
                  <c:v>3.2573428847369489E-2</c:v>
                </c:pt>
                <c:pt idx="566">
                  <c:v>3.2573428847369489E-2</c:v>
                </c:pt>
                <c:pt idx="567">
                  <c:v>3.2573428847369489E-2</c:v>
                </c:pt>
                <c:pt idx="568">
                  <c:v>3.2573428847369489E-2</c:v>
                </c:pt>
                <c:pt idx="569">
                  <c:v>3.2573428847369489E-2</c:v>
                </c:pt>
                <c:pt idx="570">
                  <c:v>3.2573428847369489E-2</c:v>
                </c:pt>
                <c:pt idx="571">
                  <c:v>3.2573428847369489E-2</c:v>
                </c:pt>
                <c:pt idx="572">
                  <c:v>3.2573428847369489E-2</c:v>
                </c:pt>
                <c:pt idx="573">
                  <c:v>3.2573428847369489E-2</c:v>
                </c:pt>
                <c:pt idx="574">
                  <c:v>3.2573428847369489E-2</c:v>
                </c:pt>
                <c:pt idx="575">
                  <c:v>3.2573428847369489E-2</c:v>
                </c:pt>
                <c:pt idx="576">
                  <c:v>3.2573428847369489E-2</c:v>
                </c:pt>
                <c:pt idx="577">
                  <c:v>3.2573428847369489E-2</c:v>
                </c:pt>
                <c:pt idx="578">
                  <c:v>3.2573428847369489E-2</c:v>
                </c:pt>
                <c:pt idx="579">
                  <c:v>3.2573428847369489E-2</c:v>
                </c:pt>
                <c:pt idx="580">
                  <c:v>3.2573428847369489E-2</c:v>
                </c:pt>
                <c:pt idx="581">
                  <c:v>3.2573428847369489E-2</c:v>
                </c:pt>
                <c:pt idx="582">
                  <c:v>3.2573428847369489E-2</c:v>
                </c:pt>
                <c:pt idx="583">
                  <c:v>3.2573428847369489E-2</c:v>
                </c:pt>
                <c:pt idx="584">
                  <c:v>3.2573428847369489E-2</c:v>
                </c:pt>
                <c:pt idx="585">
                  <c:v>3.2573428847369489E-2</c:v>
                </c:pt>
                <c:pt idx="586">
                  <c:v>3.2573428847369489E-2</c:v>
                </c:pt>
                <c:pt idx="587">
                  <c:v>3.2573428847369489E-2</c:v>
                </c:pt>
                <c:pt idx="588">
                  <c:v>3.2573428847369489E-2</c:v>
                </c:pt>
                <c:pt idx="589">
                  <c:v>3.2573428847369489E-2</c:v>
                </c:pt>
                <c:pt idx="590">
                  <c:v>3.2573428847369489E-2</c:v>
                </c:pt>
                <c:pt idx="591">
                  <c:v>3.2573428847369489E-2</c:v>
                </c:pt>
                <c:pt idx="592">
                  <c:v>3.2573428847369489E-2</c:v>
                </c:pt>
                <c:pt idx="593">
                  <c:v>3.2573428847369489E-2</c:v>
                </c:pt>
                <c:pt idx="594">
                  <c:v>3.2573428847369489E-2</c:v>
                </c:pt>
                <c:pt idx="595">
                  <c:v>3.2573428847369489E-2</c:v>
                </c:pt>
                <c:pt idx="596">
                  <c:v>3.2573428847369489E-2</c:v>
                </c:pt>
                <c:pt idx="597">
                  <c:v>3.2573428847369489E-2</c:v>
                </c:pt>
                <c:pt idx="598">
                  <c:v>3.2573428847369489E-2</c:v>
                </c:pt>
                <c:pt idx="599">
                  <c:v>3.2573428847369489E-2</c:v>
                </c:pt>
                <c:pt idx="600">
                  <c:v>3.2573428847369489E-2</c:v>
                </c:pt>
                <c:pt idx="601">
                  <c:v>3.2573428847369489E-2</c:v>
                </c:pt>
                <c:pt idx="602">
                  <c:v>3.2573428847369489E-2</c:v>
                </c:pt>
                <c:pt idx="603">
                  <c:v>3.2573428847369489E-2</c:v>
                </c:pt>
                <c:pt idx="604">
                  <c:v>3.2573428847369489E-2</c:v>
                </c:pt>
                <c:pt idx="605">
                  <c:v>3.2573428847369489E-2</c:v>
                </c:pt>
                <c:pt idx="606">
                  <c:v>3.2573428847369489E-2</c:v>
                </c:pt>
                <c:pt idx="607">
                  <c:v>3.2573428847369489E-2</c:v>
                </c:pt>
                <c:pt idx="608">
                  <c:v>3.2573428847369489E-2</c:v>
                </c:pt>
                <c:pt idx="609">
                  <c:v>3.2573428847369489E-2</c:v>
                </c:pt>
                <c:pt idx="610">
                  <c:v>3.2573428847369489E-2</c:v>
                </c:pt>
                <c:pt idx="611">
                  <c:v>3.2573428847369489E-2</c:v>
                </c:pt>
                <c:pt idx="612">
                  <c:v>3.2573428847369489E-2</c:v>
                </c:pt>
                <c:pt idx="613">
                  <c:v>3.2573428847369489E-2</c:v>
                </c:pt>
                <c:pt idx="614">
                  <c:v>3.2573428847369489E-2</c:v>
                </c:pt>
                <c:pt idx="615">
                  <c:v>3.2573428847369489E-2</c:v>
                </c:pt>
                <c:pt idx="616">
                  <c:v>3.2573428847369489E-2</c:v>
                </c:pt>
                <c:pt idx="617">
                  <c:v>3.2573428847369489E-2</c:v>
                </c:pt>
                <c:pt idx="618">
                  <c:v>3.2573428847369489E-2</c:v>
                </c:pt>
                <c:pt idx="619">
                  <c:v>3.2573428847369489E-2</c:v>
                </c:pt>
                <c:pt idx="620">
                  <c:v>3.2573428847369489E-2</c:v>
                </c:pt>
                <c:pt idx="621">
                  <c:v>3.2573428847369489E-2</c:v>
                </c:pt>
                <c:pt idx="622">
                  <c:v>3.2573428847369489E-2</c:v>
                </c:pt>
                <c:pt idx="623">
                  <c:v>3.2573428847369489E-2</c:v>
                </c:pt>
                <c:pt idx="624">
                  <c:v>3.2573428847369489E-2</c:v>
                </c:pt>
                <c:pt idx="625">
                  <c:v>3.2573428847369489E-2</c:v>
                </c:pt>
                <c:pt idx="626">
                  <c:v>3.2573428847369489E-2</c:v>
                </c:pt>
                <c:pt idx="627">
                  <c:v>3.2573428847369489E-2</c:v>
                </c:pt>
                <c:pt idx="628">
                  <c:v>3.2573428847369489E-2</c:v>
                </c:pt>
                <c:pt idx="629">
                  <c:v>3.2573428847369489E-2</c:v>
                </c:pt>
                <c:pt idx="630">
                  <c:v>3.2573428847369489E-2</c:v>
                </c:pt>
                <c:pt idx="631">
                  <c:v>3.2573428847369489E-2</c:v>
                </c:pt>
                <c:pt idx="632">
                  <c:v>3.2573428847369489E-2</c:v>
                </c:pt>
                <c:pt idx="633">
                  <c:v>3.2573428847369489E-2</c:v>
                </c:pt>
                <c:pt idx="634">
                  <c:v>3.2573428847369489E-2</c:v>
                </c:pt>
                <c:pt idx="635">
                  <c:v>3.2573428847369489E-2</c:v>
                </c:pt>
                <c:pt idx="636">
                  <c:v>3.2573428847369489E-2</c:v>
                </c:pt>
                <c:pt idx="637">
                  <c:v>3.2573428847369489E-2</c:v>
                </c:pt>
                <c:pt idx="638">
                  <c:v>3.2573428847369489E-2</c:v>
                </c:pt>
                <c:pt idx="639">
                  <c:v>3.2573428847369489E-2</c:v>
                </c:pt>
                <c:pt idx="640">
                  <c:v>3.2573428847369489E-2</c:v>
                </c:pt>
                <c:pt idx="641">
                  <c:v>3.2573428847369489E-2</c:v>
                </c:pt>
                <c:pt idx="642">
                  <c:v>3.2573428847369489E-2</c:v>
                </c:pt>
                <c:pt idx="643">
                  <c:v>3.2573428847369489E-2</c:v>
                </c:pt>
                <c:pt idx="644">
                  <c:v>3.2573428847369489E-2</c:v>
                </c:pt>
                <c:pt idx="645">
                  <c:v>3.2573428847369489E-2</c:v>
                </c:pt>
                <c:pt idx="646">
                  <c:v>3.2573428847369489E-2</c:v>
                </c:pt>
                <c:pt idx="647">
                  <c:v>3.2573428847369489E-2</c:v>
                </c:pt>
                <c:pt idx="648">
                  <c:v>3.2573428847369489E-2</c:v>
                </c:pt>
                <c:pt idx="649">
                  <c:v>3.2573428847369489E-2</c:v>
                </c:pt>
                <c:pt idx="650">
                  <c:v>3.2573428847369489E-2</c:v>
                </c:pt>
                <c:pt idx="651">
                  <c:v>3.2573428847369489E-2</c:v>
                </c:pt>
                <c:pt idx="652">
                  <c:v>3.2573428847369489E-2</c:v>
                </c:pt>
                <c:pt idx="653">
                  <c:v>3.2573428847369489E-2</c:v>
                </c:pt>
                <c:pt idx="654">
                  <c:v>3.2573428847369489E-2</c:v>
                </c:pt>
                <c:pt idx="655">
                  <c:v>3.2573428847369489E-2</c:v>
                </c:pt>
                <c:pt idx="656">
                  <c:v>3.2573428847369489E-2</c:v>
                </c:pt>
                <c:pt idx="657">
                  <c:v>3.2573428847369489E-2</c:v>
                </c:pt>
                <c:pt idx="658">
                  <c:v>3.2573428847369489E-2</c:v>
                </c:pt>
                <c:pt idx="659">
                  <c:v>3.2573428847369489E-2</c:v>
                </c:pt>
                <c:pt idx="660">
                  <c:v>3.2573428847369489E-2</c:v>
                </c:pt>
                <c:pt idx="661">
                  <c:v>3.2573428847369489E-2</c:v>
                </c:pt>
                <c:pt idx="662">
                  <c:v>3.2573428847369489E-2</c:v>
                </c:pt>
                <c:pt idx="663">
                  <c:v>3.2573428847369489E-2</c:v>
                </c:pt>
                <c:pt idx="664">
                  <c:v>3.2573428847369489E-2</c:v>
                </c:pt>
                <c:pt idx="665">
                  <c:v>3.2573428847369489E-2</c:v>
                </c:pt>
                <c:pt idx="666">
                  <c:v>3.2573428847369489E-2</c:v>
                </c:pt>
                <c:pt idx="667">
                  <c:v>3.2573428847369489E-2</c:v>
                </c:pt>
                <c:pt idx="668">
                  <c:v>3.2573428847369489E-2</c:v>
                </c:pt>
                <c:pt idx="669">
                  <c:v>3.2573428847369489E-2</c:v>
                </c:pt>
                <c:pt idx="670">
                  <c:v>3.2573428847369489E-2</c:v>
                </c:pt>
                <c:pt idx="671">
                  <c:v>3.2573428847369489E-2</c:v>
                </c:pt>
                <c:pt idx="672">
                  <c:v>3.2573428847369489E-2</c:v>
                </c:pt>
                <c:pt idx="673">
                  <c:v>3.2573428847369489E-2</c:v>
                </c:pt>
                <c:pt idx="674">
                  <c:v>3.2573428847369489E-2</c:v>
                </c:pt>
                <c:pt idx="675">
                  <c:v>3.2573428847369489E-2</c:v>
                </c:pt>
                <c:pt idx="676">
                  <c:v>3.2573428847369489E-2</c:v>
                </c:pt>
                <c:pt idx="677">
                  <c:v>3.2573428847369489E-2</c:v>
                </c:pt>
                <c:pt idx="678">
                  <c:v>3.2573428847369489E-2</c:v>
                </c:pt>
                <c:pt idx="679">
                  <c:v>3.2573428847369489E-2</c:v>
                </c:pt>
                <c:pt idx="680">
                  <c:v>3.2573428847369489E-2</c:v>
                </c:pt>
                <c:pt idx="681">
                  <c:v>3.2573428847369489E-2</c:v>
                </c:pt>
                <c:pt idx="682">
                  <c:v>3.2573428847369489E-2</c:v>
                </c:pt>
                <c:pt idx="683">
                  <c:v>3.2573428847369489E-2</c:v>
                </c:pt>
                <c:pt idx="684">
                  <c:v>3.2573428847369489E-2</c:v>
                </c:pt>
                <c:pt idx="685">
                  <c:v>3.2573428847369489E-2</c:v>
                </c:pt>
                <c:pt idx="686">
                  <c:v>3.2573428847369489E-2</c:v>
                </c:pt>
                <c:pt idx="687">
                  <c:v>3.2573428847369489E-2</c:v>
                </c:pt>
                <c:pt idx="688">
                  <c:v>3.2573428847369489E-2</c:v>
                </c:pt>
                <c:pt idx="689">
                  <c:v>3.2573428847369489E-2</c:v>
                </c:pt>
                <c:pt idx="690">
                  <c:v>3.2573428847369489E-2</c:v>
                </c:pt>
                <c:pt idx="691">
                  <c:v>3.2573428847369489E-2</c:v>
                </c:pt>
                <c:pt idx="692">
                  <c:v>3.2573428847369489E-2</c:v>
                </c:pt>
                <c:pt idx="693">
                  <c:v>3.2573428847369489E-2</c:v>
                </c:pt>
                <c:pt idx="694">
                  <c:v>3.2573428847369489E-2</c:v>
                </c:pt>
                <c:pt idx="695">
                  <c:v>3.2573428847369489E-2</c:v>
                </c:pt>
                <c:pt idx="696">
                  <c:v>3.2573428847369489E-2</c:v>
                </c:pt>
                <c:pt idx="697">
                  <c:v>3.2573428847369489E-2</c:v>
                </c:pt>
                <c:pt idx="698">
                  <c:v>3.2573428847369489E-2</c:v>
                </c:pt>
                <c:pt idx="699">
                  <c:v>3.2573428847369489E-2</c:v>
                </c:pt>
                <c:pt idx="700">
                  <c:v>3.2573428847369489E-2</c:v>
                </c:pt>
                <c:pt idx="701">
                  <c:v>3.2573428847369489E-2</c:v>
                </c:pt>
                <c:pt idx="702">
                  <c:v>3.2573428847369489E-2</c:v>
                </c:pt>
                <c:pt idx="703">
                  <c:v>3.2573428847369489E-2</c:v>
                </c:pt>
                <c:pt idx="704">
                  <c:v>3.2573428847369489E-2</c:v>
                </c:pt>
                <c:pt idx="705">
                  <c:v>3.2573428847369489E-2</c:v>
                </c:pt>
                <c:pt idx="706">
                  <c:v>3.2573428847369489E-2</c:v>
                </c:pt>
                <c:pt idx="707">
                  <c:v>3.2573428847369489E-2</c:v>
                </c:pt>
                <c:pt idx="708">
                  <c:v>3.2573428847369489E-2</c:v>
                </c:pt>
                <c:pt idx="709">
                  <c:v>3.2573428847369489E-2</c:v>
                </c:pt>
                <c:pt idx="710">
                  <c:v>3.2573428847369489E-2</c:v>
                </c:pt>
                <c:pt idx="711">
                  <c:v>3.2573428847369489E-2</c:v>
                </c:pt>
                <c:pt idx="712">
                  <c:v>3.2573428847369489E-2</c:v>
                </c:pt>
                <c:pt idx="713">
                  <c:v>3.2573428847369489E-2</c:v>
                </c:pt>
                <c:pt idx="714">
                  <c:v>3.2573428847369489E-2</c:v>
                </c:pt>
                <c:pt idx="715">
                  <c:v>3.2573428847369489E-2</c:v>
                </c:pt>
                <c:pt idx="716">
                  <c:v>3.2573428847369489E-2</c:v>
                </c:pt>
                <c:pt idx="717">
                  <c:v>3.2573428847369489E-2</c:v>
                </c:pt>
                <c:pt idx="718">
                  <c:v>3.2573428847369489E-2</c:v>
                </c:pt>
                <c:pt idx="719">
                  <c:v>3.2573428847369489E-2</c:v>
                </c:pt>
                <c:pt idx="720">
                  <c:v>3.2573428847369489E-2</c:v>
                </c:pt>
                <c:pt idx="721">
                  <c:v>3.2573428847369489E-2</c:v>
                </c:pt>
                <c:pt idx="722">
                  <c:v>3.2573428847369489E-2</c:v>
                </c:pt>
                <c:pt idx="723">
                  <c:v>3.2573428847369489E-2</c:v>
                </c:pt>
                <c:pt idx="724">
                  <c:v>3.2573428847369489E-2</c:v>
                </c:pt>
                <c:pt idx="725">
                  <c:v>3.2573428847369489E-2</c:v>
                </c:pt>
                <c:pt idx="726">
                  <c:v>3.2573428847369489E-2</c:v>
                </c:pt>
                <c:pt idx="727">
                  <c:v>3.2573428847369489E-2</c:v>
                </c:pt>
                <c:pt idx="728">
                  <c:v>3.2573428847369489E-2</c:v>
                </c:pt>
                <c:pt idx="729">
                  <c:v>3.2573428847369489E-2</c:v>
                </c:pt>
                <c:pt idx="730">
                  <c:v>3.2573428847369489E-2</c:v>
                </c:pt>
                <c:pt idx="731">
                  <c:v>3.2573428847369489E-2</c:v>
                </c:pt>
                <c:pt idx="732">
                  <c:v>3.2573428847369489E-2</c:v>
                </c:pt>
                <c:pt idx="733">
                  <c:v>3.2573428847369489E-2</c:v>
                </c:pt>
                <c:pt idx="734">
                  <c:v>3.2573428847369489E-2</c:v>
                </c:pt>
                <c:pt idx="735">
                  <c:v>3.2573428847369489E-2</c:v>
                </c:pt>
                <c:pt idx="736">
                  <c:v>3.2573428847369489E-2</c:v>
                </c:pt>
                <c:pt idx="737">
                  <c:v>3.2573428847369489E-2</c:v>
                </c:pt>
                <c:pt idx="738">
                  <c:v>3.2573428847369489E-2</c:v>
                </c:pt>
                <c:pt idx="739">
                  <c:v>3.2573428847369489E-2</c:v>
                </c:pt>
                <c:pt idx="740">
                  <c:v>3.2573428847369489E-2</c:v>
                </c:pt>
                <c:pt idx="741">
                  <c:v>3.2573428847369489E-2</c:v>
                </c:pt>
                <c:pt idx="742">
                  <c:v>3.2573428847369489E-2</c:v>
                </c:pt>
                <c:pt idx="743">
                  <c:v>3.2573428847369489E-2</c:v>
                </c:pt>
                <c:pt idx="744">
                  <c:v>3.2573428847369489E-2</c:v>
                </c:pt>
                <c:pt idx="745">
                  <c:v>3.2573428847369489E-2</c:v>
                </c:pt>
                <c:pt idx="746">
                  <c:v>3.2573428847369489E-2</c:v>
                </c:pt>
                <c:pt idx="747">
                  <c:v>3.2573428847369489E-2</c:v>
                </c:pt>
                <c:pt idx="748">
                  <c:v>3.2573428847369489E-2</c:v>
                </c:pt>
                <c:pt idx="749">
                  <c:v>3.2573428847369489E-2</c:v>
                </c:pt>
                <c:pt idx="750">
                  <c:v>3.2573428847369489E-2</c:v>
                </c:pt>
                <c:pt idx="751">
                  <c:v>3.2573428847369489E-2</c:v>
                </c:pt>
                <c:pt idx="752">
                  <c:v>3.2573428847369489E-2</c:v>
                </c:pt>
                <c:pt idx="753">
                  <c:v>3.2573428847369489E-2</c:v>
                </c:pt>
                <c:pt idx="754">
                  <c:v>3.2573428847369489E-2</c:v>
                </c:pt>
                <c:pt idx="755">
                  <c:v>3.2573428847369489E-2</c:v>
                </c:pt>
                <c:pt idx="756">
                  <c:v>3.2573428847369489E-2</c:v>
                </c:pt>
                <c:pt idx="757">
                  <c:v>3.2573428847369489E-2</c:v>
                </c:pt>
                <c:pt idx="758">
                  <c:v>3.2573428847369489E-2</c:v>
                </c:pt>
                <c:pt idx="759">
                  <c:v>3.2573428847369489E-2</c:v>
                </c:pt>
                <c:pt idx="760">
                  <c:v>3.2573428847369489E-2</c:v>
                </c:pt>
                <c:pt idx="761">
                  <c:v>3.2573428847369489E-2</c:v>
                </c:pt>
                <c:pt idx="762">
                  <c:v>3.2573428847369489E-2</c:v>
                </c:pt>
                <c:pt idx="763">
                  <c:v>3.2573428847369489E-2</c:v>
                </c:pt>
                <c:pt idx="764">
                  <c:v>3.2573428847369489E-2</c:v>
                </c:pt>
                <c:pt idx="765">
                  <c:v>3.2573428847369489E-2</c:v>
                </c:pt>
                <c:pt idx="766">
                  <c:v>3.2573428847369489E-2</c:v>
                </c:pt>
                <c:pt idx="767">
                  <c:v>3.2573428847369489E-2</c:v>
                </c:pt>
                <c:pt idx="768">
                  <c:v>3.2573428847369489E-2</c:v>
                </c:pt>
                <c:pt idx="769">
                  <c:v>3.2573428847369489E-2</c:v>
                </c:pt>
                <c:pt idx="770">
                  <c:v>3.2573428847369489E-2</c:v>
                </c:pt>
                <c:pt idx="771">
                  <c:v>3.2573428847369489E-2</c:v>
                </c:pt>
                <c:pt idx="772">
                  <c:v>3.2573428847369489E-2</c:v>
                </c:pt>
                <c:pt idx="773">
                  <c:v>3.2573428847369489E-2</c:v>
                </c:pt>
                <c:pt idx="774">
                  <c:v>3.2573428847369489E-2</c:v>
                </c:pt>
                <c:pt idx="775">
                  <c:v>3.2573428847369489E-2</c:v>
                </c:pt>
                <c:pt idx="776">
                  <c:v>3.2573428847369489E-2</c:v>
                </c:pt>
                <c:pt idx="777">
                  <c:v>3.2573428847369489E-2</c:v>
                </c:pt>
                <c:pt idx="778">
                  <c:v>3.2573428847369489E-2</c:v>
                </c:pt>
                <c:pt idx="779">
                  <c:v>3.2573428847369489E-2</c:v>
                </c:pt>
                <c:pt idx="780">
                  <c:v>3.2573428847369489E-2</c:v>
                </c:pt>
                <c:pt idx="781">
                  <c:v>3.2573428847369489E-2</c:v>
                </c:pt>
                <c:pt idx="782">
                  <c:v>3.2573428847369489E-2</c:v>
                </c:pt>
                <c:pt idx="783">
                  <c:v>3.2573428847369489E-2</c:v>
                </c:pt>
                <c:pt idx="784">
                  <c:v>3.2573428847369489E-2</c:v>
                </c:pt>
                <c:pt idx="785">
                  <c:v>3.2573428847369489E-2</c:v>
                </c:pt>
                <c:pt idx="786">
                  <c:v>3.2573428847369489E-2</c:v>
                </c:pt>
                <c:pt idx="787">
                  <c:v>3.2573428847369489E-2</c:v>
                </c:pt>
                <c:pt idx="788">
                  <c:v>3.2573428847369489E-2</c:v>
                </c:pt>
                <c:pt idx="789">
                  <c:v>3.2573428847369489E-2</c:v>
                </c:pt>
                <c:pt idx="790">
                  <c:v>3.2573428847369489E-2</c:v>
                </c:pt>
                <c:pt idx="791">
                  <c:v>3.2573428847369489E-2</c:v>
                </c:pt>
                <c:pt idx="792">
                  <c:v>3.2573428847369489E-2</c:v>
                </c:pt>
                <c:pt idx="793">
                  <c:v>3.2573428847369489E-2</c:v>
                </c:pt>
                <c:pt idx="794">
                  <c:v>3.2573428847369489E-2</c:v>
                </c:pt>
                <c:pt idx="795">
                  <c:v>3.2573428847369489E-2</c:v>
                </c:pt>
                <c:pt idx="796">
                  <c:v>3.2573428847369489E-2</c:v>
                </c:pt>
                <c:pt idx="797">
                  <c:v>3.2573428847369489E-2</c:v>
                </c:pt>
                <c:pt idx="798">
                  <c:v>3.2573428847369489E-2</c:v>
                </c:pt>
                <c:pt idx="799">
                  <c:v>3.2573428847369489E-2</c:v>
                </c:pt>
                <c:pt idx="800">
                  <c:v>3.2573428847369489E-2</c:v>
                </c:pt>
                <c:pt idx="801">
                  <c:v>3.2573428847369489E-2</c:v>
                </c:pt>
                <c:pt idx="802">
                  <c:v>3.2573428847369489E-2</c:v>
                </c:pt>
                <c:pt idx="803">
                  <c:v>3.2573428847369489E-2</c:v>
                </c:pt>
                <c:pt idx="804">
                  <c:v>3.2573428847369489E-2</c:v>
                </c:pt>
                <c:pt idx="805">
                  <c:v>3.2573428847369489E-2</c:v>
                </c:pt>
                <c:pt idx="806">
                  <c:v>3.2573428847369489E-2</c:v>
                </c:pt>
                <c:pt idx="807">
                  <c:v>3.2573428847369489E-2</c:v>
                </c:pt>
                <c:pt idx="808">
                  <c:v>3.2573428847369489E-2</c:v>
                </c:pt>
                <c:pt idx="809">
                  <c:v>3.2573428847369489E-2</c:v>
                </c:pt>
                <c:pt idx="810">
                  <c:v>3.2573428847369489E-2</c:v>
                </c:pt>
                <c:pt idx="811">
                  <c:v>3.2573428847369489E-2</c:v>
                </c:pt>
                <c:pt idx="812">
                  <c:v>3.2573428847369489E-2</c:v>
                </c:pt>
                <c:pt idx="813">
                  <c:v>3.2573428847369489E-2</c:v>
                </c:pt>
                <c:pt idx="814">
                  <c:v>3.2573428847369489E-2</c:v>
                </c:pt>
                <c:pt idx="815">
                  <c:v>3.2573428847369489E-2</c:v>
                </c:pt>
                <c:pt idx="816">
                  <c:v>3.2573428847369489E-2</c:v>
                </c:pt>
                <c:pt idx="817">
                  <c:v>3.2573428847369489E-2</c:v>
                </c:pt>
                <c:pt idx="818">
                  <c:v>3.2573428847369489E-2</c:v>
                </c:pt>
                <c:pt idx="819">
                  <c:v>3.2573428847369489E-2</c:v>
                </c:pt>
                <c:pt idx="820">
                  <c:v>3.2573428847369489E-2</c:v>
                </c:pt>
                <c:pt idx="821">
                  <c:v>3.2573428847369489E-2</c:v>
                </c:pt>
                <c:pt idx="822">
                  <c:v>3.2573428847369489E-2</c:v>
                </c:pt>
                <c:pt idx="823">
                  <c:v>3.2573428847369489E-2</c:v>
                </c:pt>
                <c:pt idx="824">
                  <c:v>3.2573428847369489E-2</c:v>
                </c:pt>
                <c:pt idx="825">
                  <c:v>3.2573428847369489E-2</c:v>
                </c:pt>
                <c:pt idx="826">
                  <c:v>3.2573428847369489E-2</c:v>
                </c:pt>
                <c:pt idx="827">
                  <c:v>3.2573428847369489E-2</c:v>
                </c:pt>
                <c:pt idx="828">
                  <c:v>3.2573428847369489E-2</c:v>
                </c:pt>
                <c:pt idx="829">
                  <c:v>3.2573428847369489E-2</c:v>
                </c:pt>
                <c:pt idx="830">
                  <c:v>3.2573428847369489E-2</c:v>
                </c:pt>
                <c:pt idx="831">
                  <c:v>3.2573428847369489E-2</c:v>
                </c:pt>
                <c:pt idx="832">
                  <c:v>3.2573428847369489E-2</c:v>
                </c:pt>
                <c:pt idx="833">
                  <c:v>3.2573428847369489E-2</c:v>
                </c:pt>
                <c:pt idx="834">
                  <c:v>3.2573428847369489E-2</c:v>
                </c:pt>
                <c:pt idx="835">
                  <c:v>3.2573428847369489E-2</c:v>
                </c:pt>
                <c:pt idx="836">
                  <c:v>3.2573428847369489E-2</c:v>
                </c:pt>
                <c:pt idx="837">
                  <c:v>3.2573428847369489E-2</c:v>
                </c:pt>
                <c:pt idx="838">
                  <c:v>3.2573428847369489E-2</c:v>
                </c:pt>
                <c:pt idx="839">
                  <c:v>3.2573428847369489E-2</c:v>
                </c:pt>
                <c:pt idx="840">
                  <c:v>3.2573428847369489E-2</c:v>
                </c:pt>
                <c:pt idx="841">
                  <c:v>3.2573428847369489E-2</c:v>
                </c:pt>
                <c:pt idx="842">
                  <c:v>3.2573428847369489E-2</c:v>
                </c:pt>
                <c:pt idx="843">
                  <c:v>3.2573428847369489E-2</c:v>
                </c:pt>
                <c:pt idx="844">
                  <c:v>3.2573428847369489E-2</c:v>
                </c:pt>
                <c:pt idx="845">
                  <c:v>3.2573428847369489E-2</c:v>
                </c:pt>
                <c:pt idx="846">
                  <c:v>3.2573428847369489E-2</c:v>
                </c:pt>
                <c:pt idx="847">
                  <c:v>3.2573428847369489E-2</c:v>
                </c:pt>
                <c:pt idx="848">
                  <c:v>3.2573428847369489E-2</c:v>
                </c:pt>
                <c:pt idx="849">
                  <c:v>3.2573428847369489E-2</c:v>
                </c:pt>
                <c:pt idx="850">
                  <c:v>3.2573428847369489E-2</c:v>
                </c:pt>
                <c:pt idx="851">
                  <c:v>3.2573428847369489E-2</c:v>
                </c:pt>
                <c:pt idx="852">
                  <c:v>3.2573428847369489E-2</c:v>
                </c:pt>
                <c:pt idx="853">
                  <c:v>3.2573428847369489E-2</c:v>
                </c:pt>
                <c:pt idx="854">
                  <c:v>3.2573428847369489E-2</c:v>
                </c:pt>
                <c:pt idx="855">
                  <c:v>3.2573428847369489E-2</c:v>
                </c:pt>
                <c:pt idx="856">
                  <c:v>3.2573428847369489E-2</c:v>
                </c:pt>
                <c:pt idx="857">
                  <c:v>3.2573428847369489E-2</c:v>
                </c:pt>
                <c:pt idx="858">
                  <c:v>3.2573428847369489E-2</c:v>
                </c:pt>
                <c:pt idx="859">
                  <c:v>3.2573428847369489E-2</c:v>
                </c:pt>
                <c:pt idx="860">
                  <c:v>3.2573428847369489E-2</c:v>
                </c:pt>
                <c:pt idx="861">
                  <c:v>3.2573428847369489E-2</c:v>
                </c:pt>
                <c:pt idx="862">
                  <c:v>3.2573428847369489E-2</c:v>
                </c:pt>
                <c:pt idx="863">
                  <c:v>3.2573428847369489E-2</c:v>
                </c:pt>
                <c:pt idx="864">
                  <c:v>3.2573428847369489E-2</c:v>
                </c:pt>
                <c:pt idx="865">
                  <c:v>3.2573428847369489E-2</c:v>
                </c:pt>
                <c:pt idx="866">
                  <c:v>3.2573428847369489E-2</c:v>
                </c:pt>
                <c:pt idx="867">
                  <c:v>3.2573428847369489E-2</c:v>
                </c:pt>
                <c:pt idx="868">
                  <c:v>3.2573428847369489E-2</c:v>
                </c:pt>
                <c:pt idx="869">
                  <c:v>3.2573428847369489E-2</c:v>
                </c:pt>
                <c:pt idx="870">
                  <c:v>3.2573428847369489E-2</c:v>
                </c:pt>
                <c:pt idx="871">
                  <c:v>3.2573428847369489E-2</c:v>
                </c:pt>
                <c:pt idx="872">
                  <c:v>3.2573428847369489E-2</c:v>
                </c:pt>
                <c:pt idx="873">
                  <c:v>3.2573428847369489E-2</c:v>
                </c:pt>
                <c:pt idx="874">
                  <c:v>3.2573428847369489E-2</c:v>
                </c:pt>
              </c:numCache>
            </c:numRef>
          </c:val>
          <c:smooth val="0"/>
          <c:extLst>
            <c:ext xmlns:c16="http://schemas.microsoft.com/office/drawing/2014/chart" uri="{C3380CC4-5D6E-409C-BE32-E72D297353CC}">
              <c16:uniqueId val="{00000002-0CCA-46AD-9EA5-3C72992DB813}"/>
            </c:ext>
          </c:extLst>
        </c:ser>
        <c:dLbls>
          <c:showLegendKey val="0"/>
          <c:showVal val="0"/>
          <c:showCatName val="0"/>
          <c:showSerName val="0"/>
          <c:showPercent val="0"/>
          <c:showBubbleSize val="0"/>
        </c:dLbls>
        <c:smooth val="0"/>
        <c:axId val="1481277263"/>
        <c:axId val="1481211119"/>
      </c:lineChart>
      <c:dateAx>
        <c:axId val="1481277263"/>
        <c:scaling>
          <c:orientation val="minMax"/>
          <c:max val="45231"/>
        </c:scaling>
        <c:delete val="0"/>
        <c:axPos val="b"/>
        <c:numFmt formatCode="yyyy" sourceLinked="0"/>
        <c:majorTickMark val="out"/>
        <c:minorTickMark val="none"/>
        <c:tickLblPos val="low"/>
        <c:spPr>
          <a:noFill/>
          <a:ln w="9525" cap="flat" cmpd="sng" algn="ctr">
            <a:solidFill>
              <a:srgbClr val="003B4A"/>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900" b="0" i="0" u="none" strike="noStrike" kern="1200" baseline="0">
                <a:solidFill>
                  <a:srgbClr val="003B4A"/>
                </a:solidFill>
                <a:latin typeface="Trebuchet MS"/>
                <a:ea typeface="Trebuchet MS"/>
                <a:cs typeface="Trebuchet MS"/>
              </a:defRPr>
            </a:pPr>
            <a:endParaRPr lang="en-US"/>
          </a:p>
        </c:txPr>
        <c:crossAx val="1481211119"/>
        <c:crosses val="autoZero"/>
        <c:auto val="1"/>
        <c:lblOffset val="100"/>
        <c:baseTimeUnit val="months"/>
        <c:majorUnit val="5"/>
        <c:majorTimeUnit val="years"/>
      </c:dateAx>
      <c:valAx>
        <c:axId val="1481211119"/>
        <c:scaling>
          <c:orientation val="minMax"/>
        </c:scaling>
        <c:delete val="0"/>
        <c:axPos val="l"/>
        <c:majorGridlines>
          <c:spPr>
            <a:ln w="9525" cap="flat" cmpd="sng" algn="ctr">
              <a:noFill/>
              <a:prstDash val="solid"/>
              <a:round/>
            </a:ln>
            <a:effectLst/>
          </c:spPr>
        </c:majorGridlines>
        <c:numFmt formatCode="0%" sourceLinked="0"/>
        <c:majorTickMark val="out"/>
        <c:minorTickMark val="none"/>
        <c:tickLblPos val="nextTo"/>
        <c:spPr>
          <a:noFill/>
          <a:ln w="9525">
            <a:solidFill>
              <a:srgbClr val="003B4A"/>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900" b="0" i="0" u="none" strike="noStrike" kern="1200" baseline="0">
                <a:solidFill>
                  <a:srgbClr val="003B4A"/>
                </a:solidFill>
                <a:latin typeface="Trebuchet MS"/>
                <a:ea typeface="Trebuchet MS"/>
                <a:cs typeface="Trebuchet MS"/>
              </a:defRPr>
            </a:pPr>
            <a:endParaRPr lang="en-US"/>
          </a:p>
        </c:txPr>
        <c:crossAx val="1481277263"/>
        <c:crosses val="autoZero"/>
        <c:crossBetween val="between"/>
      </c:valAx>
      <c:spPr>
        <a:noFill/>
        <a:ln w="25400">
          <a:noFill/>
        </a:ln>
        <a:effectLst/>
      </c:spPr>
    </c:plotArea>
    <c:legend>
      <c:legendPos val="t"/>
      <c:overlay val="1"/>
      <c:spPr>
        <a:noFill/>
        <a:ln w="25400">
          <a:noFill/>
        </a:ln>
        <a:effectLst/>
      </c:spPr>
      <c:txPr>
        <a:bodyPr rot="0" spcFirstLastPara="1" vertOverflow="ellipsis" vert="horz" wrap="square" anchor="ctr" anchorCtr="1"/>
        <a:lstStyle/>
        <a:p>
          <a:pPr>
            <a:defRPr sz="1000" b="0" i="0" u="none" strike="noStrike" kern="1200" baseline="0">
              <a:solidFill>
                <a:srgbClr val="003B4A"/>
              </a:solidFill>
              <a:latin typeface="Trebuchet MS"/>
              <a:ea typeface="Trebuchet MS"/>
              <a:cs typeface="Trebuchet M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900">
          <a:latin typeface="Trebuchet MS"/>
          <a:ea typeface="Trebuchet MS"/>
          <a:cs typeface="Trebuchet MS"/>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rgbClr val="003B4A"/>
                </a:solidFill>
                <a:latin typeface="Trebuchet MS" panose="020B0603020202020204" pitchFamily="34" charset="0"/>
                <a:ea typeface="+mn-ea"/>
                <a:cs typeface="+mn-cs"/>
              </a:defRPr>
            </a:pPr>
            <a:r>
              <a:rPr lang="en-US" sz="1600" dirty="0">
                <a:solidFill>
                  <a:srgbClr val="003B4A"/>
                </a:solidFill>
              </a:rPr>
              <a:t>30-Day</a:t>
            </a:r>
            <a:r>
              <a:rPr lang="en-US" sz="1600" baseline="0" dirty="0">
                <a:solidFill>
                  <a:srgbClr val="003B4A"/>
                </a:solidFill>
              </a:rPr>
              <a:t> SEC Yields</a:t>
            </a:r>
            <a:endParaRPr lang="en-US" sz="1600" dirty="0">
              <a:solidFill>
                <a:srgbClr val="003B4A"/>
              </a:solidFill>
            </a:endParaRPr>
          </a:p>
        </c:rich>
      </c:tx>
      <c:layout>
        <c:manualLayout>
          <c:xMode val="edge"/>
          <c:yMode val="edge"/>
          <c:x val="0.38539571893765956"/>
          <c:y val="1.549652324722526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3B4A"/>
              </a:solidFill>
              <a:latin typeface="Trebuchet MS" panose="020B0603020202020204" pitchFamily="34" charset="0"/>
              <a:ea typeface="+mn-ea"/>
              <a:cs typeface="+mn-cs"/>
            </a:defRPr>
          </a:pPr>
          <a:endParaRPr lang="en-US"/>
        </a:p>
      </c:txPr>
    </c:title>
    <c:autoTitleDeleted val="0"/>
    <c:plotArea>
      <c:layout/>
      <c:barChart>
        <c:barDir val="col"/>
        <c:grouping val="clustered"/>
        <c:varyColors val="0"/>
        <c:ser>
          <c:idx val="1"/>
          <c:order val="1"/>
          <c:tx>
            <c:strRef>
              <c:f>Sheet1!$E$2</c:f>
              <c:strCache>
                <c:ptCount val="1"/>
                <c:pt idx="0">
                  <c:v>12/31/2020</c:v>
                </c:pt>
              </c:strCache>
            </c:strRef>
          </c:tx>
          <c:spPr>
            <a:solidFill>
              <a:srgbClr val="FFFFFF">
                <a:lumMod val="75000"/>
              </a:srgbClr>
            </a:solidFill>
            <a:ln>
              <a:noFill/>
            </a:ln>
            <a:effectLst/>
          </c:spPr>
          <c:invertIfNegative val="0"/>
          <c:dLbls>
            <c:dLbl>
              <c:idx val="2"/>
              <c:layout>
                <c:manualLayout>
                  <c:x val="-5.8928175370249903E-3"/>
                  <c:y val="-6.2283008001249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F1-46F1-BD01-0635DD339CD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(Sheet1!$B$3,Sheet1!$B$5:$B$10)</c:f>
              <c:strCache>
                <c:ptCount val="7"/>
                <c:pt idx="0">
                  <c:v>Vanguard Total Bond Market Index Fund</c:v>
                </c:pt>
                <c:pt idx="1">
                  <c:v>DoubleLine Total Return Bond Fund</c:v>
                </c:pt>
                <c:pt idx="2">
                  <c:v>Guggenheim Total Return Bond Fund</c:v>
                </c:pt>
                <c:pt idx="3">
                  <c:v>BBH Income Fund</c:v>
                </c:pt>
                <c:pt idx="4">
                  <c:v>Loomis Sayles Bond Fund</c:v>
                </c:pt>
                <c:pt idx="5">
                  <c:v>Guggenheim Macro Opportunities Fund</c:v>
                </c:pt>
                <c:pt idx="6">
                  <c:v>Osterweis Strategic Income Fund</c:v>
                </c:pt>
              </c:strCache>
              <c:extLst/>
            </c:strRef>
          </c:cat>
          <c:val>
            <c:numRef>
              <c:f>(Sheet1!$E$3,Sheet1!$E$5:$E$10)</c:f>
              <c:numCache>
                <c:formatCode>0.00</c:formatCode>
                <c:ptCount val="7"/>
                <c:pt idx="0">
                  <c:v>1.1299999999999999</c:v>
                </c:pt>
                <c:pt idx="1">
                  <c:v>3.08</c:v>
                </c:pt>
                <c:pt idx="2">
                  <c:v>2.4700000000000002</c:v>
                </c:pt>
                <c:pt idx="3">
                  <c:v>2.41</c:v>
                </c:pt>
                <c:pt idx="4">
                  <c:v>2.4500000000000002</c:v>
                </c:pt>
                <c:pt idx="5">
                  <c:v>2.65</c:v>
                </c:pt>
                <c:pt idx="6">
                  <c:v>4.6500000000000004</c:v>
                </c:pt>
              </c:numCache>
              <c:extLst/>
            </c:numRef>
          </c:val>
          <c:extLst>
            <c:ext xmlns:c16="http://schemas.microsoft.com/office/drawing/2014/chart" uri="{C3380CC4-5D6E-409C-BE32-E72D297353CC}">
              <c16:uniqueId val="{00000001-65F1-46F1-BD01-0635DD339CDB}"/>
            </c:ext>
          </c:extLst>
        </c:ser>
        <c:ser>
          <c:idx val="2"/>
          <c:order val="2"/>
          <c:tx>
            <c:strRef>
              <c:f>Sheet1!$F$2</c:f>
              <c:strCache>
                <c:ptCount val="1"/>
                <c:pt idx="0">
                  <c:v>12/31/2021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(Sheet1!$B$3,Sheet1!$B$5:$B$10)</c:f>
              <c:strCache>
                <c:ptCount val="7"/>
                <c:pt idx="0">
                  <c:v>Vanguard Total Bond Market Index Fund</c:v>
                </c:pt>
                <c:pt idx="1">
                  <c:v>DoubleLine Total Return Bond Fund</c:v>
                </c:pt>
                <c:pt idx="2">
                  <c:v>Guggenheim Total Return Bond Fund</c:v>
                </c:pt>
                <c:pt idx="3">
                  <c:v>BBH Income Fund</c:v>
                </c:pt>
                <c:pt idx="4">
                  <c:v>Loomis Sayles Bond Fund</c:v>
                </c:pt>
                <c:pt idx="5">
                  <c:v>Guggenheim Macro Opportunities Fund</c:v>
                </c:pt>
                <c:pt idx="6">
                  <c:v>Osterweis Strategic Income Fund</c:v>
                </c:pt>
              </c:strCache>
              <c:extLst/>
            </c:strRef>
          </c:cat>
          <c:val>
            <c:numRef>
              <c:f>(Sheet1!$F$3,Sheet1!$F$5:$F$10)</c:f>
              <c:numCache>
                <c:formatCode>0.00</c:formatCode>
                <c:ptCount val="7"/>
                <c:pt idx="0">
                  <c:v>1.6</c:v>
                </c:pt>
                <c:pt idx="1">
                  <c:v>3.21</c:v>
                </c:pt>
                <c:pt idx="2">
                  <c:v>2.4700000000000002</c:v>
                </c:pt>
                <c:pt idx="3">
                  <c:v>2.56</c:v>
                </c:pt>
                <c:pt idx="4">
                  <c:v>2.64</c:v>
                </c:pt>
                <c:pt idx="5">
                  <c:v>2.77</c:v>
                </c:pt>
                <c:pt idx="6">
                  <c:v>2.37</c:v>
                </c:pt>
              </c:numCache>
              <c:extLst/>
            </c:numRef>
          </c:val>
          <c:extLst>
            <c:ext xmlns:c16="http://schemas.microsoft.com/office/drawing/2014/chart" uri="{C3380CC4-5D6E-409C-BE32-E72D297353CC}">
              <c16:uniqueId val="{00000002-65F1-46F1-BD01-0635DD339CDB}"/>
            </c:ext>
          </c:extLst>
        </c:ser>
        <c:ser>
          <c:idx val="3"/>
          <c:order val="3"/>
          <c:tx>
            <c:strRef>
              <c:f>Sheet1!$G$2</c:f>
              <c:strCache>
                <c:ptCount val="1"/>
                <c:pt idx="0">
                  <c:v>12/31/2022</c:v>
                </c:pt>
              </c:strCache>
            </c:strRef>
          </c:tx>
          <c:spPr>
            <a:solidFill>
              <a:srgbClr val="003B4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(Sheet1!$B$3,Sheet1!$B$5:$B$10)</c:f>
              <c:strCache>
                <c:ptCount val="7"/>
                <c:pt idx="0">
                  <c:v>Vanguard Total Bond Market Index Fund</c:v>
                </c:pt>
                <c:pt idx="1">
                  <c:v>DoubleLine Total Return Bond Fund</c:v>
                </c:pt>
                <c:pt idx="2">
                  <c:v>Guggenheim Total Return Bond Fund</c:v>
                </c:pt>
                <c:pt idx="3">
                  <c:v>BBH Income Fund</c:v>
                </c:pt>
                <c:pt idx="4">
                  <c:v>Loomis Sayles Bond Fund</c:v>
                </c:pt>
                <c:pt idx="5">
                  <c:v>Guggenheim Macro Opportunities Fund</c:v>
                </c:pt>
                <c:pt idx="6">
                  <c:v>Osterweis Strategic Income Fund</c:v>
                </c:pt>
              </c:strCache>
              <c:extLst/>
            </c:strRef>
          </c:cat>
          <c:val>
            <c:numRef>
              <c:f>(Sheet1!$G$3,Sheet1!$G$5:$G$10)</c:f>
              <c:numCache>
                <c:formatCode>0.00</c:formatCode>
                <c:ptCount val="7"/>
                <c:pt idx="0">
                  <c:v>4.13</c:v>
                </c:pt>
                <c:pt idx="1">
                  <c:v>5.1100000000000003</c:v>
                </c:pt>
                <c:pt idx="2">
                  <c:v>5.38</c:v>
                </c:pt>
                <c:pt idx="3">
                  <c:v>5.24</c:v>
                </c:pt>
                <c:pt idx="4">
                  <c:v>5.26</c:v>
                </c:pt>
                <c:pt idx="5">
                  <c:v>6.89</c:v>
                </c:pt>
                <c:pt idx="6">
                  <c:v>7.09</c:v>
                </c:pt>
              </c:numCache>
              <c:extLst/>
            </c:numRef>
          </c:val>
          <c:extLst>
            <c:ext xmlns:c16="http://schemas.microsoft.com/office/drawing/2014/chart" uri="{C3380CC4-5D6E-409C-BE32-E72D297353CC}">
              <c16:uniqueId val="{00000003-65F1-46F1-BD01-0635DD339CDB}"/>
            </c:ext>
          </c:extLst>
        </c:ser>
        <c:dLbls>
          <c:showLegendKey val="0"/>
          <c:showVal val="0"/>
          <c:showCatName val="0"/>
          <c:showSerName val="0"/>
          <c:showPercent val="0"/>
          <c:showBubbleSize val="0"/>
        </c:dLbls>
        <c:gapWidth val="219"/>
        <c:overlap val="-27"/>
        <c:axId val="881653424"/>
        <c:axId val="2065628704"/>
        <c:extLst>
          <c:ext xmlns:c15="http://schemas.microsoft.com/office/drawing/2012/chart" uri="{02D57815-91ED-43cb-92C2-25804820EDAC}">
            <c15:filteredBarSeries>
              <c15:ser>
                <c:idx val="0"/>
                <c:order val="0"/>
                <c:tx>
                  <c:strRef>
                    <c:extLst>
                      <c:ext uri="{02D57815-91ED-43cb-92C2-25804820EDAC}">
                        <c15:formulaRef>
                          <c15:sqref>Sheet1!$D$2</c15:sqref>
                        </c15:formulaRef>
                      </c:ext>
                    </c:extLst>
                    <c:strCache>
                      <c:ptCount val="1"/>
                      <c:pt idx="0">
                        <c:v>12/31/2019</c:v>
                      </c:pt>
                    </c:strCache>
                  </c:strRef>
                </c:tx>
                <c:spPr>
                  <a:solidFill>
                    <a:srgbClr val="FFB6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(Sheet1!$B$3,Sheet1!$B$5:$B$10)</c15:sqref>
                        </c15:formulaRef>
                      </c:ext>
                    </c:extLst>
                    <c:strCache>
                      <c:ptCount val="7"/>
                      <c:pt idx="0">
                        <c:v>Vanguard Total Bond Market Index Fund</c:v>
                      </c:pt>
                      <c:pt idx="1">
                        <c:v>DoubleLine Total Return Bond Fund</c:v>
                      </c:pt>
                      <c:pt idx="2">
                        <c:v>Guggenheim Total Return Bond Fund</c:v>
                      </c:pt>
                      <c:pt idx="3">
                        <c:v>BBH Income Fund</c:v>
                      </c:pt>
                      <c:pt idx="4">
                        <c:v>Loomis Sayles Bond Fund</c:v>
                      </c:pt>
                      <c:pt idx="5">
                        <c:v>Guggenheim Macro Opportunities Fund</c:v>
                      </c:pt>
                      <c:pt idx="6">
                        <c:v>Osterweis Strategic Income Fund</c:v>
                      </c:pt>
                    </c:strCache>
                  </c:strRef>
                </c:cat>
                <c:val>
                  <c:numRef>
                    <c:extLst>
                      <c:ext uri="{02D57815-91ED-43cb-92C2-25804820EDAC}">
                        <c15:formulaRef>
                          <c15:sqref>(Sheet1!$D$3,Sheet1!$D$5:$D$10)</c15:sqref>
                        </c15:formulaRef>
                      </c:ext>
                    </c:extLst>
                    <c:numCache>
                      <c:formatCode>0.00</c:formatCode>
                      <c:ptCount val="7"/>
                      <c:pt idx="0">
                        <c:v>2.27</c:v>
                      </c:pt>
                      <c:pt idx="1">
                        <c:v>3.42</c:v>
                      </c:pt>
                      <c:pt idx="2">
                        <c:v>1.96</c:v>
                      </c:pt>
                      <c:pt idx="3">
                        <c:v>2.16</c:v>
                      </c:pt>
                      <c:pt idx="4">
                        <c:v>3.41</c:v>
                      </c:pt>
                      <c:pt idx="5">
                        <c:v>2.27</c:v>
                      </c:pt>
                      <c:pt idx="6">
                        <c:v>4.6500000000000004</c:v>
                      </c:pt>
                    </c:numCache>
                  </c:numRef>
                </c:val>
                <c:extLst>
                  <c:ext xmlns:c16="http://schemas.microsoft.com/office/drawing/2014/chart" uri="{C3380CC4-5D6E-409C-BE32-E72D297353CC}">
                    <c16:uniqueId val="{00000000-65F1-46F1-BD01-0635DD339CDB}"/>
                  </c:ext>
                </c:extLst>
              </c15:ser>
            </c15:filteredBarSeries>
          </c:ext>
        </c:extLst>
      </c:barChart>
      <c:catAx>
        <c:axId val="88165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2065628704"/>
        <c:crosses val="autoZero"/>
        <c:auto val="1"/>
        <c:lblAlgn val="ctr"/>
        <c:lblOffset val="100"/>
        <c:noMultiLvlLbl val="0"/>
      </c:catAx>
      <c:valAx>
        <c:axId val="2065628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881653424"/>
        <c:crosses val="autoZero"/>
        <c:crossBetween val="between"/>
      </c:valAx>
      <c:spPr>
        <a:noFill/>
        <a:ln>
          <a:noFill/>
        </a:ln>
        <a:effectLst/>
      </c:spPr>
    </c:plotArea>
    <c:legend>
      <c:legendPos val="t"/>
      <c:layout>
        <c:manualLayout>
          <c:xMode val="edge"/>
          <c:yMode val="edge"/>
          <c:x val="0.2862257478078255"/>
          <c:y val="8.1563367357895655E-2"/>
          <c:w val="0.3892451903936866"/>
          <c:h val="5.1127138194821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3B4A"/>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Trebuchet MS" panose="020B06030202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89842491062663E-2"/>
          <c:y val="0.11457644993835518"/>
          <c:w val="0.92961597357582215"/>
          <c:h val="0.81798371483656485"/>
        </c:manualLayout>
      </c:layout>
      <c:lineChart>
        <c:grouping val="standard"/>
        <c:varyColors val="0"/>
        <c:ser>
          <c:idx val="0"/>
          <c:order val="0"/>
          <c:tx>
            <c:strRef>
              <c:f>'FRED Graph'!$B$12</c:f>
              <c:strCache>
                <c:ptCount val="1"/>
                <c:pt idx="0">
                  <c:v>CPI Goods Inflation (Less Food and Energy)</c:v>
                </c:pt>
              </c:strCache>
            </c:strRef>
          </c:tx>
          <c:spPr>
            <a:ln w="28575" cap="rnd">
              <a:solidFill>
                <a:srgbClr val="003B4A"/>
              </a:solidFill>
              <a:round/>
            </a:ln>
            <a:effectLst/>
          </c:spPr>
          <c:marker>
            <c:symbol val="none"/>
          </c:marker>
          <c:cat>
            <c:numRef>
              <c:f>'FRED Graph'!$A$13:$A$263</c:f>
              <c:numCache>
                <c:formatCode>yyyy\-mm\-dd</c:formatCode>
                <c:ptCount val="251"/>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numCache>
            </c:numRef>
          </c:cat>
          <c:val>
            <c:numRef>
              <c:f>'FRED Graph'!$B$13:$B$263</c:f>
              <c:numCache>
                <c:formatCode>0.0</c:formatCode>
                <c:ptCount val="251"/>
                <c:pt idx="0">
                  <c:v>-0.75600999999999996</c:v>
                </c:pt>
                <c:pt idx="1">
                  <c:v>-0.96153999999999995</c:v>
                </c:pt>
                <c:pt idx="2">
                  <c:v>-1.16838</c:v>
                </c:pt>
                <c:pt idx="3">
                  <c:v>-0.96220000000000006</c:v>
                </c:pt>
                <c:pt idx="4">
                  <c:v>-0.89593</c:v>
                </c:pt>
                <c:pt idx="5">
                  <c:v>-0.96418999999999999</c:v>
                </c:pt>
                <c:pt idx="6">
                  <c:v>-1.3049500000000001</c:v>
                </c:pt>
                <c:pt idx="7">
                  <c:v>-0.69013000000000002</c:v>
                </c:pt>
                <c:pt idx="8">
                  <c:v>-1.0330600000000001</c:v>
                </c:pt>
                <c:pt idx="9">
                  <c:v>-1.17241</c:v>
                </c:pt>
                <c:pt idx="10">
                  <c:v>-1.65062</c:v>
                </c:pt>
                <c:pt idx="11">
                  <c:v>-1.5862099999999999</c:v>
                </c:pt>
                <c:pt idx="12">
                  <c:v>-1.38504</c:v>
                </c:pt>
                <c:pt idx="13">
                  <c:v>-1.45631</c:v>
                </c:pt>
                <c:pt idx="14">
                  <c:v>-1.3908199999999999</c:v>
                </c:pt>
                <c:pt idx="15">
                  <c:v>-1.73491</c:v>
                </c:pt>
                <c:pt idx="16">
                  <c:v>-1.87761</c:v>
                </c:pt>
                <c:pt idx="17">
                  <c:v>-1.87761</c:v>
                </c:pt>
                <c:pt idx="18">
                  <c:v>-1.80932</c:v>
                </c:pt>
                <c:pt idx="19">
                  <c:v>-2.1542699999999999</c:v>
                </c:pt>
                <c:pt idx="20">
                  <c:v>-2.4356300000000002</c:v>
                </c:pt>
                <c:pt idx="21">
                  <c:v>-2.5122100000000001</c:v>
                </c:pt>
                <c:pt idx="22">
                  <c:v>-2.5174799999999999</c:v>
                </c:pt>
                <c:pt idx="23">
                  <c:v>-2.3826200000000002</c:v>
                </c:pt>
                <c:pt idx="24">
                  <c:v>-2.1769699999999998</c:v>
                </c:pt>
                <c:pt idx="25">
                  <c:v>-1.9000699999999999</c:v>
                </c:pt>
                <c:pt idx="26">
                  <c:v>-1.55148</c:v>
                </c:pt>
                <c:pt idx="27">
                  <c:v>-1.4124300000000001</c:v>
                </c:pt>
                <c:pt idx="28">
                  <c:v>-0.99219999999999997</c:v>
                </c:pt>
                <c:pt idx="29">
                  <c:v>-1.06308</c:v>
                </c:pt>
                <c:pt idx="30">
                  <c:v>-1.27569</c:v>
                </c:pt>
                <c:pt idx="31">
                  <c:v>-1.27841</c:v>
                </c:pt>
                <c:pt idx="32">
                  <c:v>-0.57060999999999995</c:v>
                </c:pt>
                <c:pt idx="33">
                  <c:v>7.1580000000000005E-2</c:v>
                </c:pt>
                <c:pt idx="34">
                  <c:v>0.57389000000000001</c:v>
                </c:pt>
                <c:pt idx="35">
                  <c:v>0.57430000000000003</c:v>
                </c:pt>
                <c:pt idx="36">
                  <c:v>0.78966000000000003</c:v>
                </c:pt>
                <c:pt idx="37">
                  <c:v>0.64561999999999997</c:v>
                </c:pt>
                <c:pt idx="38">
                  <c:v>0.50143000000000004</c:v>
                </c:pt>
                <c:pt idx="39">
                  <c:v>0.42980000000000002</c:v>
                </c:pt>
                <c:pt idx="40">
                  <c:v>0.57265999999999995</c:v>
                </c:pt>
                <c:pt idx="41">
                  <c:v>0.50143000000000004</c:v>
                </c:pt>
                <c:pt idx="42">
                  <c:v>0.57430000000000003</c:v>
                </c:pt>
                <c:pt idx="43">
                  <c:v>0.71941999999999995</c:v>
                </c:pt>
                <c:pt idx="44">
                  <c:v>0.57389000000000001</c:v>
                </c:pt>
                <c:pt idx="45">
                  <c:v>0.35765000000000002</c:v>
                </c:pt>
                <c:pt idx="46">
                  <c:v>0.14265</c:v>
                </c:pt>
                <c:pt idx="47">
                  <c:v>0.14276</c:v>
                </c:pt>
                <c:pt idx="48">
                  <c:v>7.1230000000000002E-2</c:v>
                </c:pt>
                <c:pt idx="49">
                  <c:v>0</c:v>
                </c:pt>
                <c:pt idx="50">
                  <c:v>0.21382999999999999</c:v>
                </c:pt>
                <c:pt idx="51">
                  <c:v>0.42796000000000001</c:v>
                </c:pt>
                <c:pt idx="52">
                  <c:v>0.28470000000000001</c:v>
                </c:pt>
                <c:pt idx="53">
                  <c:v>0.49892999999999998</c:v>
                </c:pt>
                <c:pt idx="54">
                  <c:v>0.49963999999999997</c:v>
                </c:pt>
                <c:pt idx="55">
                  <c:v>0.64285999999999999</c:v>
                </c:pt>
                <c:pt idx="56">
                  <c:v>0.49929000000000001</c:v>
                </c:pt>
                <c:pt idx="57">
                  <c:v>0.28510000000000002</c:v>
                </c:pt>
                <c:pt idx="58">
                  <c:v>-0.14244999999999999</c:v>
                </c:pt>
                <c:pt idx="59">
                  <c:v>-7.1279999999999996E-2</c:v>
                </c:pt>
                <c:pt idx="60">
                  <c:v>-0.17224</c:v>
                </c:pt>
                <c:pt idx="61">
                  <c:v>-7.1000000000000002E-4</c:v>
                </c:pt>
                <c:pt idx="62">
                  <c:v>-0.24537999999999999</c:v>
                </c:pt>
                <c:pt idx="63">
                  <c:v>-0.48651</c:v>
                </c:pt>
                <c:pt idx="64">
                  <c:v>-0.65081999999999995</c:v>
                </c:pt>
                <c:pt idx="65">
                  <c:v>-0.82482</c:v>
                </c:pt>
                <c:pt idx="66">
                  <c:v>-0.67401</c:v>
                </c:pt>
                <c:pt idx="67">
                  <c:v>-0.77502000000000004</c:v>
                </c:pt>
                <c:pt idx="68">
                  <c:v>-0.79630999999999996</c:v>
                </c:pt>
                <c:pt idx="69">
                  <c:v>-0.54513</c:v>
                </c:pt>
                <c:pt idx="70">
                  <c:v>-2.8500000000000001E-3</c:v>
                </c:pt>
                <c:pt idx="71">
                  <c:v>7.3469999999999994E-2</c:v>
                </c:pt>
                <c:pt idx="72">
                  <c:v>0.23527999999999999</c:v>
                </c:pt>
                <c:pt idx="73">
                  <c:v>7.8399999999999997E-2</c:v>
                </c:pt>
                <c:pt idx="74">
                  <c:v>2.7810000000000001E-2</c:v>
                </c:pt>
                <c:pt idx="75">
                  <c:v>0.11348</c:v>
                </c:pt>
                <c:pt idx="76">
                  <c:v>0.10929999999999999</c:v>
                </c:pt>
                <c:pt idx="77">
                  <c:v>0.20238</c:v>
                </c:pt>
                <c:pt idx="78">
                  <c:v>0.39328000000000002</c:v>
                </c:pt>
                <c:pt idx="79">
                  <c:v>0.48352000000000001</c:v>
                </c:pt>
                <c:pt idx="80">
                  <c:v>0.45215</c:v>
                </c:pt>
                <c:pt idx="81">
                  <c:v>0.14221</c:v>
                </c:pt>
                <c:pt idx="82">
                  <c:v>-0.12839</c:v>
                </c:pt>
                <c:pt idx="83">
                  <c:v>-0.43264000000000002</c:v>
                </c:pt>
                <c:pt idx="84">
                  <c:v>-0.52707000000000004</c:v>
                </c:pt>
                <c:pt idx="85">
                  <c:v>-2.6349999999999998E-2</c:v>
                </c:pt>
                <c:pt idx="86">
                  <c:v>0.46616000000000002</c:v>
                </c:pt>
                <c:pt idx="87">
                  <c:v>0.97452000000000005</c:v>
                </c:pt>
                <c:pt idx="88">
                  <c:v>1.20383</c:v>
                </c:pt>
                <c:pt idx="89">
                  <c:v>1.4437599999999999</c:v>
                </c:pt>
                <c:pt idx="90">
                  <c:v>1.3012699999999999</c:v>
                </c:pt>
                <c:pt idx="91">
                  <c:v>1.0207599999999999</c:v>
                </c:pt>
                <c:pt idx="92">
                  <c:v>1.51485</c:v>
                </c:pt>
                <c:pt idx="93">
                  <c:v>2.2742800000000001</c:v>
                </c:pt>
                <c:pt idx="94">
                  <c:v>2.6382699999999999</c:v>
                </c:pt>
                <c:pt idx="95">
                  <c:v>3.07525</c:v>
                </c:pt>
                <c:pt idx="96">
                  <c:v>3.0511900000000001</c:v>
                </c:pt>
                <c:pt idx="97">
                  <c:v>2.6237400000000002</c:v>
                </c:pt>
                <c:pt idx="98">
                  <c:v>2.0794899999999998</c:v>
                </c:pt>
                <c:pt idx="99">
                  <c:v>1.28</c:v>
                </c:pt>
                <c:pt idx="100">
                  <c:v>1.04426</c:v>
                </c:pt>
                <c:pt idx="101">
                  <c:v>0.84352000000000005</c:v>
                </c:pt>
                <c:pt idx="102">
                  <c:v>0.77903</c:v>
                </c:pt>
                <c:pt idx="103">
                  <c:v>1.0534300000000001</c:v>
                </c:pt>
                <c:pt idx="104">
                  <c:v>0.68262999999999996</c:v>
                </c:pt>
                <c:pt idx="105">
                  <c:v>0.10745</c:v>
                </c:pt>
                <c:pt idx="106">
                  <c:v>-0.12177</c:v>
                </c:pt>
                <c:pt idx="107">
                  <c:v>-0.27084999999999998</c:v>
                </c:pt>
                <c:pt idx="108">
                  <c:v>-0.14086000000000001</c:v>
                </c:pt>
                <c:pt idx="109">
                  <c:v>8.0519999999999994E-2</c:v>
                </c:pt>
                <c:pt idx="110">
                  <c:v>0.29121999999999998</c:v>
                </c:pt>
                <c:pt idx="111">
                  <c:v>0.73055000000000003</c:v>
                </c:pt>
                <c:pt idx="112">
                  <c:v>1.2211799999999999</c:v>
                </c:pt>
                <c:pt idx="113">
                  <c:v>1.5445599999999999</c:v>
                </c:pt>
                <c:pt idx="114">
                  <c:v>1.7302</c:v>
                </c:pt>
                <c:pt idx="115">
                  <c:v>1.97262</c:v>
                </c:pt>
                <c:pt idx="116">
                  <c:v>1.9225099999999999</c:v>
                </c:pt>
                <c:pt idx="117">
                  <c:v>2.0972599999999999</c:v>
                </c:pt>
                <c:pt idx="118">
                  <c:v>2.2579899999999999</c:v>
                </c:pt>
                <c:pt idx="119">
                  <c:v>2.2631999999999999</c:v>
                </c:pt>
                <c:pt idx="120">
                  <c:v>2.2013600000000002</c:v>
                </c:pt>
                <c:pt idx="121">
                  <c:v>2.0267599999999999</c:v>
                </c:pt>
                <c:pt idx="122">
                  <c:v>2.0228999999999999</c:v>
                </c:pt>
                <c:pt idx="123">
                  <c:v>1.9273100000000001</c:v>
                </c:pt>
                <c:pt idx="124">
                  <c:v>1.62974</c:v>
                </c:pt>
                <c:pt idx="125">
                  <c:v>1.3451900000000001</c:v>
                </c:pt>
                <c:pt idx="126">
                  <c:v>1.14734</c:v>
                </c:pt>
                <c:pt idx="127">
                  <c:v>0.68516999999999995</c:v>
                </c:pt>
                <c:pt idx="128">
                  <c:v>0.70418000000000003</c:v>
                </c:pt>
                <c:pt idx="129">
                  <c:v>0.62327999999999995</c:v>
                </c:pt>
                <c:pt idx="130">
                  <c:v>0.48509000000000002</c:v>
                </c:pt>
                <c:pt idx="131">
                  <c:v>0.37112000000000001</c:v>
                </c:pt>
                <c:pt idx="132">
                  <c:v>0.36103000000000002</c:v>
                </c:pt>
                <c:pt idx="133">
                  <c:v>0.28893000000000002</c:v>
                </c:pt>
                <c:pt idx="134">
                  <c:v>6.79E-3</c:v>
                </c:pt>
                <c:pt idx="135">
                  <c:v>-8.4870000000000001E-2</c:v>
                </c:pt>
                <c:pt idx="136">
                  <c:v>-0.21096000000000001</c:v>
                </c:pt>
                <c:pt idx="137">
                  <c:v>-0.23455000000000001</c:v>
                </c:pt>
                <c:pt idx="138">
                  <c:v>-0.16137000000000001</c:v>
                </c:pt>
                <c:pt idx="139">
                  <c:v>-8.1499999999999993E-3</c:v>
                </c:pt>
                <c:pt idx="140">
                  <c:v>-4.956E-2</c:v>
                </c:pt>
                <c:pt idx="141">
                  <c:v>-0.12755</c:v>
                </c:pt>
                <c:pt idx="142">
                  <c:v>-0.13086</c:v>
                </c:pt>
                <c:pt idx="143">
                  <c:v>1.7639999999999999E-2</c:v>
                </c:pt>
                <c:pt idx="144">
                  <c:v>-0.35972999999999999</c:v>
                </c:pt>
                <c:pt idx="145">
                  <c:v>-0.44807999999999998</c:v>
                </c:pt>
                <c:pt idx="146">
                  <c:v>-0.32262999999999997</c:v>
                </c:pt>
                <c:pt idx="147">
                  <c:v>-0.2555</c:v>
                </c:pt>
                <c:pt idx="148">
                  <c:v>-0.20324999999999999</c:v>
                </c:pt>
                <c:pt idx="149">
                  <c:v>-0.1855</c:v>
                </c:pt>
                <c:pt idx="150">
                  <c:v>-0.29948999999999998</c:v>
                </c:pt>
                <c:pt idx="151">
                  <c:v>-0.36745</c:v>
                </c:pt>
                <c:pt idx="152">
                  <c:v>-0.24587999999999999</c:v>
                </c:pt>
                <c:pt idx="153">
                  <c:v>-0.18748999999999999</c:v>
                </c:pt>
                <c:pt idx="154">
                  <c:v>-0.47388000000000002</c:v>
                </c:pt>
                <c:pt idx="155">
                  <c:v>-0.75090000000000001</c:v>
                </c:pt>
                <c:pt idx="156">
                  <c:v>-0.84308000000000005</c:v>
                </c:pt>
                <c:pt idx="157">
                  <c:v>-0.53998000000000002</c:v>
                </c:pt>
                <c:pt idx="158">
                  <c:v>-0.26984000000000002</c:v>
                </c:pt>
                <c:pt idx="159">
                  <c:v>-0.20165</c:v>
                </c:pt>
                <c:pt idx="160">
                  <c:v>-0.20843999999999999</c:v>
                </c:pt>
                <c:pt idx="161">
                  <c:v>-0.3785</c:v>
                </c:pt>
                <c:pt idx="162">
                  <c:v>-0.40869</c:v>
                </c:pt>
                <c:pt idx="163">
                  <c:v>-0.44106000000000001</c:v>
                </c:pt>
                <c:pt idx="164">
                  <c:v>-0.49160999999999999</c:v>
                </c:pt>
                <c:pt idx="165">
                  <c:v>-0.70986000000000005</c:v>
                </c:pt>
                <c:pt idx="166">
                  <c:v>-0.59619</c:v>
                </c:pt>
                <c:pt idx="167">
                  <c:v>-0.47294999999999998</c:v>
                </c:pt>
                <c:pt idx="168">
                  <c:v>-0.31746999999999997</c:v>
                </c:pt>
                <c:pt idx="169">
                  <c:v>-0.26701000000000003</c:v>
                </c:pt>
                <c:pt idx="170">
                  <c:v>-0.51792000000000005</c:v>
                </c:pt>
                <c:pt idx="171">
                  <c:v>-0.47989999999999999</c:v>
                </c:pt>
                <c:pt idx="172">
                  <c:v>-0.46961999999999998</c:v>
                </c:pt>
                <c:pt idx="173">
                  <c:v>-0.60612999999999995</c:v>
                </c:pt>
                <c:pt idx="174">
                  <c:v>-0.70789000000000002</c:v>
                </c:pt>
                <c:pt idx="175">
                  <c:v>-0.51217000000000001</c:v>
                </c:pt>
                <c:pt idx="176">
                  <c:v>-0.39823999999999998</c:v>
                </c:pt>
                <c:pt idx="177">
                  <c:v>-0.32353999999999999</c:v>
                </c:pt>
                <c:pt idx="178">
                  <c:v>-0.57781000000000005</c:v>
                </c:pt>
                <c:pt idx="179">
                  <c:v>-0.61665999999999999</c:v>
                </c:pt>
                <c:pt idx="180">
                  <c:v>-0.30335000000000001</c:v>
                </c:pt>
                <c:pt idx="181">
                  <c:v>-0.47022999999999998</c:v>
                </c:pt>
                <c:pt idx="182">
                  <c:v>-0.41415000000000002</c:v>
                </c:pt>
                <c:pt idx="183">
                  <c:v>-0.59333000000000002</c:v>
                </c:pt>
                <c:pt idx="184">
                  <c:v>-0.83462000000000003</c:v>
                </c:pt>
                <c:pt idx="185">
                  <c:v>-0.70264000000000004</c:v>
                </c:pt>
                <c:pt idx="186">
                  <c:v>-0.67435999999999996</c:v>
                </c:pt>
                <c:pt idx="187">
                  <c:v>-0.90849000000000002</c:v>
                </c:pt>
                <c:pt idx="188">
                  <c:v>-1.33965</c:v>
                </c:pt>
                <c:pt idx="189">
                  <c:v>-1.02877</c:v>
                </c:pt>
                <c:pt idx="190">
                  <c:v>-0.79168000000000005</c:v>
                </c:pt>
                <c:pt idx="191">
                  <c:v>-0.67991000000000001</c:v>
                </c:pt>
                <c:pt idx="192">
                  <c:v>-0.64719000000000004</c:v>
                </c:pt>
                <c:pt idx="193">
                  <c:v>-0.60624999999999996</c:v>
                </c:pt>
                <c:pt idx="194">
                  <c:v>-0.51795000000000002</c:v>
                </c:pt>
                <c:pt idx="195">
                  <c:v>-0.34915000000000002</c:v>
                </c:pt>
                <c:pt idx="196">
                  <c:v>-0.10789</c:v>
                </c:pt>
                <c:pt idx="197">
                  <c:v>-0.17379</c:v>
                </c:pt>
                <c:pt idx="198">
                  <c:v>-7.3510000000000006E-2</c:v>
                </c:pt>
                <c:pt idx="199">
                  <c:v>-0.22919999999999999</c:v>
                </c:pt>
                <c:pt idx="200">
                  <c:v>5.5710000000000003E-2</c:v>
                </c:pt>
                <c:pt idx="201">
                  <c:v>1.39E-3</c:v>
                </c:pt>
                <c:pt idx="202">
                  <c:v>0.15515000000000001</c:v>
                </c:pt>
                <c:pt idx="203">
                  <c:v>0.13775000000000001</c:v>
                </c:pt>
                <c:pt idx="204">
                  <c:v>0.27500999999999998</c:v>
                </c:pt>
                <c:pt idx="205">
                  <c:v>8.4659999999999999E-2</c:v>
                </c:pt>
                <c:pt idx="206">
                  <c:v>-2.496E-2</c:v>
                </c:pt>
                <c:pt idx="207">
                  <c:v>-0.14680000000000001</c:v>
                </c:pt>
                <c:pt idx="208">
                  <c:v>-0.15853999999999999</c:v>
                </c:pt>
                <c:pt idx="209">
                  <c:v>0.17269999999999999</c:v>
                </c:pt>
                <c:pt idx="210">
                  <c:v>0.39906000000000003</c:v>
                </c:pt>
                <c:pt idx="211">
                  <c:v>0.82216</c:v>
                </c:pt>
                <c:pt idx="212">
                  <c:v>0.66532000000000002</c:v>
                </c:pt>
                <c:pt idx="213">
                  <c:v>0.35365999999999997</c:v>
                </c:pt>
                <c:pt idx="214">
                  <c:v>0.14101</c:v>
                </c:pt>
                <c:pt idx="215">
                  <c:v>1.1809999999999999E-2</c:v>
                </c:pt>
                <c:pt idx="216">
                  <c:v>-0.31441999999999998</c:v>
                </c:pt>
                <c:pt idx="217">
                  <c:v>-9.7099999999999999E-3</c:v>
                </c:pt>
                <c:pt idx="218">
                  <c:v>-0.17405000000000001</c:v>
                </c:pt>
                <c:pt idx="219">
                  <c:v>-0.80718999999999996</c:v>
                </c:pt>
                <c:pt idx="220">
                  <c:v>-0.99160000000000004</c:v>
                </c:pt>
                <c:pt idx="221">
                  <c:v>-1.07389</c:v>
                </c:pt>
                <c:pt idx="222">
                  <c:v>-0.56406000000000001</c:v>
                </c:pt>
                <c:pt idx="223">
                  <c:v>0.36664000000000002</c:v>
                </c:pt>
                <c:pt idx="224">
                  <c:v>1.0950899999999999</c:v>
                </c:pt>
                <c:pt idx="225">
                  <c:v>1.24973</c:v>
                </c:pt>
                <c:pt idx="226">
                  <c:v>1.41856</c:v>
                </c:pt>
                <c:pt idx="227">
                  <c:v>1.5990899999999999</c:v>
                </c:pt>
                <c:pt idx="228">
                  <c:v>1.6694599999999999</c:v>
                </c:pt>
                <c:pt idx="229">
                  <c:v>1.34311</c:v>
                </c:pt>
                <c:pt idx="230">
                  <c:v>1.6942600000000001</c:v>
                </c:pt>
                <c:pt idx="231">
                  <c:v>4.4015700000000004</c:v>
                </c:pt>
                <c:pt idx="232">
                  <c:v>6.4952199999999998</c:v>
                </c:pt>
                <c:pt idx="233">
                  <c:v>8.6165000000000003</c:v>
                </c:pt>
                <c:pt idx="234">
                  <c:v>8.3678000000000008</c:v>
                </c:pt>
                <c:pt idx="235">
                  <c:v>7.6218700000000004</c:v>
                </c:pt>
                <c:pt idx="236">
                  <c:v>7.3138199999999998</c:v>
                </c:pt>
                <c:pt idx="237">
                  <c:v>8.4726099999999995</c:v>
                </c:pt>
                <c:pt idx="238">
                  <c:v>9.4264899999999994</c:v>
                </c:pt>
                <c:pt idx="239">
                  <c:v>10.68857</c:v>
                </c:pt>
                <c:pt idx="240">
                  <c:v>11.72664</c:v>
                </c:pt>
                <c:pt idx="241">
                  <c:v>12.35948</c:v>
                </c:pt>
                <c:pt idx="242">
                  <c:v>11.698410000000001</c:v>
                </c:pt>
                <c:pt idx="243">
                  <c:v>9.6982599999999994</c:v>
                </c:pt>
                <c:pt idx="244">
                  <c:v>8.4751700000000003</c:v>
                </c:pt>
                <c:pt idx="245">
                  <c:v>7.1184599999999998</c:v>
                </c:pt>
                <c:pt idx="246">
                  <c:v>6.8838800000000004</c:v>
                </c:pt>
                <c:pt idx="247">
                  <c:v>6.9957900000000004</c:v>
                </c:pt>
                <c:pt idx="248">
                  <c:v>6.6834499999999997</c:v>
                </c:pt>
                <c:pt idx="249">
                  <c:v>5.1397599999999999</c:v>
                </c:pt>
                <c:pt idx="250">
                  <c:v>3.6996799999999999</c:v>
                </c:pt>
              </c:numCache>
            </c:numRef>
          </c:val>
          <c:smooth val="0"/>
          <c:extLst>
            <c:ext xmlns:c16="http://schemas.microsoft.com/office/drawing/2014/chart" uri="{C3380CC4-5D6E-409C-BE32-E72D297353CC}">
              <c16:uniqueId val="{00000000-933A-4A96-AB62-641C3C5A3620}"/>
            </c:ext>
          </c:extLst>
        </c:ser>
        <c:ser>
          <c:idx val="1"/>
          <c:order val="1"/>
          <c:tx>
            <c:strRef>
              <c:f>'FRED Graph'!$C$12</c:f>
              <c:strCache>
                <c:ptCount val="1"/>
                <c:pt idx="0">
                  <c:v>CPI Services Inflation (Less Food and Energy)</c:v>
                </c:pt>
              </c:strCache>
            </c:strRef>
          </c:tx>
          <c:spPr>
            <a:ln w="28575" cap="rnd">
              <a:solidFill>
                <a:srgbClr val="FFB600"/>
              </a:solidFill>
              <a:round/>
            </a:ln>
            <a:effectLst/>
          </c:spPr>
          <c:marker>
            <c:symbol val="none"/>
          </c:marker>
          <c:cat>
            <c:numRef>
              <c:f>'FRED Graph'!$A$13:$A$263</c:f>
              <c:numCache>
                <c:formatCode>yyyy\-mm\-dd</c:formatCode>
                <c:ptCount val="251"/>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numCache>
            </c:numRef>
          </c:cat>
          <c:val>
            <c:numRef>
              <c:f>'FRED Graph'!$C$13:$C$263</c:f>
              <c:numCache>
                <c:formatCode>0.0</c:formatCode>
                <c:ptCount val="251"/>
                <c:pt idx="0">
                  <c:v>3.9805799999999998</c:v>
                </c:pt>
                <c:pt idx="1">
                  <c:v>4.0658300000000001</c:v>
                </c:pt>
                <c:pt idx="2">
                  <c:v>3.9073799999999999</c:v>
                </c:pt>
                <c:pt idx="3">
                  <c:v>3.9460999999999999</c:v>
                </c:pt>
                <c:pt idx="4">
                  <c:v>3.9347400000000001</c:v>
                </c:pt>
                <c:pt idx="5">
                  <c:v>3.6294200000000001</c:v>
                </c:pt>
                <c:pt idx="6">
                  <c:v>3.7160600000000001</c:v>
                </c:pt>
                <c:pt idx="7">
                  <c:v>3.6527500000000002</c:v>
                </c:pt>
                <c:pt idx="8">
                  <c:v>3.6931799999999999</c:v>
                </c:pt>
                <c:pt idx="9">
                  <c:v>3.6844600000000001</c:v>
                </c:pt>
                <c:pt idx="10">
                  <c:v>3.5260899999999999</c:v>
                </c:pt>
                <c:pt idx="11">
                  <c:v>3.46929</c:v>
                </c:pt>
                <c:pt idx="12">
                  <c:v>3.4080300000000001</c:v>
                </c:pt>
                <c:pt idx="13">
                  <c:v>3.1627900000000002</c:v>
                </c:pt>
                <c:pt idx="14">
                  <c:v>3.0640700000000001</c:v>
                </c:pt>
                <c:pt idx="15">
                  <c:v>2.8703699999999999</c:v>
                </c:pt>
                <c:pt idx="16">
                  <c:v>3.0009199999999998</c:v>
                </c:pt>
                <c:pt idx="17">
                  <c:v>2.9032300000000002</c:v>
                </c:pt>
                <c:pt idx="18">
                  <c:v>2.8938899999999999</c:v>
                </c:pt>
                <c:pt idx="19">
                  <c:v>2.7002299999999999</c:v>
                </c:pt>
                <c:pt idx="20">
                  <c:v>2.6940599999999999</c:v>
                </c:pt>
                <c:pt idx="21">
                  <c:v>2.8246000000000002</c:v>
                </c:pt>
                <c:pt idx="22">
                  <c:v>2.6339700000000001</c:v>
                </c:pt>
                <c:pt idx="23">
                  <c:v>2.6280000000000001</c:v>
                </c:pt>
                <c:pt idx="24">
                  <c:v>2.5282200000000001</c:v>
                </c:pt>
                <c:pt idx="25">
                  <c:v>2.5247999999999999</c:v>
                </c:pt>
                <c:pt idx="26">
                  <c:v>2.8378399999999999</c:v>
                </c:pt>
                <c:pt idx="27">
                  <c:v>3.0603099999999999</c:v>
                </c:pt>
                <c:pt idx="28">
                  <c:v>2.8686699999999998</c:v>
                </c:pt>
                <c:pt idx="29">
                  <c:v>3.0004499999999998</c:v>
                </c:pt>
                <c:pt idx="30">
                  <c:v>2.9017900000000001</c:v>
                </c:pt>
                <c:pt idx="31">
                  <c:v>2.8966099999999999</c:v>
                </c:pt>
                <c:pt idx="32">
                  <c:v>2.9790999999999999</c:v>
                </c:pt>
                <c:pt idx="33">
                  <c:v>2.7913199999999998</c:v>
                </c:pt>
                <c:pt idx="34">
                  <c:v>2.8761100000000002</c:v>
                </c:pt>
                <c:pt idx="35">
                  <c:v>2.8256100000000002</c:v>
                </c:pt>
                <c:pt idx="36">
                  <c:v>2.8181400000000001</c:v>
                </c:pt>
                <c:pt idx="37">
                  <c:v>2.9903300000000002</c:v>
                </c:pt>
                <c:pt idx="38">
                  <c:v>3.0661399999999999</c:v>
                </c:pt>
                <c:pt idx="39">
                  <c:v>2.8820999999999999</c:v>
                </c:pt>
                <c:pt idx="40">
                  <c:v>2.7886700000000002</c:v>
                </c:pt>
                <c:pt idx="41">
                  <c:v>2.6956500000000001</c:v>
                </c:pt>
                <c:pt idx="42">
                  <c:v>2.73319</c:v>
                </c:pt>
                <c:pt idx="43">
                  <c:v>2.6851500000000001</c:v>
                </c:pt>
                <c:pt idx="44">
                  <c:v>2.5043199999999999</c:v>
                </c:pt>
                <c:pt idx="45">
                  <c:v>2.7155200000000002</c:v>
                </c:pt>
                <c:pt idx="46">
                  <c:v>2.8817200000000001</c:v>
                </c:pt>
                <c:pt idx="47">
                  <c:v>2.9626399999999999</c:v>
                </c:pt>
                <c:pt idx="48">
                  <c:v>2.91221</c:v>
                </c:pt>
                <c:pt idx="49">
                  <c:v>2.9462000000000002</c:v>
                </c:pt>
                <c:pt idx="50">
                  <c:v>2.8474300000000001</c:v>
                </c:pt>
                <c:pt idx="51">
                  <c:v>3.0560299999999998</c:v>
                </c:pt>
                <c:pt idx="52">
                  <c:v>3.3064900000000002</c:v>
                </c:pt>
                <c:pt idx="53">
                  <c:v>3.51397</c:v>
                </c:pt>
                <c:pt idx="54">
                  <c:v>3.5472999999999999</c:v>
                </c:pt>
                <c:pt idx="55">
                  <c:v>3.7536900000000002</c:v>
                </c:pt>
                <c:pt idx="56">
                  <c:v>3.8753199999999999</c:v>
                </c:pt>
                <c:pt idx="57">
                  <c:v>3.8187199999999999</c:v>
                </c:pt>
                <c:pt idx="58">
                  <c:v>3.6789299999999998</c:v>
                </c:pt>
                <c:pt idx="59">
                  <c:v>3.6697199999999999</c:v>
                </c:pt>
                <c:pt idx="60">
                  <c:v>3.7794400000000001</c:v>
                </c:pt>
                <c:pt idx="61">
                  <c:v>3.7917900000000002</c:v>
                </c:pt>
                <c:pt idx="62">
                  <c:v>3.6124000000000001</c:v>
                </c:pt>
                <c:pt idx="63">
                  <c:v>3.5358299999999998</c:v>
                </c:pt>
                <c:pt idx="64">
                  <c:v>3.4021300000000001</c:v>
                </c:pt>
                <c:pt idx="65">
                  <c:v>3.3321100000000001</c:v>
                </c:pt>
                <c:pt idx="66">
                  <c:v>3.2915999999999999</c:v>
                </c:pt>
                <c:pt idx="67">
                  <c:v>3.2008100000000002</c:v>
                </c:pt>
                <c:pt idx="68">
                  <c:v>3.25061</c:v>
                </c:pt>
                <c:pt idx="69">
                  <c:v>3.2251400000000001</c:v>
                </c:pt>
                <c:pt idx="70">
                  <c:v>3.2919399999999999</c:v>
                </c:pt>
                <c:pt idx="71">
                  <c:v>3.3519700000000001</c:v>
                </c:pt>
                <c:pt idx="72">
                  <c:v>3.3546900000000002</c:v>
                </c:pt>
                <c:pt idx="73">
                  <c:v>3.1633399999999998</c:v>
                </c:pt>
                <c:pt idx="74">
                  <c:v>3.31257</c:v>
                </c:pt>
                <c:pt idx="75">
                  <c:v>3.1477599999999999</c:v>
                </c:pt>
                <c:pt idx="76">
                  <c:v>3.1898</c:v>
                </c:pt>
                <c:pt idx="77">
                  <c:v>3.2507799999999998</c:v>
                </c:pt>
                <c:pt idx="78">
                  <c:v>3.27475</c:v>
                </c:pt>
                <c:pt idx="79">
                  <c:v>3.2898200000000002</c:v>
                </c:pt>
                <c:pt idx="80">
                  <c:v>3.2201399999999998</c:v>
                </c:pt>
                <c:pt idx="81">
                  <c:v>3.0394000000000001</c:v>
                </c:pt>
                <c:pt idx="82">
                  <c:v>2.8606699999999998</c:v>
                </c:pt>
                <c:pt idx="83">
                  <c:v>2.62792</c:v>
                </c:pt>
                <c:pt idx="84">
                  <c:v>2.5350299999999999</c:v>
                </c:pt>
                <c:pt idx="85">
                  <c:v>2.5162900000000001</c:v>
                </c:pt>
                <c:pt idx="86">
                  <c:v>2.3030499999999998</c:v>
                </c:pt>
                <c:pt idx="87">
                  <c:v>2.3050700000000002</c:v>
                </c:pt>
                <c:pt idx="88">
                  <c:v>2.0951499999999998</c:v>
                </c:pt>
                <c:pt idx="89">
                  <c:v>1.8155300000000001</c:v>
                </c:pt>
                <c:pt idx="90">
                  <c:v>1.6145099999999999</c:v>
                </c:pt>
                <c:pt idx="91">
                  <c:v>1.5921400000000001</c:v>
                </c:pt>
                <c:pt idx="92">
                  <c:v>1.4668099999999999</c:v>
                </c:pt>
                <c:pt idx="93">
                  <c:v>1.4973000000000001</c:v>
                </c:pt>
                <c:pt idx="94">
                  <c:v>1.36019</c:v>
                </c:pt>
                <c:pt idx="95">
                  <c:v>1.3466800000000001</c:v>
                </c:pt>
                <c:pt idx="96">
                  <c:v>0.92969000000000002</c:v>
                </c:pt>
                <c:pt idx="97">
                  <c:v>0.8649</c:v>
                </c:pt>
                <c:pt idx="98">
                  <c:v>0.80713000000000001</c:v>
                </c:pt>
                <c:pt idx="99">
                  <c:v>0.84402999999999995</c:v>
                </c:pt>
                <c:pt idx="100">
                  <c:v>0.89498999999999995</c:v>
                </c:pt>
                <c:pt idx="101">
                  <c:v>0.98533000000000004</c:v>
                </c:pt>
                <c:pt idx="102">
                  <c:v>1.01999</c:v>
                </c:pt>
                <c:pt idx="103">
                  <c:v>0.85885999999999996</c:v>
                </c:pt>
                <c:pt idx="104">
                  <c:v>0.85760999999999998</c:v>
                </c:pt>
                <c:pt idx="105">
                  <c:v>0.78664999999999996</c:v>
                </c:pt>
                <c:pt idx="106">
                  <c:v>0.97087999999999997</c:v>
                </c:pt>
                <c:pt idx="107">
                  <c:v>1.0140800000000001</c:v>
                </c:pt>
                <c:pt idx="108">
                  <c:v>1.4051199999999999</c:v>
                </c:pt>
                <c:pt idx="109">
                  <c:v>1.5156799999999999</c:v>
                </c:pt>
                <c:pt idx="110">
                  <c:v>1.5728800000000001</c:v>
                </c:pt>
                <c:pt idx="111">
                  <c:v>1.5430999999999999</c:v>
                </c:pt>
                <c:pt idx="112">
                  <c:v>1.54226</c:v>
                </c:pt>
                <c:pt idx="113">
                  <c:v>1.60358</c:v>
                </c:pt>
                <c:pt idx="114">
                  <c:v>1.74153</c:v>
                </c:pt>
                <c:pt idx="115">
                  <c:v>1.9587699999999999</c:v>
                </c:pt>
                <c:pt idx="116">
                  <c:v>2.0073799999999999</c:v>
                </c:pt>
                <c:pt idx="117">
                  <c:v>2.1112099999999998</c:v>
                </c:pt>
                <c:pt idx="118">
                  <c:v>2.08663</c:v>
                </c:pt>
                <c:pt idx="119">
                  <c:v>2.2756400000000001</c:v>
                </c:pt>
                <c:pt idx="120">
                  <c:v>2.3095400000000001</c:v>
                </c:pt>
                <c:pt idx="121">
                  <c:v>2.2218599999999999</c:v>
                </c:pt>
                <c:pt idx="122">
                  <c:v>2.3260999999999998</c:v>
                </c:pt>
                <c:pt idx="123">
                  <c:v>2.4550700000000001</c:v>
                </c:pt>
                <c:pt idx="124">
                  <c:v>2.4769800000000002</c:v>
                </c:pt>
                <c:pt idx="125">
                  <c:v>2.50299</c:v>
                </c:pt>
                <c:pt idx="126">
                  <c:v>2.4621599999999999</c:v>
                </c:pt>
                <c:pt idx="127">
                  <c:v>2.3978700000000002</c:v>
                </c:pt>
                <c:pt idx="128">
                  <c:v>2.4876399999999999</c:v>
                </c:pt>
                <c:pt idx="129">
                  <c:v>2.49213</c:v>
                </c:pt>
                <c:pt idx="130">
                  <c:v>2.4871400000000001</c:v>
                </c:pt>
                <c:pt idx="131">
                  <c:v>2.4477600000000002</c:v>
                </c:pt>
                <c:pt idx="132">
                  <c:v>2.46807</c:v>
                </c:pt>
                <c:pt idx="133">
                  <c:v>2.5937700000000001</c:v>
                </c:pt>
                <c:pt idx="134">
                  <c:v>2.5465800000000001</c:v>
                </c:pt>
                <c:pt idx="135">
                  <c:v>2.3412700000000002</c:v>
                </c:pt>
                <c:pt idx="136">
                  <c:v>2.3019400000000001</c:v>
                </c:pt>
                <c:pt idx="137">
                  <c:v>2.27827</c:v>
                </c:pt>
                <c:pt idx="138">
                  <c:v>2.35798</c:v>
                </c:pt>
                <c:pt idx="139">
                  <c:v>2.4062399999999999</c:v>
                </c:pt>
                <c:pt idx="140">
                  <c:v>2.3799600000000001</c:v>
                </c:pt>
                <c:pt idx="141">
                  <c:v>2.32362</c:v>
                </c:pt>
                <c:pt idx="142">
                  <c:v>2.39276</c:v>
                </c:pt>
                <c:pt idx="143">
                  <c:v>2.3486199999999999</c:v>
                </c:pt>
                <c:pt idx="144">
                  <c:v>2.2919</c:v>
                </c:pt>
                <c:pt idx="145">
                  <c:v>2.2502200000000001</c:v>
                </c:pt>
                <c:pt idx="146">
                  <c:v>2.32775</c:v>
                </c:pt>
                <c:pt idx="147">
                  <c:v>2.5401400000000001</c:v>
                </c:pt>
                <c:pt idx="148">
                  <c:v>2.6895799999999999</c:v>
                </c:pt>
                <c:pt idx="149">
                  <c:v>2.6503399999999999</c:v>
                </c:pt>
                <c:pt idx="150">
                  <c:v>2.5895199999999998</c:v>
                </c:pt>
                <c:pt idx="151">
                  <c:v>2.4642200000000001</c:v>
                </c:pt>
                <c:pt idx="152">
                  <c:v>2.4246799999999999</c:v>
                </c:pt>
                <c:pt idx="153">
                  <c:v>2.5039799999999999</c:v>
                </c:pt>
                <c:pt idx="154">
                  <c:v>2.5036900000000002</c:v>
                </c:pt>
                <c:pt idx="155">
                  <c:v>2.4405000000000001</c:v>
                </c:pt>
                <c:pt idx="156">
                  <c:v>2.4846300000000001</c:v>
                </c:pt>
                <c:pt idx="157">
                  <c:v>2.4474300000000002</c:v>
                </c:pt>
                <c:pt idx="158">
                  <c:v>2.4367999999999999</c:v>
                </c:pt>
                <c:pt idx="159">
                  <c:v>2.4943300000000002</c:v>
                </c:pt>
                <c:pt idx="160">
                  <c:v>2.42618</c:v>
                </c:pt>
                <c:pt idx="161">
                  <c:v>2.5201899999999999</c:v>
                </c:pt>
                <c:pt idx="162">
                  <c:v>2.5969699999999998</c:v>
                </c:pt>
                <c:pt idx="163">
                  <c:v>2.6172900000000001</c:v>
                </c:pt>
                <c:pt idx="164">
                  <c:v>2.6999900000000001</c:v>
                </c:pt>
                <c:pt idx="165">
                  <c:v>2.7951199999999998</c:v>
                </c:pt>
                <c:pt idx="166">
                  <c:v>2.8609300000000002</c:v>
                </c:pt>
                <c:pt idx="167">
                  <c:v>2.9215499999999999</c:v>
                </c:pt>
                <c:pt idx="168">
                  <c:v>2.9643099999999998</c:v>
                </c:pt>
                <c:pt idx="169">
                  <c:v>3.0624600000000002</c:v>
                </c:pt>
                <c:pt idx="170">
                  <c:v>3.0395400000000001</c:v>
                </c:pt>
                <c:pt idx="171">
                  <c:v>3.04129</c:v>
                </c:pt>
                <c:pt idx="172">
                  <c:v>3.1712799999999999</c:v>
                </c:pt>
                <c:pt idx="173">
                  <c:v>3.2235499999999999</c:v>
                </c:pt>
                <c:pt idx="174">
                  <c:v>3.12947</c:v>
                </c:pt>
                <c:pt idx="175">
                  <c:v>3.2345199999999998</c:v>
                </c:pt>
                <c:pt idx="176">
                  <c:v>3.1484700000000001</c:v>
                </c:pt>
                <c:pt idx="177">
                  <c:v>3.0427499999999998</c:v>
                </c:pt>
                <c:pt idx="178">
                  <c:v>3.0364499999999999</c:v>
                </c:pt>
                <c:pt idx="179">
                  <c:v>3.1066199999999999</c:v>
                </c:pt>
                <c:pt idx="180">
                  <c:v>3.09558</c:v>
                </c:pt>
                <c:pt idx="181">
                  <c:v>3.1220400000000001</c:v>
                </c:pt>
                <c:pt idx="182">
                  <c:v>2.84843</c:v>
                </c:pt>
                <c:pt idx="183">
                  <c:v>2.7080500000000001</c:v>
                </c:pt>
                <c:pt idx="184">
                  <c:v>2.5718999999999999</c:v>
                </c:pt>
                <c:pt idx="185">
                  <c:v>2.4784600000000001</c:v>
                </c:pt>
                <c:pt idx="186">
                  <c:v>2.4409100000000001</c:v>
                </c:pt>
                <c:pt idx="187">
                  <c:v>2.4917899999999999</c:v>
                </c:pt>
                <c:pt idx="188">
                  <c:v>2.5522800000000001</c:v>
                </c:pt>
                <c:pt idx="189">
                  <c:v>2.6595900000000001</c:v>
                </c:pt>
                <c:pt idx="190">
                  <c:v>2.5486900000000001</c:v>
                </c:pt>
                <c:pt idx="191">
                  <c:v>2.5630700000000002</c:v>
                </c:pt>
                <c:pt idx="192">
                  <c:v>2.6198100000000002</c:v>
                </c:pt>
                <c:pt idx="193">
                  <c:v>2.5869300000000002</c:v>
                </c:pt>
                <c:pt idx="194">
                  <c:v>2.8824100000000001</c:v>
                </c:pt>
                <c:pt idx="195">
                  <c:v>2.9267300000000001</c:v>
                </c:pt>
                <c:pt idx="196">
                  <c:v>3.0326499999999998</c:v>
                </c:pt>
                <c:pt idx="197">
                  <c:v>3.0489299999999999</c:v>
                </c:pt>
                <c:pt idx="198">
                  <c:v>3.1053299999999999</c:v>
                </c:pt>
                <c:pt idx="199">
                  <c:v>2.9593799999999999</c:v>
                </c:pt>
                <c:pt idx="200">
                  <c:v>2.97234</c:v>
                </c:pt>
                <c:pt idx="201">
                  <c:v>2.86395</c:v>
                </c:pt>
                <c:pt idx="202">
                  <c:v>2.8988900000000002</c:v>
                </c:pt>
                <c:pt idx="203">
                  <c:v>2.8776199999999998</c:v>
                </c:pt>
                <c:pt idx="204">
                  <c:v>2.76694</c:v>
                </c:pt>
                <c:pt idx="205">
                  <c:v>2.7496800000000001</c:v>
                </c:pt>
                <c:pt idx="206">
                  <c:v>2.7438799999999999</c:v>
                </c:pt>
                <c:pt idx="207">
                  <c:v>2.8343099999999999</c:v>
                </c:pt>
                <c:pt idx="208">
                  <c:v>2.7345199999999998</c:v>
                </c:pt>
                <c:pt idx="209">
                  <c:v>2.78999</c:v>
                </c:pt>
                <c:pt idx="210">
                  <c:v>2.7871299999999999</c:v>
                </c:pt>
                <c:pt idx="211">
                  <c:v>2.8797899999999998</c:v>
                </c:pt>
                <c:pt idx="212">
                  <c:v>2.9117099999999998</c:v>
                </c:pt>
                <c:pt idx="213">
                  <c:v>2.9760399999999998</c:v>
                </c:pt>
                <c:pt idx="214">
                  <c:v>3.0301</c:v>
                </c:pt>
                <c:pt idx="215">
                  <c:v>2.96156</c:v>
                </c:pt>
                <c:pt idx="216">
                  <c:v>3.0975000000000001</c:v>
                </c:pt>
                <c:pt idx="217">
                  <c:v>3.1528499999999999</c:v>
                </c:pt>
                <c:pt idx="218">
                  <c:v>2.8596300000000001</c:v>
                </c:pt>
                <c:pt idx="219">
                  <c:v>2.19672</c:v>
                </c:pt>
                <c:pt idx="220">
                  <c:v>1.98841</c:v>
                </c:pt>
                <c:pt idx="221">
                  <c:v>1.9448700000000001</c:v>
                </c:pt>
                <c:pt idx="222">
                  <c:v>2.23855</c:v>
                </c:pt>
                <c:pt idx="223">
                  <c:v>2.1466500000000002</c:v>
                </c:pt>
                <c:pt idx="224">
                  <c:v>1.9154800000000001</c:v>
                </c:pt>
                <c:pt idx="225">
                  <c:v>1.73384</c:v>
                </c:pt>
                <c:pt idx="226">
                  <c:v>1.6980599999999999</c:v>
                </c:pt>
                <c:pt idx="227">
                  <c:v>1.58297</c:v>
                </c:pt>
                <c:pt idx="228">
                  <c:v>1.2882800000000001</c:v>
                </c:pt>
                <c:pt idx="229">
                  <c:v>1.2664899999999999</c:v>
                </c:pt>
                <c:pt idx="230">
                  <c:v>1.64551</c:v>
                </c:pt>
                <c:pt idx="231">
                  <c:v>2.4885899999999999</c:v>
                </c:pt>
                <c:pt idx="232">
                  <c:v>2.8973300000000002</c:v>
                </c:pt>
                <c:pt idx="233">
                  <c:v>3.0433400000000002</c:v>
                </c:pt>
                <c:pt idx="234">
                  <c:v>2.7999299999999998</c:v>
                </c:pt>
                <c:pt idx="235">
                  <c:v>2.7178</c:v>
                </c:pt>
                <c:pt idx="236">
                  <c:v>2.9148999999999998</c:v>
                </c:pt>
                <c:pt idx="237">
                  <c:v>3.2682199999999999</c:v>
                </c:pt>
                <c:pt idx="238">
                  <c:v>3.4270299999999998</c:v>
                </c:pt>
                <c:pt idx="239">
                  <c:v>3.6962199999999998</c:v>
                </c:pt>
                <c:pt idx="240">
                  <c:v>4.0899299999999998</c:v>
                </c:pt>
                <c:pt idx="241">
                  <c:v>4.3857299999999997</c:v>
                </c:pt>
                <c:pt idx="242">
                  <c:v>4.6512200000000004</c:v>
                </c:pt>
                <c:pt idx="243">
                  <c:v>4.9129899999999997</c:v>
                </c:pt>
                <c:pt idx="244">
                  <c:v>5.1569599999999998</c:v>
                </c:pt>
                <c:pt idx="245">
                  <c:v>5.4895399999999999</c:v>
                </c:pt>
                <c:pt idx="246">
                  <c:v>5.5733100000000002</c:v>
                </c:pt>
                <c:pt idx="247">
                  <c:v>6.08345</c:v>
                </c:pt>
                <c:pt idx="248">
                  <c:v>6.6659899999999999</c:v>
                </c:pt>
                <c:pt idx="249">
                  <c:v>6.7518900000000004</c:v>
                </c:pt>
                <c:pt idx="250">
                  <c:v>6.8167</c:v>
                </c:pt>
              </c:numCache>
            </c:numRef>
          </c:val>
          <c:smooth val="0"/>
          <c:extLst>
            <c:ext xmlns:c16="http://schemas.microsoft.com/office/drawing/2014/chart" uri="{C3380CC4-5D6E-409C-BE32-E72D297353CC}">
              <c16:uniqueId val="{00000001-933A-4A96-AB62-641C3C5A3620}"/>
            </c:ext>
          </c:extLst>
        </c:ser>
        <c:dLbls>
          <c:showLegendKey val="0"/>
          <c:showVal val="0"/>
          <c:showCatName val="0"/>
          <c:showSerName val="0"/>
          <c:showPercent val="0"/>
          <c:showBubbleSize val="0"/>
        </c:dLbls>
        <c:smooth val="0"/>
        <c:axId val="1754091312"/>
        <c:axId val="1754090064"/>
      </c:lineChart>
      <c:dateAx>
        <c:axId val="1754091312"/>
        <c:scaling>
          <c:orientation val="minMax"/>
        </c:scaling>
        <c:delete val="0"/>
        <c:axPos val="b"/>
        <c:numFmt formatCode="yyyy" sourceLinked="0"/>
        <c:majorTickMark val="out"/>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rgbClr val="003B4A"/>
                </a:solidFill>
                <a:latin typeface="+mn-lt"/>
                <a:ea typeface="+mn-ea"/>
                <a:cs typeface="+mn-cs"/>
              </a:defRPr>
            </a:pPr>
            <a:endParaRPr lang="en-US"/>
          </a:p>
        </c:txPr>
        <c:crossAx val="1754090064"/>
        <c:crosses val="autoZero"/>
        <c:auto val="1"/>
        <c:lblOffset val="100"/>
        <c:baseTimeUnit val="months"/>
        <c:majorUnit val="2"/>
        <c:majorTimeUnit val="years"/>
      </c:dateAx>
      <c:valAx>
        <c:axId val="1754090064"/>
        <c:scaling>
          <c:orientation val="minMax"/>
        </c:scaling>
        <c:delete val="0"/>
        <c:axPos val="l"/>
        <c:majorGridlines>
          <c:spPr>
            <a:ln w="9525" cap="flat" cmpd="sng" algn="ctr">
              <a:solidFill>
                <a:schemeClr val="bg1">
                  <a:lumMod val="65000"/>
                  <a:alpha val="20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1754091312"/>
        <c:crosses val="autoZero"/>
        <c:crossBetween val="between"/>
        <c:dispUnits>
          <c:builtInUnit val="hundre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rgbClr val="003B4A"/>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rebuchet MS" panose="020B0603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1501566176536"/>
          <c:y val="0.12323653352354755"/>
          <c:w val="0.87006023755908479"/>
          <c:h val="0.73082151537885165"/>
        </c:manualLayout>
      </c:layout>
      <c:lineChart>
        <c:grouping val="standard"/>
        <c:varyColors val="0"/>
        <c:ser>
          <c:idx val="0"/>
          <c:order val="0"/>
          <c:tx>
            <c:strRef>
              <c:f>'FWD PE Ratio'!$F$6</c:f>
              <c:strCache>
                <c:ptCount val="1"/>
                <c:pt idx="0">
                  <c:v>Europe Valuation Discount to US</c:v>
                </c:pt>
              </c:strCache>
            </c:strRef>
          </c:tx>
          <c:spPr>
            <a:ln w="28575" cap="rnd">
              <a:solidFill>
                <a:srgbClr val="FFB600"/>
              </a:solidFill>
              <a:prstDash val="solid"/>
              <a:round/>
            </a:ln>
            <a:effectLst/>
          </c:spPr>
          <c:marker>
            <c:symbol val="none"/>
          </c:marker>
          <c:cat>
            <c:numRef>
              <c:f>'FWD PE Ratio'!$E$7:$E$174</c:f>
              <c:numCache>
                <c:formatCode>m/d/yyyy</c:formatCode>
                <c:ptCount val="168"/>
                <c:pt idx="0">
                  <c:v>39844</c:v>
                </c:pt>
                <c:pt idx="1">
                  <c:v>39872</c:v>
                </c:pt>
                <c:pt idx="2">
                  <c:v>39903</c:v>
                </c:pt>
                <c:pt idx="3">
                  <c:v>39933</c:v>
                </c:pt>
                <c:pt idx="4">
                  <c:v>39964</c:v>
                </c:pt>
                <c:pt idx="5">
                  <c:v>39994</c:v>
                </c:pt>
                <c:pt idx="6">
                  <c:v>40025</c:v>
                </c:pt>
                <c:pt idx="7">
                  <c:v>40056</c:v>
                </c:pt>
                <c:pt idx="8">
                  <c:v>40086</c:v>
                </c:pt>
                <c:pt idx="9">
                  <c:v>40117</c:v>
                </c:pt>
                <c:pt idx="10">
                  <c:v>40147</c:v>
                </c:pt>
                <c:pt idx="11">
                  <c:v>40178</c:v>
                </c:pt>
                <c:pt idx="12">
                  <c:v>40209</c:v>
                </c:pt>
                <c:pt idx="13">
                  <c:v>40237</c:v>
                </c:pt>
                <c:pt idx="14">
                  <c:v>40268</c:v>
                </c:pt>
                <c:pt idx="15">
                  <c:v>40298</c:v>
                </c:pt>
                <c:pt idx="16">
                  <c:v>40329</c:v>
                </c:pt>
                <c:pt idx="17">
                  <c:v>40359</c:v>
                </c:pt>
                <c:pt idx="18">
                  <c:v>40390</c:v>
                </c:pt>
                <c:pt idx="19">
                  <c:v>40421</c:v>
                </c:pt>
                <c:pt idx="20">
                  <c:v>40451</c:v>
                </c:pt>
                <c:pt idx="21">
                  <c:v>40482</c:v>
                </c:pt>
                <c:pt idx="22">
                  <c:v>40512</c:v>
                </c:pt>
                <c:pt idx="23">
                  <c:v>40543</c:v>
                </c:pt>
                <c:pt idx="24">
                  <c:v>40574</c:v>
                </c:pt>
                <c:pt idx="25">
                  <c:v>40602</c:v>
                </c:pt>
                <c:pt idx="26">
                  <c:v>40633</c:v>
                </c:pt>
                <c:pt idx="27">
                  <c:v>40663</c:v>
                </c:pt>
                <c:pt idx="28">
                  <c:v>40694</c:v>
                </c:pt>
                <c:pt idx="29">
                  <c:v>40724</c:v>
                </c:pt>
                <c:pt idx="30">
                  <c:v>40755</c:v>
                </c:pt>
                <c:pt idx="31">
                  <c:v>40786</c:v>
                </c:pt>
                <c:pt idx="32">
                  <c:v>40816</c:v>
                </c:pt>
                <c:pt idx="33">
                  <c:v>40847</c:v>
                </c:pt>
                <c:pt idx="34">
                  <c:v>40877</c:v>
                </c:pt>
                <c:pt idx="35">
                  <c:v>40908</c:v>
                </c:pt>
                <c:pt idx="36">
                  <c:v>40939</c:v>
                </c:pt>
                <c:pt idx="37">
                  <c:v>40968</c:v>
                </c:pt>
                <c:pt idx="38">
                  <c:v>40999</c:v>
                </c:pt>
                <c:pt idx="39">
                  <c:v>41029</c:v>
                </c:pt>
                <c:pt idx="40">
                  <c:v>41060</c:v>
                </c:pt>
                <c:pt idx="41">
                  <c:v>41090</c:v>
                </c:pt>
                <c:pt idx="42">
                  <c:v>41121</c:v>
                </c:pt>
                <c:pt idx="43">
                  <c:v>41152</c:v>
                </c:pt>
                <c:pt idx="44">
                  <c:v>41182</c:v>
                </c:pt>
                <c:pt idx="45">
                  <c:v>41213</c:v>
                </c:pt>
                <c:pt idx="46">
                  <c:v>41243</c:v>
                </c:pt>
                <c:pt idx="47">
                  <c:v>41274</c:v>
                </c:pt>
                <c:pt idx="48">
                  <c:v>41305</c:v>
                </c:pt>
                <c:pt idx="49">
                  <c:v>41333</c:v>
                </c:pt>
                <c:pt idx="50">
                  <c:v>41364</c:v>
                </c:pt>
                <c:pt idx="51">
                  <c:v>41394</c:v>
                </c:pt>
                <c:pt idx="52">
                  <c:v>41425</c:v>
                </c:pt>
                <c:pt idx="53">
                  <c:v>41455</c:v>
                </c:pt>
                <c:pt idx="54">
                  <c:v>41486</c:v>
                </c:pt>
                <c:pt idx="55">
                  <c:v>41517</c:v>
                </c:pt>
                <c:pt idx="56">
                  <c:v>41547</c:v>
                </c:pt>
                <c:pt idx="57">
                  <c:v>41578</c:v>
                </c:pt>
                <c:pt idx="58">
                  <c:v>41608</c:v>
                </c:pt>
                <c:pt idx="59">
                  <c:v>41639</c:v>
                </c:pt>
                <c:pt idx="60">
                  <c:v>41670</c:v>
                </c:pt>
                <c:pt idx="61">
                  <c:v>41698</c:v>
                </c:pt>
                <c:pt idx="62">
                  <c:v>41729</c:v>
                </c:pt>
                <c:pt idx="63">
                  <c:v>41759</c:v>
                </c:pt>
                <c:pt idx="64">
                  <c:v>41790</c:v>
                </c:pt>
                <c:pt idx="65">
                  <c:v>41820</c:v>
                </c:pt>
                <c:pt idx="66">
                  <c:v>41851</c:v>
                </c:pt>
                <c:pt idx="67">
                  <c:v>41882</c:v>
                </c:pt>
                <c:pt idx="68">
                  <c:v>41912</c:v>
                </c:pt>
                <c:pt idx="69">
                  <c:v>41943</c:v>
                </c:pt>
                <c:pt idx="70">
                  <c:v>41973</c:v>
                </c:pt>
                <c:pt idx="71">
                  <c:v>42004</c:v>
                </c:pt>
                <c:pt idx="72">
                  <c:v>42035</c:v>
                </c:pt>
                <c:pt idx="73">
                  <c:v>42063</c:v>
                </c:pt>
                <c:pt idx="74">
                  <c:v>42094</c:v>
                </c:pt>
                <c:pt idx="75">
                  <c:v>42124</c:v>
                </c:pt>
                <c:pt idx="76">
                  <c:v>42155</c:v>
                </c:pt>
                <c:pt idx="77">
                  <c:v>42185</c:v>
                </c:pt>
                <c:pt idx="78">
                  <c:v>42216</c:v>
                </c:pt>
                <c:pt idx="79">
                  <c:v>42247</c:v>
                </c:pt>
                <c:pt idx="80">
                  <c:v>42277</c:v>
                </c:pt>
                <c:pt idx="81">
                  <c:v>42308</c:v>
                </c:pt>
                <c:pt idx="82">
                  <c:v>42338</c:v>
                </c:pt>
                <c:pt idx="83">
                  <c:v>42369</c:v>
                </c:pt>
                <c:pt idx="84">
                  <c:v>42400</c:v>
                </c:pt>
                <c:pt idx="85">
                  <c:v>42429</c:v>
                </c:pt>
                <c:pt idx="86">
                  <c:v>42460</c:v>
                </c:pt>
                <c:pt idx="87">
                  <c:v>42490</c:v>
                </c:pt>
                <c:pt idx="88">
                  <c:v>42521</c:v>
                </c:pt>
                <c:pt idx="89">
                  <c:v>42551</c:v>
                </c:pt>
                <c:pt idx="90">
                  <c:v>42582</c:v>
                </c:pt>
                <c:pt idx="91">
                  <c:v>42613</c:v>
                </c:pt>
                <c:pt idx="92">
                  <c:v>42643</c:v>
                </c:pt>
                <c:pt idx="93">
                  <c:v>42674</c:v>
                </c:pt>
                <c:pt idx="94">
                  <c:v>42704</c:v>
                </c:pt>
                <c:pt idx="95">
                  <c:v>42735</c:v>
                </c:pt>
                <c:pt idx="96">
                  <c:v>42766</c:v>
                </c:pt>
                <c:pt idx="97">
                  <c:v>42794</c:v>
                </c:pt>
                <c:pt idx="98">
                  <c:v>42825</c:v>
                </c:pt>
                <c:pt idx="99">
                  <c:v>42855</c:v>
                </c:pt>
                <c:pt idx="100">
                  <c:v>42886</c:v>
                </c:pt>
                <c:pt idx="101">
                  <c:v>42916</c:v>
                </c:pt>
                <c:pt idx="102">
                  <c:v>42947</c:v>
                </c:pt>
                <c:pt idx="103">
                  <c:v>42978</c:v>
                </c:pt>
                <c:pt idx="104">
                  <c:v>43008</c:v>
                </c:pt>
                <c:pt idx="105">
                  <c:v>43039</c:v>
                </c:pt>
                <c:pt idx="106">
                  <c:v>43069</c:v>
                </c:pt>
                <c:pt idx="107">
                  <c:v>43100</c:v>
                </c:pt>
                <c:pt idx="108">
                  <c:v>43131</c:v>
                </c:pt>
                <c:pt idx="109">
                  <c:v>43159</c:v>
                </c:pt>
                <c:pt idx="110">
                  <c:v>43190</c:v>
                </c:pt>
                <c:pt idx="111">
                  <c:v>43220</c:v>
                </c:pt>
                <c:pt idx="112">
                  <c:v>43251</c:v>
                </c:pt>
                <c:pt idx="113">
                  <c:v>43281</c:v>
                </c:pt>
                <c:pt idx="114">
                  <c:v>43312</c:v>
                </c:pt>
                <c:pt idx="115">
                  <c:v>43343</c:v>
                </c:pt>
                <c:pt idx="116">
                  <c:v>43373</c:v>
                </c:pt>
                <c:pt idx="117">
                  <c:v>43404</c:v>
                </c:pt>
                <c:pt idx="118">
                  <c:v>43434</c:v>
                </c:pt>
                <c:pt idx="119">
                  <c:v>43465</c:v>
                </c:pt>
                <c:pt idx="120">
                  <c:v>43496</c:v>
                </c:pt>
                <c:pt idx="121">
                  <c:v>43524</c:v>
                </c:pt>
                <c:pt idx="122">
                  <c:v>43555</c:v>
                </c:pt>
                <c:pt idx="123">
                  <c:v>43585</c:v>
                </c:pt>
                <c:pt idx="124">
                  <c:v>43616</c:v>
                </c:pt>
                <c:pt idx="125">
                  <c:v>43646</c:v>
                </c:pt>
                <c:pt idx="126">
                  <c:v>43677</c:v>
                </c:pt>
                <c:pt idx="127">
                  <c:v>43708</c:v>
                </c:pt>
                <c:pt idx="128">
                  <c:v>43738</c:v>
                </c:pt>
                <c:pt idx="129">
                  <c:v>43769</c:v>
                </c:pt>
                <c:pt idx="130">
                  <c:v>43799</c:v>
                </c:pt>
                <c:pt idx="131">
                  <c:v>43830</c:v>
                </c:pt>
                <c:pt idx="132">
                  <c:v>43861</c:v>
                </c:pt>
                <c:pt idx="133">
                  <c:v>43890</c:v>
                </c:pt>
                <c:pt idx="134">
                  <c:v>43921</c:v>
                </c:pt>
                <c:pt idx="135">
                  <c:v>43951</c:v>
                </c:pt>
                <c:pt idx="136">
                  <c:v>43982</c:v>
                </c:pt>
                <c:pt idx="137">
                  <c:v>44012</c:v>
                </c:pt>
                <c:pt idx="138">
                  <c:v>44043</c:v>
                </c:pt>
                <c:pt idx="139">
                  <c:v>44074</c:v>
                </c:pt>
                <c:pt idx="140">
                  <c:v>44104</c:v>
                </c:pt>
                <c:pt idx="141">
                  <c:v>44135</c:v>
                </c:pt>
                <c:pt idx="142">
                  <c:v>44165</c:v>
                </c:pt>
                <c:pt idx="143">
                  <c:v>44196</c:v>
                </c:pt>
                <c:pt idx="144">
                  <c:v>44227</c:v>
                </c:pt>
                <c:pt idx="145">
                  <c:v>44255</c:v>
                </c:pt>
                <c:pt idx="146">
                  <c:v>44286</c:v>
                </c:pt>
                <c:pt idx="147">
                  <c:v>44316</c:v>
                </c:pt>
                <c:pt idx="148">
                  <c:v>44347</c:v>
                </c:pt>
                <c:pt idx="149">
                  <c:v>44377</c:v>
                </c:pt>
                <c:pt idx="150">
                  <c:v>44408</c:v>
                </c:pt>
                <c:pt idx="151">
                  <c:v>44439</c:v>
                </c:pt>
                <c:pt idx="152">
                  <c:v>44469</c:v>
                </c:pt>
                <c:pt idx="153">
                  <c:v>44500</c:v>
                </c:pt>
                <c:pt idx="154">
                  <c:v>44530</c:v>
                </c:pt>
                <c:pt idx="155">
                  <c:v>44561</c:v>
                </c:pt>
                <c:pt idx="156">
                  <c:v>44592</c:v>
                </c:pt>
                <c:pt idx="157">
                  <c:v>44620</c:v>
                </c:pt>
                <c:pt idx="158">
                  <c:v>44651</c:v>
                </c:pt>
                <c:pt idx="159">
                  <c:v>44680</c:v>
                </c:pt>
                <c:pt idx="160">
                  <c:v>44712</c:v>
                </c:pt>
                <c:pt idx="161">
                  <c:v>44742</c:v>
                </c:pt>
                <c:pt idx="162">
                  <c:v>44773</c:v>
                </c:pt>
                <c:pt idx="163">
                  <c:v>44804</c:v>
                </c:pt>
                <c:pt idx="164">
                  <c:v>44834</c:v>
                </c:pt>
                <c:pt idx="165">
                  <c:v>44865</c:v>
                </c:pt>
                <c:pt idx="166">
                  <c:v>44895</c:v>
                </c:pt>
                <c:pt idx="167">
                  <c:v>44926</c:v>
                </c:pt>
              </c:numCache>
            </c:numRef>
          </c:cat>
          <c:val>
            <c:numRef>
              <c:f>'FWD PE Ratio'!$F$7:$F$174</c:f>
              <c:numCache>
                <c:formatCode>0.0%</c:formatCode>
                <c:ptCount val="168"/>
                <c:pt idx="0">
                  <c:v>-0.26952450949063711</c:v>
                </c:pt>
                <c:pt idx="1">
                  <c:v>-0.23595599615175478</c:v>
                </c:pt>
                <c:pt idx="2">
                  <c:v>-0.24752504484818061</c:v>
                </c:pt>
                <c:pt idx="3">
                  <c:v>-0.22284049450116794</c:v>
                </c:pt>
                <c:pt idx="4">
                  <c:v>-0.2041315136476427</c:v>
                </c:pt>
                <c:pt idx="5">
                  <c:v>-0.18115555098075808</c:v>
                </c:pt>
                <c:pt idx="6">
                  <c:v>-0.1425086535712331</c:v>
                </c:pt>
                <c:pt idx="7">
                  <c:v>-0.13261413895584206</c:v>
                </c:pt>
                <c:pt idx="8">
                  <c:v>-0.12451505320235046</c:v>
                </c:pt>
                <c:pt idx="9">
                  <c:v>-0.12226763285602305</c:v>
                </c:pt>
                <c:pt idx="10">
                  <c:v>-0.1407051134001569</c:v>
                </c:pt>
                <c:pt idx="11">
                  <c:v>-0.13470074495522533</c:v>
                </c:pt>
                <c:pt idx="12">
                  <c:v>-0.11643046976269278</c:v>
                </c:pt>
                <c:pt idx="13">
                  <c:v>-0.14064401981599439</c:v>
                </c:pt>
                <c:pt idx="14">
                  <c:v>-0.13459777719857524</c:v>
                </c:pt>
                <c:pt idx="15">
                  <c:v>-0.16115834907300708</c:v>
                </c:pt>
                <c:pt idx="16">
                  <c:v>-0.16001583058289393</c:v>
                </c:pt>
                <c:pt idx="17">
                  <c:v>-0.12214018056192388</c:v>
                </c:pt>
                <c:pt idx="18">
                  <c:v>-0.11574042607822266</c:v>
                </c:pt>
                <c:pt idx="19">
                  <c:v>-0.11180479435733692</c:v>
                </c:pt>
                <c:pt idx="20">
                  <c:v>-0.13195270156907657</c:v>
                </c:pt>
                <c:pt idx="21">
                  <c:v>-0.12824332356964341</c:v>
                </c:pt>
                <c:pt idx="22">
                  <c:v>-0.16602831815001551</c:v>
                </c:pt>
                <c:pt idx="23">
                  <c:v>-0.17617686116154918</c:v>
                </c:pt>
                <c:pt idx="24">
                  <c:v>-0.17908639552860028</c:v>
                </c:pt>
                <c:pt idx="25">
                  <c:v>-0.17807346028204929</c:v>
                </c:pt>
                <c:pt idx="26">
                  <c:v>-0.19175093755928141</c:v>
                </c:pt>
                <c:pt idx="27">
                  <c:v>-0.17381884361503908</c:v>
                </c:pt>
                <c:pt idx="28">
                  <c:v>-0.17497608007654375</c:v>
                </c:pt>
                <c:pt idx="29">
                  <c:v>-0.1733919744328789</c:v>
                </c:pt>
                <c:pt idx="30">
                  <c:v>-0.16922876298307787</c:v>
                </c:pt>
                <c:pt idx="31">
                  <c:v>-0.18919979721000213</c:v>
                </c:pt>
                <c:pt idx="32">
                  <c:v>-0.17734213928783582</c:v>
                </c:pt>
                <c:pt idx="33">
                  <c:v>-0.17409600505289746</c:v>
                </c:pt>
                <c:pt idx="34">
                  <c:v>-0.17332307033066441</c:v>
                </c:pt>
                <c:pt idx="35">
                  <c:v>-0.17773645892173473</c:v>
                </c:pt>
                <c:pt idx="36">
                  <c:v>-0.17088521873531071</c:v>
                </c:pt>
                <c:pt idx="37">
                  <c:v>-0.15989124706924607</c:v>
                </c:pt>
                <c:pt idx="38">
                  <c:v>-0.18829441324268403</c:v>
                </c:pt>
                <c:pt idx="39">
                  <c:v>-0.1981178131783119</c:v>
                </c:pt>
                <c:pt idx="40">
                  <c:v>-0.21801704055908355</c:v>
                </c:pt>
                <c:pt idx="41">
                  <c:v>-0.19985353685607699</c:v>
                </c:pt>
                <c:pt idx="42">
                  <c:v>-0.17808004886660767</c:v>
                </c:pt>
                <c:pt idx="43">
                  <c:v>-0.16315411766428911</c:v>
                </c:pt>
                <c:pt idx="44">
                  <c:v>-0.16203472885001635</c:v>
                </c:pt>
                <c:pt idx="45">
                  <c:v>-0.120718236096645</c:v>
                </c:pt>
                <c:pt idx="46">
                  <c:v>-0.10601430832172587</c:v>
                </c:pt>
                <c:pt idx="47">
                  <c:v>-9.2983192669050529E-2</c:v>
                </c:pt>
                <c:pt idx="48">
                  <c:v>-0.1074902795099405</c:v>
                </c:pt>
                <c:pt idx="49">
                  <c:v>-0.10555365922741178</c:v>
                </c:pt>
                <c:pt idx="50">
                  <c:v>-0.12854721685295678</c:v>
                </c:pt>
                <c:pt idx="51">
                  <c:v>-0.12175496983517187</c:v>
                </c:pt>
                <c:pt idx="52">
                  <c:v>-0.12462884090878557</c:v>
                </c:pt>
                <c:pt idx="53">
                  <c:v>-0.15012580374615592</c:v>
                </c:pt>
                <c:pt idx="54">
                  <c:v>-0.12747710676542445</c:v>
                </c:pt>
                <c:pt idx="55">
                  <c:v>-0.10099956949900446</c:v>
                </c:pt>
                <c:pt idx="56">
                  <c:v>-8.4261333577171582E-2</c:v>
                </c:pt>
                <c:pt idx="57">
                  <c:v>-7.4858073317783713E-2</c:v>
                </c:pt>
                <c:pt idx="58">
                  <c:v>-7.6563028569671343E-2</c:v>
                </c:pt>
                <c:pt idx="59">
                  <c:v>-8.8536745799198679E-2</c:v>
                </c:pt>
                <c:pt idx="60">
                  <c:v>-0.10664580362330323</c:v>
                </c:pt>
                <c:pt idx="61">
                  <c:v>-8.9609814709416313E-2</c:v>
                </c:pt>
                <c:pt idx="62">
                  <c:v>-9.4285553393441468E-2</c:v>
                </c:pt>
                <c:pt idx="63">
                  <c:v>-7.3566536692661444E-2</c:v>
                </c:pt>
                <c:pt idx="64">
                  <c:v>-7.4348963919516065E-2</c:v>
                </c:pt>
                <c:pt idx="65">
                  <c:v>-9.0681329535120425E-2</c:v>
                </c:pt>
                <c:pt idx="66">
                  <c:v>-7.3142800547209008E-2</c:v>
                </c:pt>
                <c:pt idx="67">
                  <c:v>-0.10095276587398283</c:v>
                </c:pt>
                <c:pt idx="68">
                  <c:v>-9.2662276575729008E-2</c:v>
                </c:pt>
                <c:pt idx="69">
                  <c:v>-0.11326206127340466</c:v>
                </c:pt>
                <c:pt idx="70">
                  <c:v>-0.10322816082299857</c:v>
                </c:pt>
                <c:pt idx="71">
                  <c:v>-0.11836926340928988</c:v>
                </c:pt>
                <c:pt idx="72">
                  <c:v>-8.4662144830013664E-2</c:v>
                </c:pt>
                <c:pt idx="73">
                  <c:v>-7.1937805350041129E-2</c:v>
                </c:pt>
                <c:pt idx="74">
                  <c:v>-5.0362252802332974E-2</c:v>
                </c:pt>
                <c:pt idx="75">
                  <c:v>-5.4235380199245786E-2</c:v>
                </c:pt>
                <c:pt idx="76">
                  <c:v>-6.8559665256986868E-2</c:v>
                </c:pt>
                <c:pt idx="77">
                  <c:v>-9.5416500597847675E-2</c:v>
                </c:pt>
                <c:pt idx="78">
                  <c:v>-7.3896547079161268E-2</c:v>
                </c:pt>
                <c:pt idx="79">
                  <c:v>-8.5450098431068544E-2</c:v>
                </c:pt>
                <c:pt idx="80">
                  <c:v>-9.8178557485848028E-2</c:v>
                </c:pt>
                <c:pt idx="81">
                  <c:v>-0.10150137569492401</c:v>
                </c:pt>
                <c:pt idx="82">
                  <c:v>-8.5254679574799708E-2</c:v>
                </c:pt>
                <c:pt idx="83">
                  <c:v>-0.10389595508192973</c:v>
                </c:pt>
                <c:pt idx="84">
                  <c:v>-8.7952001388389656E-2</c:v>
                </c:pt>
                <c:pt idx="85">
                  <c:v>-8.3841163750737246E-2</c:v>
                </c:pt>
                <c:pt idx="86">
                  <c:v>-0.11920794339191965</c:v>
                </c:pt>
                <c:pt idx="87">
                  <c:v>-0.10638779354940897</c:v>
                </c:pt>
                <c:pt idx="88">
                  <c:v>-0.10397922426070194</c:v>
                </c:pt>
                <c:pt idx="89">
                  <c:v>-0.13351316405466251</c:v>
                </c:pt>
                <c:pt idx="90">
                  <c:v>-0.12508778564097023</c:v>
                </c:pt>
                <c:pt idx="91">
                  <c:v>-0.12029584041892716</c:v>
                </c:pt>
                <c:pt idx="92">
                  <c:v>-0.12554424364914696</c:v>
                </c:pt>
                <c:pt idx="93">
                  <c:v>-0.11850859591687002</c:v>
                </c:pt>
                <c:pt idx="94">
                  <c:v>-0.15835606395480473</c:v>
                </c:pt>
                <c:pt idx="95">
                  <c:v>-0.1256449021017465</c:v>
                </c:pt>
                <c:pt idx="96">
                  <c:v>-0.1641152889605596</c:v>
                </c:pt>
                <c:pt idx="97">
                  <c:v>-0.17724055831021601</c:v>
                </c:pt>
                <c:pt idx="98">
                  <c:v>-0.15433997811089406</c:v>
                </c:pt>
                <c:pt idx="99">
                  <c:v>-0.15063881917379029</c:v>
                </c:pt>
                <c:pt idx="100">
                  <c:v>-0.15229701514167482</c:v>
                </c:pt>
                <c:pt idx="101">
                  <c:v>-0.17642784246044685</c:v>
                </c:pt>
                <c:pt idx="102">
                  <c:v>-0.17871419317122506</c:v>
                </c:pt>
                <c:pt idx="103">
                  <c:v>-0.18641414354389818</c:v>
                </c:pt>
                <c:pt idx="104">
                  <c:v>-0.17370777917968017</c:v>
                </c:pt>
                <c:pt idx="105">
                  <c:v>-0.16563352726149405</c:v>
                </c:pt>
                <c:pt idx="106">
                  <c:v>-0.19308611379754992</c:v>
                </c:pt>
                <c:pt idx="107">
                  <c:v>-0.19204414922838731</c:v>
                </c:pt>
                <c:pt idx="108">
                  <c:v>-0.17385276281243012</c:v>
                </c:pt>
                <c:pt idx="109">
                  <c:v>-0.16755162921413025</c:v>
                </c:pt>
                <c:pt idx="110">
                  <c:v>-0.16604078837047265</c:v>
                </c:pt>
                <c:pt idx="111">
                  <c:v>-0.12746424717882077</c:v>
                </c:pt>
                <c:pt idx="112">
                  <c:v>-0.15974690534800517</c:v>
                </c:pt>
                <c:pt idx="113">
                  <c:v>-0.16381551534926841</c:v>
                </c:pt>
                <c:pt idx="114">
                  <c:v>-0.15797718761613455</c:v>
                </c:pt>
                <c:pt idx="115">
                  <c:v>-0.20146434552323089</c:v>
                </c:pt>
                <c:pt idx="116">
                  <c:v>-0.2014492833852779</c:v>
                </c:pt>
                <c:pt idx="117">
                  <c:v>-0.18077306055942788</c:v>
                </c:pt>
                <c:pt idx="118">
                  <c:v>-0.20379997158014407</c:v>
                </c:pt>
                <c:pt idx="119">
                  <c:v>-0.1713327462964882</c:v>
                </c:pt>
                <c:pt idx="120">
                  <c:v>-0.19671845866998139</c:v>
                </c:pt>
                <c:pt idx="121">
                  <c:v>-0.18975800698944401</c:v>
                </c:pt>
                <c:pt idx="122">
                  <c:v>-0.19345177040167394</c:v>
                </c:pt>
                <c:pt idx="123">
                  <c:v>-0.19821321609800746</c:v>
                </c:pt>
                <c:pt idx="124">
                  <c:v>-0.18191948739378749</c:v>
                </c:pt>
                <c:pt idx="125">
                  <c:v>-0.19539017096428368</c:v>
                </c:pt>
                <c:pt idx="126">
                  <c:v>-0.19767325243205303</c:v>
                </c:pt>
                <c:pt idx="127">
                  <c:v>-0.19543581831437229</c:v>
                </c:pt>
                <c:pt idx="128">
                  <c:v>-0.18710071815658447</c:v>
                </c:pt>
                <c:pt idx="129">
                  <c:v>-0.18798145179139192</c:v>
                </c:pt>
                <c:pt idx="130">
                  <c:v>-0.19968074375266476</c:v>
                </c:pt>
                <c:pt idx="131">
                  <c:v>-0.20430715486473261</c:v>
                </c:pt>
                <c:pt idx="132">
                  <c:v>-0.21289869175045961</c:v>
                </c:pt>
                <c:pt idx="133">
                  <c:v>-0.20759928902357294</c:v>
                </c:pt>
                <c:pt idx="134">
                  <c:v>-0.18196265164039394</c:v>
                </c:pt>
                <c:pt idx="135">
                  <c:v>-0.21867935963053564</c:v>
                </c:pt>
                <c:pt idx="136">
                  <c:v>-0.20520304672575373</c:v>
                </c:pt>
                <c:pt idx="137">
                  <c:v>-0.1729521199884626</c:v>
                </c:pt>
                <c:pt idx="138">
                  <c:v>-0.17419451144300491</c:v>
                </c:pt>
                <c:pt idx="139">
                  <c:v>-0.18537013419200354</c:v>
                </c:pt>
                <c:pt idx="140">
                  <c:v>-0.15537245996998228</c:v>
                </c:pt>
                <c:pt idx="141">
                  <c:v>-0.16399934694971086</c:v>
                </c:pt>
                <c:pt idx="142">
                  <c:v>-0.13547017962960817</c:v>
                </c:pt>
                <c:pt idx="143">
                  <c:v>-0.15897585167608674</c:v>
                </c:pt>
                <c:pt idx="144">
                  <c:v>-0.23650483327902694</c:v>
                </c:pt>
                <c:pt idx="145">
                  <c:v>-0.24344805241558065</c:v>
                </c:pt>
                <c:pt idx="146">
                  <c:v>-0.23711089071009717</c:v>
                </c:pt>
                <c:pt idx="147">
                  <c:v>-0.24699590679962613</c:v>
                </c:pt>
                <c:pt idx="148">
                  <c:v>-0.23616597258217298</c:v>
                </c:pt>
                <c:pt idx="149">
                  <c:v>-0.25211295549236157</c:v>
                </c:pt>
                <c:pt idx="150">
                  <c:v>-0.25519840209430722</c:v>
                </c:pt>
                <c:pt idx="151">
                  <c:v>-0.27595518477784631</c:v>
                </c:pt>
                <c:pt idx="152">
                  <c:v>-0.26910873548889025</c:v>
                </c:pt>
                <c:pt idx="153">
                  <c:v>-0.29269799763584914</c:v>
                </c:pt>
                <c:pt idx="154">
                  <c:v>-0.30641197292885569</c:v>
                </c:pt>
                <c:pt idx="155">
                  <c:v>-0.2985996469402219</c:v>
                </c:pt>
                <c:pt idx="156">
                  <c:v>-0.28260837586972842</c:v>
                </c:pt>
                <c:pt idx="157">
                  <c:v>-0.29244474814127341</c:v>
                </c:pt>
                <c:pt idx="158">
                  <c:v>-0.32700380966609399</c:v>
                </c:pt>
                <c:pt idx="159">
                  <c:v>-0.27807457299882621</c:v>
                </c:pt>
                <c:pt idx="160">
                  <c:v>-0.29785194976867146</c:v>
                </c:pt>
                <c:pt idx="161">
                  <c:v>-0.2976468323668825</c:v>
                </c:pt>
                <c:pt idx="162">
                  <c:v>-0.32629614381775773</c:v>
                </c:pt>
                <c:pt idx="163">
                  <c:v>-0.34716749545457148</c:v>
                </c:pt>
                <c:pt idx="164">
                  <c:v>-0.33582014945889882</c:v>
                </c:pt>
                <c:pt idx="165">
                  <c:v>-0.34978956011460793</c:v>
                </c:pt>
                <c:pt idx="166">
                  <c:v>-0.33744869372597563</c:v>
                </c:pt>
                <c:pt idx="167">
                  <c:v>-0.3135657576803591</c:v>
                </c:pt>
              </c:numCache>
            </c:numRef>
          </c:val>
          <c:smooth val="0"/>
          <c:extLst>
            <c:ext xmlns:c16="http://schemas.microsoft.com/office/drawing/2014/chart" uri="{C3380CC4-5D6E-409C-BE32-E72D297353CC}">
              <c16:uniqueId val="{00000000-F712-4C3C-BF48-A540AD024C10}"/>
            </c:ext>
          </c:extLst>
        </c:ser>
        <c:ser>
          <c:idx val="2"/>
          <c:order val="1"/>
          <c:tx>
            <c:strRef>
              <c:f>'FWD PE Ratio'!$G$6</c:f>
              <c:strCache>
                <c:ptCount val="1"/>
                <c:pt idx="0">
                  <c:v>Average Europe Discount</c:v>
                </c:pt>
              </c:strCache>
            </c:strRef>
          </c:tx>
          <c:spPr>
            <a:ln w="28575" cap="rnd">
              <a:solidFill>
                <a:srgbClr val="FFB600"/>
              </a:solidFill>
              <a:prstDash val="sysDash"/>
              <a:round/>
            </a:ln>
            <a:effectLst/>
          </c:spPr>
          <c:marker>
            <c:symbol val="none"/>
          </c:marker>
          <c:cat>
            <c:numRef>
              <c:f>'FWD PE Ratio'!$E$7:$E$174</c:f>
              <c:numCache>
                <c:formatCode>m/d/yyyy</c:formatCode>
                <c:ptCount val="168"/>
                <c:pt idx="0">
                  <c:v>39844</c:v>
                </c:pt>
                <c:pt idx="1">
                  <c:v>39872</c:v>
                </c:pt>
                <c:pt idx="2">
                  <c:v>39903</c:v>
                </c:pt>
                <c:pt idx="3">
                  <c:v>39933</c:v>
                </c:pt>
                <c:pt idx="4">
                  <c:v>39964</c:v>
                </c:pt>
                <c:pt idx="5">
                  <c:v>39994</c:v>
                </c:pt>
                <c:pt idx="6">
                  <c:v>40025</c:v>
                </c:pt>
                <c:pt idx="7">
                  <c:v>40056</c:v>
                </c:pt>
                <c:pt idx="8">
                  <c:v>40086</c:v>
                </c:pt>
                <c:pt idx="9">
                  <c:v>40117</c:v>
                </c:pt>
                <c:pt idx="10">
                  <c:v>40147</c:v>
                </c:pt>
                <c:pt idx="11">
                  <c:v>40178</c:v>
                </c:pt>
                <c:pt idx="12">
                  <c:v>40209</c:v>
                </c:pt>
                <c:pt idx="13">
                  <c:v>40237</c:v>
                </c:pt>
                <c:pt idx="14">
                  <c:v>40268</c:v>
                </c:pt>
                <c:pt idx="15">
                  <c:v>40298</c:v>
                </c:pt>
                <c:pt idx="16">
                  <c:v>40329</c:v>
                </c:pt>
                <c:pt idx="17">
                  <c:v>40359</c:v>
                </c:pt>
                <c:pt idx="18">
                  <c:v>40390</c:v>
                </c:pt>
                <c:pt idx="19">
                  <c:v>40421</c:v>
                </c:pt>
                <c:pt idx="20">
                  <c:v>40451</c:v>
                </c:pt>
                <c:pt idx="21">
                  <c:v>40482</c:v>
                </c:pt>
                <c:pt idx="22">
                  <c:v>40512</c:v>
                </c:pt>
                <c:pt idx="23">
                  <c:v>40543</c:v>
                </c:pt>
                <c:pt idx="24">
                  <c:v>40574</c:v>
                </c:pt>
                <c:pt idx="25">
                  <c:v>40602</c:v>
                </c:pt>
                <c:pt idx="26">
                  <c:v>40633</c:v>
                </c:pt>
                <c:pt idx="27">
                  <c:v>40663</c:v>
                </c:pt>
                <c:pt idx="28">
                  <c:v>40694</c:v>
                </c:pt>
                <c:pt idx="29">
                  <c:v>40724</c:v>
                </c:pt>
                <c:pt idx="30">
                  <c:v>40755</c:v>
                </c:pt>
                <c:pt idx="31">
                  <c:v>40786</c:v>
                </c:pt>
                <c:pt idx="32">
                  <c:v>40816</c:v>
                </c:pt>
                <c:pt idx="33">
                  <c:v>40847</c:v>
                </c:pt>
                <c:pt idx="34">
                  <c:v>40877</c:v>
                </c:pt>
                <c:pt idx="35">
                  <c:v>40908</c:v>
                </c:pt>
                <c:pt idx="36">
                  <c:v>40939</c:v>
                </c:pt>
                <c:pt idx="37">
                  <c:v>40968</c:v>
                </c:pt>
                <c:pt idx="38">
                  <c:v>40999</c:v>
                </c:pt>
                <c:pt idx="39">
                  <c:v>41029</c:v>
                </c:pt>
                <c:pt idx="40">
                  <c:v>41060</c:v>
                </c:pt>
                <c:pt idx="41">
                  <c:v>41090</c:v>
                </c:pt>
                <c:pt idx="42">
                  <c:v>41121</c:v>
                </c:pt>
                <c:pt idx="43">
                  <c:v>41152</c:v>
                </c:pt>
                <c:pt idx="44">
                  <c:v>41182</c:v>
                </c:pt>
                <c:pt idx="45">
                  <c:v>41213</c:v>
                </c:pt>
                <c:pt idx="46">
                  <c:v>41243</c:v>
                </c:pt>
                <c:pt idx="47">
                  <c:v>41274</c:v>
                </c:pt>
                <c:pt idx="48">
                  <c:v>41305</c:v>
                </c:pt>
                <c:pt idx="49">
                  <c:v>41333</c:v>
                </c:pt>
                <c:pt idx="50">
                  <c:v>41364</c:v>
                </c:pt>
                <c:pt idx="51">
                  <c:v>41394</c:v>
                </c:pt>
                <c:pt idx="52">
                  <c:v>41425</c:v>
                </c:pt>
                <c:pt idx="53">
                  <c:v>41455</c:v>
                </c:pt>
                <c:pt idx="54">
                  <c:v>41486</c:v>
                </c:pt>
                <c:pt idx="55">
                  <c:v>41517</c:v>
                </c:pt>
                <c:pt idx="56">
                  <c:v>41547</c:v>
                </c:pt>
                <c:pt idx="57">
                  <c:v>41578</c:v>
                </c:pt>
                <c:pt idx="58">
                  <c:v>41608</c:v>
                </c:pt>
                <c:pt idx="59">
                  <c:v>41639</c:v>
                </c:pt>
                <c:pt idx="60">
                  <c:v>41670</c:v>
                </c:pt>
                <c:pt idx="61">
                  <c:v>41698</c:v>
                </c:pt>
                <c:pt idx="62">
                  <c:v>41729</c:v>
                </c:pt>
                <c:pt idx="63">
                  <c:v>41759</c:v>
                </c:pt>
                <c:pt idx="64">
                  <c:v>41790</c:v>
                </c:pt>
                <c:pt idx="65">
                  <c:v>41820</c:v>
                </c:pt>
                <c:pt idx="66">
                  <c:v>41851</c:v>
                </c:pt>
                <c:pt idx="67">
                  <c:v>41882</c:v>
                </c:pt>
                <c:pt idx="68">
                  <c:v>41912</c:v>
                </c:pt>
                <c:pt idx="69">
                  <c:v>41943</c:v>
                </c:pt>
                <c:pt idx="70">
                  <c:v>41973</c:v>
                </c:pt>
                <c:pt idx="71">
                  <c:v>42004</c:v>
                </c:pt>
                <c:pt idx="72">
                  <c:v>42035</c:v>
                </c:pt>
                <c:pt idx="73">
                  <c:v>42063</c:v>
                </c:pt>
                <c:pt idx="74">
                  <c:v>42094</c:v>
                </c:pt>
                <c:pt idx="75">
                  <c:v>42124</c:v>
                </c:pt>
                <c:pt idx="76">
                  <c:v>42155</c:v>
                </c:pt>
                <c:pt idx="77">
                  <c:v>42185</c:v>
                </c:pt>
                <c:pt idx="78">
                  <c:v>42216</c:v>
                </c:pt>
                <c:pt idx="79">
                  <c:v>42247</c:v>
                </c:pt>
                <c:pt idx="80">
                  <c:v>42277</c:v>
                </c:pt>
                <c:pt idx="81">
                  <c:v>42308</c:v>
                </c:pt>
                <c:pt idx="82">
                  <c:v>42338</c:v>
                </c:pt>
                <c:pt idx="83">
                  <c:v>42369</c:v>
                </c:pt>
                <c:pt idx="84">
                  <c:v>42400</c:v>
                </c:pt>
                <c:pt idx="85">
                  <c:v>42429</c:v>
                </c:pt>
                <c:pt idx="86">
                  <c:v>42460</c:v>
                </c:pt>
                <c:pt idx="87">
                  <c:v>42490</c:v>
                </c:pt>
                <c:pt idx="88">
                  <c:v>42521</c:v>
                </c:pt>
                <c:pt idx="89">
                  <c:v>42551</c:v>
                </c:pt>
                <c:pt idx="90">
                  <c:v>42582</c:v>
                </c:pt>
                <c:pt idx="91">
                  <c:v>42613</c:v>
                </c:pt>
                <c:pt idx="92">
                  <c:v>42643</c:v>
                </c:pt>
                <c:pt idx="93">
                  <c:v>42674</c:v>
                </c:pt>
                <c:pt idx="94">
                  <c:v>42704</c:v>
                </c:pt>
                <c:pt idx="95">
                  <c:v>42735</c:v>
                </c:pt>
                <c:pt idx="96">
                  <c:v>42766</c:v>
                </c:pt>
                <c:pt idx="97">
                  <c:v>42794</c:v>
                </c:pt>
                <c:pt idx="98">
                  <c:v>42825</c:v>
                </c:pt>
                <c:pt idx="99">
                  <c:v>42855</c:v>
                </c:pt>
                <c:pt idx="100">
                  <c:v>42886</c:v>
                </c:pt>
                <c:pt idx="101">
                  <c:v>42916</c:v>
                </c:pt>
                <c:pt idx="102">
                  <c:v>42947</c:v>
                </c:pt>
                <c:pt idx="103">
                  <c:v>42978</c:v>
                </c:pt>
                <c:pt idx="104">
                  <c:v>43008</c:v>
                </c:pt>
                <c:pt idx="105">
                  <c:v>43039</c:v>
                </c:pt>
                <c:pt idx="106">
                  <c:v>43069</c:v>
                </c:pt>
                <c:pt idx="107">
                  <c:v>43100</c:v>
                </c:pt>
                <c:pt idx="108">
                  <c:v>43131</c:v>
                </c:pt>
                <c:pt idx="109">
                  <c:v>43159</c:v>
                </c:pt>
                <c:pt idx="110">
                  <c:v>43190</c:v>
                </c:pt>
                <c:pt idx="111">
                  <c:v>43220</c:v>
                </c:pt>
                <c:pt idx="112">
                  <c:v>43251</c:v>
                </c:pt>
                <c:pt idx="113">
                  <c:v>43281</c:v>
                </c:pt>
                <c:pt idx="114">
                  <c:v>43312</c:v>
                </c:pt>
                <c:pt idx="115">
                  <c:v>43343</c:v>
                </c:pt>
                <c:pt idx="116">
                  <c:v>43373</c:v>
                </c:pt>
                <c:pt idx="117">
                  <c:v>43404</c:v>
                </c:pt>
                <c:pt idx="118">
                  <c:v>43434</c:v>
                </c:pt>
                <c:pt idx="119">
                  <c:v>43465</c:v>
                </c:pt>
                <c:pt idx="120">
                  <c:v>43496</c:v>
                </c:pt>
                <c:pt idx="121">
                  <c:v>43524</c:v>
                </c:pt>
                <c:pt idx="122">
                  <c:v>43555</c:v>
                </c:pt>
                <c:pt idx="123">
                  <c:v>43585</c:v>
                </c:pt>
                <c:pt idx="124">
                  <c:v>43616</c:v>
                </c:pt>
                <c:pt idx="125">
                  <c:v>43646</c:v>
                </c:pt>
                <c:pt idx="126">
                  <c:v>43677</c:v>
                </c:pt>
                <c:pt idx="127">
                  <c:v>43708</c:v>
                </c:pt>
                <c:pt idx="128">
                  <c:v>43738</c:v>
                </c:pt>
                <c:pt idx="129">
                  <c:v>43769</c:v>
                </c:pt>
                <c:pt idx="130">
                  <c:v>43799</c:v>
                </c:pt>
                <c:pt idx="131">
                  <c:v>43830</c:v>
                </c:pt>
                <c:pt idx="132">
                  <c:v>43861</c:v>
                </c:pt>
                <c:pt idx="133">
                  <c:v>43890</c:v>
                </c:pt>
                <c:pt idx="134">
                  <c:v>43921</c:v>
                </c:pt>
                <c:pt idx="135">
                  <c:v>43951</c:v>
                </c:pt>
                <c:pt idx="136">
                  <c:v>43982</c:v>
                </c:pt>
                <c:pt idx="137">
                  <c:v>44012</c:v>
                </c:pt>
                <c:pt idx="138">
                  <c:v>44043</c:v>
                </c:pt>
                <c:pt idx="139">
                  <c:v>44074</c:v>
                </c:pt>
                <c:pt idx="140">
                  <c:v>44104</c:v>
                </c:pt>
                <c:pt idx="141">
                  <c:v>44135</c:v>
                </c:pt>
                <c:pt idx="142">
                  <c:v>44165</c:v>
                </c:pt>
                <c:pt idx="143">
                  <c:v>44196</c:v>
                </c:pt>
                <c:pt idx="144">
                  <c:v>44227</c:v>
                </c:pt>
                <c:pt idx="145">
                  <c:v>44255</c:v>
                </c:pt>
                <c:pt idx="146">
                  <c:v>44286</c:v>
                </c:pt>
                <c:pt idx="147">
                  <c:v>44316</c:v>
                </c:pt>
                <c:pt idx="148">
                  <c:v>44347</c:v>
                </c:pt>
                <c:pt idx="149">
                  <c:v>44377</c:v>
                </c:pt>
                <c:pt idx="150">
                  <c:v>44408</c:v>
                </c:pt>
                <c:pt idx="151">
                  <c:v>44439</c:v>
                </c:pt>
                <c:pt idx="152">
                  <c:v>44469</c:v>
                </c:pt>
                <c:pt idx="153">
                  <c:v>44500</c:v>
                </c:pt>
                <c:pt idx="154">
                  <c:v>44530</c:v>
                </c:pt>
                <c:pt idx="155">
                  <c:v>44561</c:v>
                </c:pt>
                <c:pt idx="156">
                  <c:v>44592</c:v>
                </c:pt>
                <c:pt idx="157">
                  <c:v>44620</c:v>
                </c:pt>
                <c:pt idx="158">
                  <c:v>44651</c:v>
                </c:pt>
                <c:pt idx="159">
                  <c:v>44680</c:v>
                </c:pt>
                <c:pt idx="160">
                  <c:v>44712</c:v>
                </c:pt>
                <c:pt idx="161">
                  <c:v>44742</c:v>
                </c:pt>
                <c:pt idx="162">
                  <c:v>44773</c:v>
                </c:pt>
                <c:pt idx="163">
                  <c:v>44804</c:v>
                </c:pt>
                <c:pt idx="164">
                  <c:v>44834</c:v>
                </c:pt>
                <c:pt idx="165">
                  <c:v>44865</c:v>
                </c:pt>
                <c:pt idx="166">
                  <c:v>44895</c:v>
                </c:pt>
                <c:pt idx="167">
                  <c:v>44926</c:v>
                </c:pt>
              </c:numCache>
            </c:numRef>
          </c:cat>
          <c:val>
            <c:numRef>
              <c:f>'FWD PE Ratio'!$G$7:$G$174</c:f>
              <c:numCache>
                <c:formatCode>0.0%</c:formatCode>
                <c:ptCount val="168"/>
                <c:pt idx="0">
                  <c:v>-0.16841030566969922</c:v>
                </c:pt>
                <c:pt idx="1">
                  <c:v>-0.16841030566969922</c:v>
                </c:pt>
                <c:pt idx="2">
                  <c:v>-0.16841030566969922</c:v>
                </c:pt>
                <c:pt idx="3">
                  <c:v>-0.16841030566969922</c:v>
                </c:pt>
                <c:pt idx="4">
                  <c:v>-0.16841030566969922</c:v>
                </c:pt>
                <c:pt idx="5">
                  <c:v>-0.16841030566969922</c:v>
                </c:pt>
                <c:pt idx="6">
                  <c:v>-0.16841030566969922</c:v>
                </c:pt>
                <c:pt idx="7">
                  <c:v>-0.16841030566969922</c:v>
                </c:pt>
                <c:pt idx="8">
                  <c:v>-0.16841030566969922</c:v>
                </c:pt>
                <c:pt idx="9">
                  <c:v>-0.16841030566969922</c:v>
                </c:pt>
                <c:pt idx="10">
                  <c:v>-0.16841030566969922</c:v>
                </c:pt>
                <c:pt idx="11">
                  <c:v>-0.16841030566969922</c:v>
                </c:pt>
                <c:pt idx="12">
                  <c:v>-0.16841030566969922</c:v>
                </c:pt>
                <c:pt idx="13">
                  <c:v>-0.16841030566969922</c:v>
                </c:pt>
                <c:pt idx="14">
                  <c:v>-0.16841030566969922</c:v>
                </c:pt>
                <c:pt idx="15">
                  <c:v>-0.16841030566969922</c:v>
                </c:pt>
                <c:pt idx="16">
                  <c:v>-0.16841030566969922</c:v>
                </c:pt>
                <c:pt idx="17">
                  <c:v>-0.16841030566969922</c:v>
                </c:pt>
                <c:pt idx="18">
                  <c:v>-0.16841030566969922</c:v>
                </c:pt>
                <c:pt idx="19">
                  <c:v>-0.16841030566969922</c:v>
                </c:pt>
                <c:pt idx="20">
                  <c:v>-0.16841030566969922</c:v>
                </c:pt>
                <c:pt idx="21">
                  <c:v>-0.16841030566969922</c:v>
                </c:pt>
                <c:pt idx="22">
                  <c:v>-0.16841030566969922</c:v>
                </c:pt>
                <c:pt idx="23">
                  <c:v>-0.16841030566969922</c:v>
                </c:pt>
                <c:pt idx="24">
                  <c:v>-0.16841030566969922</c:v>
                </c:pt>
                <c:pt idx="25">
                  <c:v>-0.16841030566969922</c:v>
                </c:pt>
                <c:pt idx="26">
                  <c:v>-0.16841030566969922</c:v>
                </c:pt>
                <c:pt idx="27">
                  <c:v>-0.16841030566969922</c:v>
                </c:pt>
                <c:pt idx="28">
                  <c:v>-0.16841030566969922</c:v>
                </c:pt>
                <c:pt idx="29">
                  <c:v>-0.16841030566969922</c:v>
                </c:pt>
                <c:pt idx="30">
                  <c:v>-0.16841030566969922</c:v>
                </c:pt>
                <c:pt idx="31">
                  <c:v>-0.16841030566969922</c:v>
                </c:pt>
                <c:pt idx="32">
                  <c:v>-0.16841030566969922</c:v>
                </c:pt>
                <c:pt idx="33">
                  <c:v>-0.16841030566969922</c:v>
                </c:pt>
                <c:pt idx="34">
                  <c:v>-0.16841030566969922</c:v>
                </c:pt>
                <c:pt idx="35">
                  <c:v>-0.16841030566969922</c:v>
                </c:pt>
                <c:pt idx="36">
                  <c:v>-0.16841030566969922</c:v>
                </c:pt>
                <c:pt idx="37">
                  <c:v>-0.16841030566969922</c:v>
                </c:pt>
                <c:pt idx="38">
                  <c:v>-0.16841030566969922</c:v>
                </c:pt>
                <c:pt idx="39">
                  <c:v>-0.16841030566969922</c:v>
                </c:pt>
                <c:pt idx="40">
                  <c:v>-0.16841030566969922</c:v>
                </c:pt>
                <c:pt idx="41">
                  <c:v>-0.16841030566969922</c:v>
                </c:pt>
                <c:pt idx="42">
                  <c:v>-0.16841030566969922</c:v>
                </c:pt>
                <c:pt idx="43">
                  <c:v>-0.16841030566969922</c:v>
                </c:pt>
                <c:pt idx="44">
                  <c:v>-0.16841030566969922</c:v>
                </c:pt>
                <c:pt idx="45">
                  <c:v>-0.16841030566969922</c:v>
                </c:pt>
                <c:pt idx="46">
                  <c:v>-0.16841030566969922</c:v>
                </c:pt>
                <c:pt idx="47">
                  <c:v>-0.16841030566969922</c:v>
                </c:pt>
                <c:pt idx="48">
                  <c:v>-0.16841030566969922</c:v>
                </c:pt>
                <c:pt idx="49">
                  <c:v>-0.16841030566969922</c:v>
                </c:pt>
                <c:pt idx="50">
                  <c:v>-0.16841030566969922</c:v>
                </c:pt>
                <c:pt idx="51">
                  <c:v>-0.16841030566969922</c:v>
                </c:pt>
                <c:pt idx="52">
                  <c:v>-0.16841030566969922</c:v>
                </c:pt>
                <c:pt idx="53">
                  <c:v>-0.16841030566969922</c:v>
                </c:pt>
                <c:pt idx="54">
                  <c:v>-0.16841030566969922</c:v>
                </c:pt>
                <c:pt idx="55">
                  <c:v>-0.16841030566969922</c:v>
                </c:pt>
                <c:pt idx="56">
                  <c:v>-0.16841030566969922</c:v>
                </c:pt>
                <c:pt idx="57">
                  <c:v>-0.16841030566969922</c:v>
                </c:pt>
                <c:pt idx="58">
                  <c:v>-0.16841030566969922</c:v>
                </c:pt>
                <c:pt idx="59">
                  <c:v>-0.16841030566969922</c:v>
                </c:pt>
                <c:pt idx="60">
                  <c:v>-0.16841030566969922</c:v>
                </c:pt>
                <c:pt idx="61">
                  <c:v>-0.16841030566969922</c:v>
                </c:pt>
                <c:pt idx="62">
                  <c:v>-0.16841030566969922</c:v>
                </c:pt>
                <c:pt idx="63">
                  <c:v>-0.16841030566969922</c:v>
                </c:pt>
                <c:pt idx="64">
                  <c:v>-0.16841030566969922</c:v>
                </c:pt>
                <c:pt idx="65">
                  <c:v>-0.16841030566969922</c:v>
                </c:pt>
                <c:pt idx="66">
                  <c:v>-0.16841030566969922</c:v>
                </c:pt>
                <c:pt idx="67">
                  <c:v>-0.16841030566969922</c:v>
                </c:pt>
                <c:pt idx="68">
                  <c:v>-0.16841030566969922</c:v>
                </c:pt>
                <c:pt idx="69">
                  <c:v>-0.16841030566969922</c:v>
                </c:pt>
                <c:pt idx="70">
                  <c:v>-0.16841030566969922</c:v>
                </c:pt>
                <c:pt idx="71">
                  <c:v>-0.16841030566969922</c:v>
                </c:pt>
                <c:pt idx="72">
                  <c:v>-0.16841030566969922</c:v>
                </c:pt>
                <c:pt idx="73">
                  <c:v>-0.16841030566969922</c:v>
                </c:pt>
                <c:pt idx="74">
                  <c:v>-0.16841030566969922</c:v>
                </c:pt>
                <c:pt idx="75">
                  <c:v>-0.16841030566969922</c:v>
                </c:pt>
                <c:pt idx="76">
                  <c:v>-0.16841030566969922</c:v>
                </c:pt>
                <c:pt idx="77">
                  <c:v>-0.16841030566969922</c:v>
                </c:pt>
                <c:pt idx="78">
                  <c:v>-0.16841030566969922</c:v>
                </c:pt>
                <c:pt idx="79">
                  <c:v>-0.16841030566969922</c:v>
                </c:pt>
                <c:pt idx="80">
                  <c:v>-0.16841030566969922</c:v>
                </c:pt>
                <c:pt idx="81">
                  <c:v>-0.16841030566969922</c:v>
                </c:pt>
                <c:pt idx="82">
                  <c:v>-0.16841030566969922</c:v>
                </c:pt>
                <c:pt idx="83">
                  <c:v>-0.16841030566969922</c:v>
                </c:pt>
                <c:pt idx="84">
                  <c:v>-0.16841030566969922</c:v>
                </c:pt>
                <c:pt idx="85">
                  <c:v>-0.16841030566969922</c:v>
                </c:pt>
                <c:pt idx="86">
                  <c:v>-0.16841030566969922</c:v>
                </c:pt>
                <c:pt idx="87">
                  <c:v>-0.16841030566969922</c:v>
                </c:pt>
                <c:pt idx="88">
                  <c:v>-0.16841030566969922</c:v>
                </c:pt>
                <c:pt idx="89">
                  <c:v>-0.16841030566969922</c:v>
                </c:pt>
                <c:pt idx="90">
                  <c:v>-0.16841030566969922</c:v>
                </c:pt>
                <c:pt idx="91">
                  <c:v>-0.16841030566969922</c:v>
                </c:pt>
                <c:pt idx="92">
                  <c:v>-0.16841030566969922</c:v>
                </c:pt>
                <c:pt idx="93">
                  <c:v>-0.16841030566969922</c:v>
                </c:pt>
                <c:pt idx="94">
                  <c:v>-0.16841030566969922</c:v>
                </c:pt>
                <c:pt idx="95">
                  <c:v>-0.16841030566969922</c:v>
                </c:pt>
                <c:pt idx="96">
                  <c:v>-0.16841030566969922</c:v>
                </c:pt>
                <c:pt idx="97">
                  <c:v>-0.16841030566969922</c:v>
                </c:pt>
                <c:pt idx="98">
                  <c:v>-0.16841030566969922</c:v>
                </c:pt>
                <c:pt idx="99">
                  <c:v>-0.16841030566969922</c:v>
                </c:pt>
                <c:pt idx="100">
                  <c:v>-0.16841030566969922</c:v>
                </c:pt>
                <c:pt idx="101">
                  <c:v>-0.16841030566969922</c:v>
                </c:pt>
                <c:pt idx="102">
                  <c:v>-0.16841030566969922</c:v>
                </c:pt>
                <c:pt idx="103">
                  <c:v>-0.16841030566969922</c:v>
                </c:pt>
                <c:pt idx="104">
                  <c:v>-0.16841030566969922</c:v>
                </c:pt>
                <c:pt idx="105">
                  <c:v>-0.16841030566969922</c:v>
                </c:pt>
                <c:pt idx="106">
                  <c:v>-0.16841030566969922</c:v>
                </c:pt>
                <c:pt idx="107">
                  <c:v>-0.16841030566969922</c:v>
                </c:pt>
                <c:pt idx="108">
                  <c:v>-0.16841030566969922</c:v>
                </c:pt>
                <c:pt idx="109">
                  <c:v>-0.16841030566969922</c:v>
                </c:pt>
                <c:pt idx="110">
                  <c:v>-0.16841030566969922</c:v>
                </c:pt>
                <c:pt idx="111">
                  <c:v>-0.16841030566969922</c:v>
                </c:pt>
                <c:pt idx="112">
                  <c:v>-0.16841030566969922</c:v>
                </c:pt>
                <c:pt idx="113">
                  <c:v>-0.16841030566969922</c:v>
                </c:pt>
                <c:pt idx="114">
                  <c:v>-0.16841030566969922</c:v>
                </c:pt>
                <c:pt idx="115">
                  <c:v>-0.16841030566969922</c:v>
                </c:pt>
                <c:pt idx="116">
                  <c:v>-0.16841030566969922</c:v>
                </c:pt>
                <c:pt idx="117">
                  <c:v>-0.16841030566969922</c:v>
                </c:pt>
                <c:pt idx="118">
                  <c:v>-0.16841030566969922</c:v>
                </c:pt>
                <c:pt idx="119">
                  <c:v>-0.16841030566969922</c:v>
                </c:pt>
                <c:pt idx="120">
                  <c:v>-0.16841030566969922</c:v>
                </c:pt>
                <c:pt idx="121">
                  <c:v>-0.16841030566969922</c:v>
                </c:pt>
                <c:pt idx="122">
                  <c:v>-0.16841030566969922</c:v>
                </c:pt>
                <c:pt idx="123">
                  <c:v>-0.16841030566969922</c:v>
                </c:pt>
                <c:pt idx="124">
                  <c:v>-0.16841030566969922</c:v>
                </c:pt>
                <c:pt idx="125">
                  <c:v>-0.16841030566969922</c:v>
                </c:pt>
                <c:pt idx="126">
                  <c:v>-0.16841030566969922</c:v>
                </c:pt>
                <c:pt idx="127">
                  <c:v>-0.16841030566969922</c:v>
                </c:pt>
                <c:pt idx="128">
                  <c:v>-0.16841030566969922</c:v>
                </c:pt>
                <c:pt idx="129">
                  <c:v>-0.16841030566969922</c:v>
                </c:pt>
                <c:pt idx="130">
                  <c:v>-0.16841030566969922</c:v>
                </c:pt>
                <c:pt idx="131">
                  <c:v>-0.16841030566969922</c:v>
                </c:pt>
                <c:pt idx="132">
                  <c:v>-0.16841030566969922</c:v>
                </c:pt>
                <c:pt idx="133">
                  <c:v>-0.16841030566969922</c:v>
                </c:pt>
                <c:pt idx="134">
                  <c:v>-0.16841030566969922</c:v>
                </c:pt>
                <c:pt idx="135">
                  <c:v>-0.16841030566969922</c:v>
                </c:pt>
                <c:pt idx="136">
                  <c:v>-0.16841030566969922</c:v>
                </c:pt>
                <c:pt idx="137">
                  <c:v>-0.16841030566969922</c:v>
                </c:pt>
                <c:pt idx="138">
                  <c:v>-0.16841030566969922</c:v>
                </c:pt>
                <c:pt idx="139">
                  <c:v>-0.16841030566969922</c:v>
                </c:pt>
                <c:pt idx="140">
                  <c:v>-0.16841030566969922</c:v>
                </c:pt>
                <c:pt idx="141">
                  <c:v>-0.16841030566969922</c:v>
                </c:pt>
                <c:pt idx="142">
                  <c:v>-0.16841030566969922</c:v>
                </c:pt>
                <c:pt idx="143">
                  <c:v>-0.16841030566969922</c:v>
                </c:pt>
                <c:pt idx="144">
                  <c:v>-0.16841030566969922</c:v>
                </c:pt>
                <c:pt idx="145">
                  <c:v>-0.16841030566969922</c:v>
                </c:pt>
                <c:pt idx="146">
                  <c:v>-0.16841030566969922</c:v>
                </c:pt>
                <c:pt idx="147">
                  <c:v>-0.16841030566969922</c:v>
                </c:pt>
                <c:pt idx="148">
                  <c:v>-0.16841030566969922</c:v>
                </c:pt>
                <c:pt idx="149">
                  <c:v>-0.16841030566969922</c:v>
                </c:pt>
                <c:pt idx="150">
                  <c:v>-0.16841030566969922</c:v>
                </c:pt>
                <c:pt idx="151">
                  <c:v>-0.16841030566969922</c:v>
                </c:pt>
                <c:pt idx="152">
                  <c:v>-0.16841030566969922</c:v>
                </c:pt>
                <c:pt idx="153">
                  <c:v>-0.16841030566969922</c:v>
                </c:pt>
                <c:pt idx="154">
                  <c:v>-0.16841030566969922</c:v>
                </c:pt>
                <c:pt idx="155">
                  <c:v>-0.16841030566969922</c:v>
                </c:pt>
                <c:pt idx="156">
                  <c:v>-0.16841030566969922</c:v>
                </c:pt>
                <c:pt idx="157">
                  <c:v>-0.16841030566969922</c:v>
                </c:pt>
                <c:pt idx="158">
                  <c:v>-0.16841030566969922</c:v>
                </c:pt>
                <c:pt idx="159">
                  <c:v>-0.16841030566969922</c:v>
                </c:pt>
                <c:pt idx="160">
                  <c:v>-0.16841030566969922</c:v>
                </c:pt>
                <c:pt idx="161">
                  <c:v>-0.16841030566969922</c:v>
                </c:pt>
                <c:pt idx="162">
                  <c:v>-0.16841030566969922</c:v>
                </c:pt>
                <c:pt idx="163">
                  <c:v>-0.16841030566969922</c:v>
                </c:pt>
                <c:pt idx="164">
                  <c:v>-0.16841030566969922</c:v>
                </c:pt>
                <c:pt idx="165">
                  <c:v>-0.16841030566969922</c:v>
                </c:pt>
                <c:pt idx="166">
                  <c:v>-0.16841030566969922</c:v>
                </c:pt>
                <c:pt idx="167">
                  <c:v>-0.16841030566969922</c:v>
                </c:pt>
              </c:numCache>
            </c:numRef>
          </c:val>
          <c:smooth val="0"/>
          <c:extLst>
            <c:ext xmlns:c16="http://schemas.microsoft.com/office/drawing/2014/chart" uri="{C3380CC4-5D6E-409C-BE32-E72D297353CC}">
              <c16:uniqueId val="{00000001-F712-4C3C-BF48-A540AD024C10}"/>
            </c:ext>
          </c:extLst>
        </c:ser>
        <c:ser>
          <c:idx val="1"/>
          <c:order val="2"/>
          <c:tx>
            <c:strRef>
              <c:f>'FWD PE Ratio'!$H$6</c:f>
              <c:strCache>
                <c:ptCount val="1"/>
                <c:pt idx="0">
                  <c:v>Emerging Market (EM) Valuation Discount to US</c:v>
                </c:pt>
              </c:strCache>
            </c:strRef>
          </c:tx>
          <c:spPr>
            <a:ln w="28575" cap="rnd">
              <a:solidFill>
                <a:srgbClr val="006072"/>
              </a:solidFill>
              <a:prstDash val="solid"/>
              <a:round/>
            </a:ln>
            <a:effectLst/>
          </c:spPr>
          <c:marker>
            <c:symbol val="none"/>
          </c:marker>
          <c:cat>
            <c:numRef>
              <c:f>'FWD PE Ratio'!$E$7:$E$174</c:f>
              <c:numCache>
                <c:formatCode>m/d/yyyy</c:formatCode>
                <c:ptCount val="168"/>
                <c:pt idx="0">
                  <c:v>39844</c:v>
                </c:pt>
                <c:pt idx="1">
                  <c:v>39872</c:v>
                </c:pt>
                <c:pt idx="2">
                  <c:v>39903</c:v>
                </c:pt>
                <c:pt idx="3">
                  <c:v>39933</c:v>
                </c:pt>
                <c:pt idx="4">
                  <c:v>39964</c:v>
                </c:pt>
                <c:pt idx="5">
                  <c:v>39994</c:v>
                </c:pt>
                <c:pt idx="6">
                  <c:v>40025</c:v>
                </c:pt>
                <c:pt idx="7">
                  <c:v>40056</c:v>
                </c:pt>
                <c:pt idx="8">
                  <c:v>40086</c:v>
                </c:pt>
                <c:pt idx="9">
                  <c:v>40117</c:v>
                </c:pt>
                <c:pt idx="10">
                  <c:v>40147</c:v>
                </c:pt>
                <c:pt idx="11">
                  <c:v>40178</c:v>
                </c:pt>
                <c:pt idx="12">
                  <c:v>40209</c:v>
                </c:pt>
                <c:pt idx="13">
                  <c:v>40237</c:v>
                </c:pt>
                <c:pt idx="14">
                  <c:v>40268</c:v>
                </c:pt>
                <c:pt idx="15">
                  <c:v>40298</c:v>
                </c:pt>
                <c:pt idx="16">
                  <c:v>40329</c:v>
                </c:pt>
                <c:pt idx="17">
                  <c:v>40359</c:v>
                </c:pt>
                <c:pt idx="18">
                  <c:v>40390</c:v>
                </c:pt>
                <c:pt idx="19">
                  <c:v>40421</c:v>
                </c:pt>
                <c:pt idx="20">
                  <c:v>40451</c:v>
                </c:pt>
                <c:pt idx="21">
                  <c:v>40482</c:v>
                </c:pt>
                <c:pt idx="22">
                  <c:v>40512</c:v>
                </c:pt>
                <c:pt idx="23">
                  <c:v>40543</c:v>
                </c:pt>
                <c:pt idx="24">
                  <c:v>40574</c:v>
                </c:pt>
                <c:pt idx="25">
                  <c:v>40602</c:v>
                </c:pt>
                <c:pt idx="26">
                  <c:v>40633</c:v>
                </c:pt>
                <c:pt idx="27">
                  <c:v>40663</c:v>
                </c:pt>
                <c:pt idx="28">
                  <c:v>40694</c:v>
                </c:pt>
                <c:pt idx="29">
                  <c:v>40724</c:v>
                </c:pt>
                <c:pt idx="30">
                  <c:v>40755</c:v>
                </c:pt>
                <c:pt idx="31">
                  <c:v>40786</c:v>
                </c:pt>
                <c:pt idx="32">
                  <c:v>40816</c:v>
                </c:pt>
                <c:pt idx="33">
                  <c:v>40847</c:v>
                </c:pt>
                <c:pt idx="34">
                  <c:v>40877</c:v>
                </c:pt>
                <c:pt idx="35">
                  <c:v>40908</c:v>
                </c:pt>
                <c:pt idx="36">
                  <c:v>40939</c:v>
                </c:pt>
                <c:pt idx="37">
                  <c:v>40968</c:v>
                </c:pt>
                <c:pt idx="38">
                  <c:v>40999</c:v>
                </c:pt>
                <c:pt idx="39">
                  <c:v>41029</c:v>
                </c:pt>
                <c:pt idx="40">
                  <c:v>41060</c:v>
                </c:pt>
                <c:pt idx="41">
                  <c:v>41090</c:v>
                </c:pt>
                <c:pt idx="42">
                  <c:v>41121</c:v>
                </c:pt>
                <c:pt idx="43">
                  <c:v>41152</c:v>
                </c:pt>
                <c:pt idx="44">
                  <c:v>41182</c:v>
                </c:pt>
                <c:pt idx="45">
                  <c:v>41213</c:v>
                </c:pt>
                <c:pt idx="46">
                  <c:v>41243</c:v>
                </c:pt>
                <c:pt idx="47">
                  <c:v>41274</c:v>
                </c:pt>
                <c:pt idx="48">
                  <c:v>41305</c:v>
                </c:pt>
                <c:pt idx="49">
                  <c:v>41333</c:v>
                </c:pt>
                <c:pt idx="50">
                  <c:v>41364</c:v>
                </c:pt>
                <c:pt idx="51">
                  <c:v>41394</c:v>
                </c:pt>
                <c:pt idx="52">
                  <c:v>41425</c:v>
                </c:pt>
                <c:pt idx="53">
                  <c:v>41455</c:v>
                </c:pt>
                <c:pt idx="54">
                  <c:v>41486</c:v>
                </c:pt>
                <c:pt idx="55">
                  <c:v>41517</c:v>
                </c:pt>
                <c:pt idx="56">
                  <c:v>41547</c:v>
                </c:pt>
                <c:pt idx="57">
                  <c:v>41578</c:v>
                </c:pt>
                <c:pt idx="58">
                  <c:v>41608</c:v>
                </c:pt>
                <c:pt idx="59">
                  <c:v>41639</c:v>
                </c:pt>
                <c:pt idx="60">
                  <c:v>41670</c:v>
                </c:pt>
                <c:pt idx="61">
                  <c:v>41698</c:v>
                </c:pt>
                <c:pt idx="62">
                  <c:v>41729</c:v>
                </c:pt>
                <c:pt idx="63">
                  <c:v>41759</c:v>
                </c:pt>
                <c:pt idx="64">
                  <c:v>41790</c:v>
                </c:pt>
                <c:pt idx="65">
                  <c:v>41820</c:v>
                </c:pt>
                <c:pt idx="66">
                  <c:v>41851</c:v>
                </c:pt>
                <c:pt idx="67">
                  <c:v>41882</c:v>
                </c:pt>
                <c:pt idx="68">
                  <c:v>41912</c:v>
                </c:pt>
                <c:pt idx="69">
                  <c:v>41943</c:v>
                </c:pt>
                <c:pt idx="70">
                  <c:v>41973</c:v>
                </c:pt>
                <c:pt idx="71">
                  <c:v>42004</c:v>
                </c:pt>
                <c:pt idx="72">
                  <c:v>42035</c:v>
                </c:pt>
                <c:pt idx="73">
                  <c:v>42063</c:v>
                </c:pt>
                <c:pt idx="74">
                  <c:v>42094</c:v>
                </c:pt>
                <c:pt idx="75">
                  <c:v>42124</c:v>
                </c:pt>
                <c:pt idx="76">
                  <c:v>42155</c:v>
                </c:pt>
                <c:pt idx="77">
                  <c:v>42185</c:v>
                </c:pt>
                <c:pt idx="78">
                  <c:v>42216</c:v>
                </c:pt>
                <c:pt idx="79">
                  <c:v>42247</c:v>
                </c:pt>
                <c:pt idx="80">
                  <c:v>42277</c:v>
                </c:pt>
                <c:pt idx="81">
                  <c:v>42308</c:v>
                </c:pt>
                <c:pt idx="82">
                  <c:v>42338</c:v>
                </c:pt>
                <c:pt idx="83">
                  <c:v>42369</c:v>
                </c:pt>
                <c:pt idx="84">
                  <c:v>42400</c:v>
                </c:pt>
                <c:pt idx="85">
                  <c:v>42429</c:v>
                </c:pt>
                <c:pt idx="86">
                  <c:v>42460</c:v>
                </c:pt>
                <c:pt idx="87">
                  <c:v>42490</c:v>
                </c:pt>
                <c:pt idx="88">
                  <c:v>42521</c:v>
                </c:pt>
                <c:pt idx="89">
                  <c:v>42551</c:v>
                </c:pt>
                <c:pt idx="90">
                  <c:v>42582</c:v>
                </c:pt>
                <c:pt idx="91">
                  <c:v>42613</c:v>
                </c:pt>
                <c:pt idx="92">
                  <c:v>42643</c:v>
                </c:pt>
                <c:pt idx="93">
                  <c:v>42674</c:v>
                </c:pt>
                <c:pt idx="94">
                  <c:v>42704</c:v>
                </c:pt>
                <c:pt idx="95">
                  <c:v>42735</c:v>
                </c:pt>
                <c:pt idx="96">
                  <c:v>42766</c:v>
                </c:pt>
                <c:pt idx="97">
                  <c:v>42794</c:v>
                </c:pt>
                <c:pt idx="98">
                  <c:v>42825</c:v>
                </c:pt>
                <c:pt idx="99">
                  <c:v>42855</c:v>
                </c:pt>
                <c:pt idx="100">
                  <c:v>42886</c:v>
                </c:pt>
                <c:pt idx="101">
                  <c:v>42916</c:v>
                </c:pt>
                <c:pt idx="102">
                  <c:v>42947</c:v>
                </c:pt>
                <c:pt idx="103">
                  <c:v>42978</c:v>
                </c:pt>
                <c:pt idx="104">
                  <c:v>43008</c:v>
                </c:pt>
                <c:pt idx="105">
                  <c:v>43039</c:v>
                </c:pt>
                <c:pt idx="106">
                  <c:v>43069</c:v>
                </c:pt>
                <c:pt idx="107">
                  <c:v>43100</c:v>
                </c:pt>
                <c:pt idx="108">
                  <c:v>43131</c:v>
                </c:pt>
                <c:pt idx="109">
                  <c:v>43159</c:v>
                </c:pt>
                <c:pt idx="110">
                  <c:v>43190</c:v>
                </c:pt>
                <c:pt idx="111">
                  <c:v>43220</c:v>
                </c:pt>
                <c:pt idx="112">
                  <c:v>43251</c:v>
                </c:pt>
                <c:pt idx="113">
                  <c:v>43281</c:v>
                </c:pt>
                <c:pt idx="114">
                  <c:v>43312</c:v>
                </c:pt>
                <c:pt idx="115">
                  <c:v>43343</c:v>
                </c:pt>
                <c:pt idx="116">
                  <c:v>43373</c:v>
                </c:pt>
                <c:pt idx="117">
                  <c:v>43404</c:v>
                </c:pt>
                <c:pt idx="118">
                  <c:v>43434</c:v>
                </c:pt>
                <c:pt idx="119">
                  <c:v>43465</c:v>
                </c:pt>
                <c:pt idx="120">
                  <c:v>43496</c:v>
                </c:pt>
                <c:pt idx="121">
                  <c:v>43524</c:v>
                </c:pt>
                <c:pt idx="122">
                  <c:v>43555</c:v>
                </c:pt>
                <c:pt idx="123">
                  <c:v>43585</c:v>
                </c:pt>
                <c:pt idx="124">
                  <c:v>43616</c:v>
                </c:pt>
                <c:pt idx="125">
                  <c:v>43646</c:v>
                </c:pt>
                <c:pt idx="126">
                  <c:v>43677</c:v>
                </c:pt>
                <c:pt idx="127">
                  <c:v>43708</c:v>
                </c:pt>
                <c:pt idx="128">
                  <c:v>43738</c:v>
                </c:pt>
                <c:pt idx="129">
                  <c:v>43769</c:v>
                </c:pt>
                <c:pt idx="130">
                  <c:v>43799</c:v>
                </c:pt>
                <c:pt idx="131">
                  <c:v>43830</c:v>
                </c:pt>
                <c:pt idx="132">
                  <c:v>43861</c:v>
                </c:pt>
                <c:pt idx="133">
                  <c:v>43890</c:v>
                </c:pt>
                <c:pt idx="134">
                  <c:v>43921</c:v>
                </c:pt>
                <c:pt idx="135">
                  <c:v>43951</c:v>
                </c:pt>
                <c:pt idx="136">
                  <c:v>43982</c:v>
                </c:pt>
                <c:pt idx="137">
                  <c:v>44012</c:v>
                </c:pt>
                <c:pt idx="138">
                  <c:v>44043</c:v>
                </c:pt>
                <c:pt idx="139">
                  <c:v>44074</c:v>
                </c:pt>
                <c:pt idx="140">
                  <c:v>44104</c:v>
                </c:pt>
                <c:pt idx="141">
                  <c:v>44135</c:v>
                </c:pt>
                <c:pt idx="142">
                  <c:v>44165</c:v>
                </c:pt>
                <c:pt idx="143">
                  <c:v>44196</c:v>
                </c:pt>
                <c:pt idx="144">
                  <c:v>44227</c:v>
                </c:pt>
                <c:pt idx="145">
                  <c:v>44255</c:v>
                </c:pt>
                <c:pt idx="146">
                  <c:v>44286</c:v>
                </c:pt>
                <c:pt idx="147">
                  <c:v>44316</c:v>
                </c:pt>
                <c:pt idx="148">
                  <c:v>44347</c:v>
                </c:pt>
                <c:pt idx="149">
                  <c:v>44377</c:v>
                </c:pt>
                <c:pt idx="150">
                  <c:v>44408</c:v>
                </c:pt>
                <c:pt idx="151">
                  <c:v>44439</c:v>
                </c:pt>
                <c:pt idx="152">
                  <c:v>44469</c:v>
                </c:pt>
                <c:pt idx="153">
                  <c:v>44500</c:v>
                </c:pt>
                <c:pt idx="154">
                  <c:v>44530</c:v>
                </c:pt>
                <c:pt idx="155">
                  <c:v>44561</c:v>
                </c:pt>
                <c:pt idx="156">
                  <c:v>44592</c:v>
                </c:pt>
                <c:pt idx="157">
                  <c:v>44620</c:v>
                </c:pt>
                <c:pt idx="158">
                  <c:v>44651</c:v>
                </c:pt>
                <c:pt idx="159">
                  <c:v>44680</c:v>
                </c:pt>
                <c:pt idx="160">
                  <c:v>44712</c:v>
                </c:pt>
                <c:pt idx="161">
                  <c:v>44742</c:v>
                </c:pt>
                <c:pt idx="162">
                  <c:v>44773</c:v>
                </c:pt>
                <c:pt idx="163">
                  <c:v>44804</c:v>
                </c:pt>
                <c:pt idx="164">
                  <c:v>44834</c:v>
                </c:pt>
                <c:pt idx="165">
                  <c:v>44865</c:v>
                </c:pt>
                <c:pt idx="166">
                  <c:v>44895</c:v>
                </c:pt>
                <c:pt idx="167">
                  <c:v>44926</c:v>
                </c:pt>
              </c:numCache>
            </c:numRef>
          </c:cat>
          <c:val>
            <c:numRef>
              <c:f>'FWD PE Ratio'!$H$7:$H$174</c:f>
              <c:numCache>
                <c:formatCode>0.0%</c:formatCode>
                <c:ptCount val="168"/>
                <c:pt idx="0">
                  <c:v>-0.24504697386080398</c:v>
                </c:pt>
                <c:pt idx="1">
                  <c:v>-0.18334379052160454</c:v>
                </c:pt>
                <c:pt idx="2">
                  <c:v>-0.14293096702274521</c:v>
                </c:pt>
                <c:pt idx="3">
                  <c:v>-0.12109241712380903</c:v>
                </c:pt>
                <c:pt idx="4">
                  <c:v>-6.2183622828784202E-2</c:v>
                </c:pt>
                <c:pt idx="5">
                  <c:v>-4.5965993528091165E-2</c:v>
                </c:pt>
                <c:pt idx="6">
                  <c:v>-3.4158033373280827E-2</c:v>
                </c:pt>
                <c:pt idx="7">
                  <c:v>-8.7923852760162013E-2</c:v>
                </c:pt>
                <c:pt idx="8">
                  <c:v>-7.394446082991124E-2</c:v>
                </c:pt>
                <c:pt idx="9">
                  <c:v>-4.3759761125439112E-2</c:v>
                </c:pt>
                <c:pt idx="10">
                  <c:v>-5.0319876206753045E-2</c:v>
                </c:pt>
                <c:pt idx="11">
                  <c:v>-4.8776303118185482E-2</c:v>
                </c:pt>
                <c:pt idx="12">
                  <c:v>-9.0244838548493411E-2</c:v>
                </c:pt>
                <c:pt idx="13">
                  <c:v>-0.12089879688605809</c:v>
                </c:pt>
                <c:pt idx="14">
                  <c:v>-0.12470009556843165</c:v>
                </c:pt>
                <c:pt idx="15">
                  <c:v>-0.14471862918237788</c:v>
                </c:pt>
                <c:pt idx="16">
                  <c:v>-0.12226138383189711</c:v>
                </c:pt>
                <c:pt idx="17">
                  <c:v>-9.2265245782408578E-2</c:v>
                </c:pt>
                <c:pt idx="18">
                  <c:v>-8.6363533383175817E-2</c:v>
                </c:pt>
                <c:pt idx="19">
                  <c:v>-6.4448998395526647E-2</c:v>
                </c:pt>
                <c:pt idx="20">
                  <c:v>-7.0378664643620525E-2</c:v>
                </c:pt>
                <c:pt idx="21">
                  <c:v>-6.7627280084220809E-2</c:v>
                </c:pt>
                <c:pt idx="22">
                  <c:v>-7.7878519031441273E-2</c:v>
                </c:pt>
                <c:pt idx="23">
                  <c:v>-8.8599962058592441E-2</c:v>
                </c:pt>
                <c:pt idx="24">
                  <c:v>-0.16230378166250448</c:v>
                </c:pt>
                <c:pt idx="25">
                  <c:v>-0.1922121381128632</c:v>
                </c:pt>
                <c:pt idx="26">
                  <c:v>-0.15059317952983409</c:v>
                </c:pt>
                <c:pt idx="27">
                  <c:v>-0.16765126457036383</c:v>
                </c:pt>
                <c:pt idx="28">
                  <c:v>-0.1681092220504895</c:v>
                </c:pt>
                <c:pt idx="29">
                  <c:v>-0.17106972715461244</c:v>
                </c:pt>
                <c:pt idx="30">
                  <c:v>-0.15752289777695949</c:v>
                </c:pt>
                <c:pt idx="31">
                  <c:v>-0.15922285639524425</c:v>
                </c:pt>
                <c:pt idx="32">
                  <c:v>-0.18177132473704449</c:v>
                </c:pt>
                <c:pt idx="33">
                  <c:v>-0.1703063319122059</c:v>
                </c:pt>
                <c:pt idx="34">
                  <c:v>-0.19161396297383726</c:v>
                </c:pt>
                <c:pt idx="35">
                  <c:v>-0.20618370677210818</c:v>
                </c:pt>
                <c:pt idx="36">
                  <c:v>-0.18523387270250258</c:v>
                </c:pt>
                <c:pt idx="37">
                  <c:v>-0.17213358892308628</c:v>
                </c:pt>
                <c:pt idx="38">
                  <c:v>-0.21068578185042863</c:v>
                </c:pt>
                <c:pt idx="39">
                  <c:v>-0.20615428524218316</c:v>
                </c:pt>
                <c:pt idx="40">
                  <c:v>-0.21741072853176757</c:v>
                </c:pt>
                <c:pt idx="41">
                  <c:v>-0.22331052474998292</c:v>
                </c:pt>
                <c:pt idx="42">
                  <c:v>-0.21923675722384039</c:v>
                </c:pt>
                <c:pt idx="43">
                  <c:v>-0.21507344864453193</c:v>
                </c:pt>
                <c:pt idx="44">
                  <c:v>-0.19583054372444841</c:v>
                </c:pt>
                <c:pt idx="45">
                  <c:v>-0.16546129358780648</c:v>
                </c:pt>
                <c:pt idx="46">
                  <c:v>-0.152235584110616</c:v>
                </c:pt>
                <c:pt idx="47">
                  <c:v>-0.12122703649550515</c:v>
                </c:pt>
                <c:pt idx="48">
                  <c:v>-0.19594307094123686</c:v>
                </c:pt>
                <c:pt idx="49">
                  <c:v>-0.20009731794644614</c:v>
                </c:pt>
                <c:pt idx="50">
                  <c:v>-0.23513180379303589</c:v>
                </c:pt>
                <c:pt idx="51">
                  <c:v>-0.25533619573926081</c:v>
                </c:pt>
                <c:pt idx="52">
                  <c:v>-0.27249459216165739</c:v>
                </c:pt>
                <c:pt idx="53">
                  <c:v>-0.29034413631807543</c:v>
                </c:pt>
                <c:pt idx="54">
                  <c:v>-0.3046727018588915</c:v>
                </c:pt>
                <c:pt idx="55">
                  <c:v>-0.28005435075068619</c:v>
                </c:pt>
                <c:pt idx="56">
                  <c:v>-0.26852462656834764</c:v>
                </c:pt>
                <c:pt idx="57">
                  <c:v>-0.26106965252324577</c:v>
                </c:pt>
                <c:pt idx="58">
                  <c:v>-0.26974813174647116</c:v>
                </c:pt>
                <c:pt idx="59">
                  <c:v>-0.29852897207438844</c:v>
                </c:pt>
                <c:pt idx="60">
                  <c:v>-0.3279789256853114</c:v>
                </c:pt>
                <c:pt idx="61">
                  <c:v>-0.33343451590463546</c:v>
                </c:pt>
                <c:pt idx="62">
                  <c:v>-0.32762493508443713</c:v>
                </c:pt>
                <c:pt idx="63">
                  <c:v>-0.32788442311537691</c:v>
                </c:pt>
                <c:pt idx="64">
                  <c:v>-0.31896937418409799</c:v>
                </c:pt>
                <c:pt idx="65">
                  <c:v>-0.30562565118674068</c:v>
                </c:pt>
                <c:pt idx="66">
                  <c:v>-0.26706159817266795</c:v>
                </c:pt>
                <c:pt idx="67">
                  <c:v>-0.27566613372006632</c:v>
                </c:pt>
                <c:pt idx="68">
                  <c:v>-0.29703065827242681</c:v>
                </c:pt>
                <c:pt idx="69">
                  <c:v>-0.28448705474738367</c:v>
                </c:pt>
                <c:pt idx="70">
                  <c:v>-0.278491864432306</c:v>
                </c:pt>
                <c:pt idx="71">
                  <c:v>-0.2856919268916186</c:v>
                </c:pt>
                <c:pt idx="72">
                  <c:v>-0.30107796290662225</c:v>
                </c:pt>
                <c:pt idx="73">
                  <c:v>-0.30834815093196621</c:v>
                </c:pt>
                <c:pt idx="74">
                  <c:v>-0.29040030073817547</c:v>
                </c:pt>
                <c:pt idx="75">
                  <c:v>-0.26163674227500422</c:v>
                </c:pt>
                <c:pt idx="76">
                  <c:v>-0.28492313888702425</c:v>
                </c:pt>
                <c:pt idx="77">
                  <c:v>-0.28130729374252683</c:v>
                </c:pt>
                <c:pt idx="78">
                  <c:v>-0.31662812626285308</c:v>
                </c:pt>
                <c:pt idx="79">
                  <c:v>-0.31345821153731446</c:v>
                </c:pt>
                <c:pt idx="80">
                  <c:v>-0.30125780792504386</c:v>
                </c:pt>
                <c:pt idx="81">
                  <c:v>-0.30830285668995339</c:v>
                </c:pt>
                <c:pt idx="82">
                  <c:v>-0.32156049840154532</c:v>
                </c:pt>
                <c:pt idx="83">
                  <c:v>-0.29649936977197211</c:v>
                </c:pt>
                <c:pt idx="84">
                  <c:v>-0.30320817166445602</c:v>
                </c:pt>
                <c:pt idx="85">
                  <c:v>-0.30323619028897197</c:v>
                </c:pt>
                <c:pt idx="86">
                  <c:v>-0.2832971924218215</c:v>
                </c:pt>
                <c:pt idx="87">
                  <c:v>-0.30315853789623159</c:v>
                </c:pt>
                <c:pt idx="88">
                  <c:v>-0.3231967831113346</c:v>
                </c:pt>
                <c:pt idx="89">
                  <c:v>-0.28973738769868684</c:v>
                </c:pt>
                <c:pt idx="90">
                  <c:v>-0.28974663713467663</c:v>
                </c:pt>
                <c:pt idx="91">
                  <c:v>-0.27293438065160469</c:v>
                </c:pt>
                <c:pt idx="92">
                  <c:v>-0.27142841785011662</c:v>
                </c:pt>
                <c:pt idx="93">
                  <c:v>-0.23277064770914502</c:v>
                </c:pt>
                <c:pt idx="94">
                  <c:v>-0.26734445247053995</c:v>
                </c:pt>
                <c:pt idx="95">
                  <c:v>-0.2832230304055483</c:v>
                </c:pt>
                <c:pt idx="96">
                  <c:v>-0.3027130154331853</c:v>
                </c:pt>
                <c:pt idx="97">
                  <c:v>-0.31981062012625328</c:v>
                </c:pt>
                <c:pt idx="98">
                  <c:v>-0.31599266007089466</c:v>
                </c:pt>
                <c:pt idx="99">
                  <c:v>-0.32627208221984916</c:v>
                </c:pt>
                <c:pt idx="100">
                  <c:v>-0.31871051543957019</c:v>
                </c:pt>
                <c:pt idx="101">
                  <c:v>-0.31140296976270754</c:v>
                </c:pt>
                <c:pt idx="102">
                  <c:v>-0.28805570038920758</c:v>
                </c:pt>
                <c:pt idx="103">
                  <c:v>-0.28622859913974863</c:v>
                </c:pt>
                <c:pt idx="104">
                  <c:v>-0.30176122613605805</c:v>
                </c:pt>
                <c:pt idx="105">
                  <c:v>-0.28489419760078249</c:v>
                </c:pt>
                <c:pt idx="106">
                  <c:v>-0.31010235332043834</c:v>
                </c:pt>
                <c:pt idx="107">
                  <c:v>-0.29434150726664332</c:v>
                </c:pt>
                <c:pt idx="108">
                  <c:v>-0.27036424473665532</c:v>
                </c:pt>
                <c:pt idx="109">
                  <c:v>-0.26479768719549424</c:v>
                </c:pt>
                <c:pt idx="110">
                  <c:v>-0.26765744381856615</c:v>
                </c:pt>
                <c:pt idx="111">
                  <c:v>-0.26198665863879955</c:v>
                </c:pt>
                <c:pt idx="112">
                  <c:v>-0.29169922391356706</c:v>
                </c:pt>
                <c:pt idx="113">
                  <c:v>-0.30376938831800659</c:v>
                </c:pt>
                <c:pt idx="114">
                  <c:v>-0.3055830307881422</c:v>
                </c:pt>
                <c:pt idx="115">
                  <c:v>-0.32432026438335582</c:v>
                </c:pt>
                <c:pt idx="116">
                  <c:v>-0.33620274467036826</c:v>
                </c:pt>
                <c:pt idx="117">
                  <c:v>-0.32767870613439543</c:v>
                </c:pt>
                <c:pt idx="118">
                  <c:v>-0.31813660477453587</c:v>
                </c:pt>
                <c:pt idx="119">
                  <c:v>-0.26401118823163783</c:v>
                </c:pt>
                <c:pt idx="120">
                  <c:v>-0.25395898073337475</c:v>
                </c:pt>
                <c:pt idx="121">
                  <c:v>-0.27002871306714304</c:v>
                </c:pt>
                <c:pt idx="122">
                  <c:v>-0.26219880312523813</c:v>
                </c:pt>
                <c:pt idx="123">
                  <c:v>-0.27677067911350206</c:v>
                </c:pt>
                <c:pt idx="124">
                  <c:v>-0.24732159620148142</c:v>
                </c:pt>
                <c:pt idx="125">
                  <c:v>-0.26736444168594475</c:v>
                </c:pt>
                <c:pt idx="126">
                  <c:v>-0.28056363454016653</c:v>
                </c:pt>
                <c:pt idx="127">
                  <c:v>-0.27453473717524846</c:v>
                </c:pt>
                <c:pt idx="128">
                  <c:v>-0.28561594043265626</c:v>
                </c:pt>
                <c:pt idx="129">
                  <c:v>-0.27210697069318257</c:v>
                </c:pt>
                <c:pt idx="130">
                  <c:v>-0.28559915142313408</c:v>
                </c:pt>
                <c:pt idx="131">
                  <c:v>-0.26613794809403857</c:v>
                </c:pt>
                <c:pt idx="132">
                  <c:v>-0.3249540490863877</c:v>
                </c:pt>
                <c:pt idx="133">
                  <c:v>-0.28617383956408982</c:v>
                </c:pt>
                <c:pt idx="134">
                  <c:v>-0.31051062938039908</c:v>
                </c:pt>
                <c:pt idx="135">
                  <c:v>-0.38575668968446009</c:v>
                </c:pt>
                <c:pt idx="136">
                  <c:v>-0.40175211327654203</c:v>
                </c:pt>
                <c:pt idx="137">
                  <c:v>-0.3415296606095567</c:v>
                </c:pt>
                <c:pt idx="138">
                  <c:v>-0.29782453273414367</c:v>
                </c:pt>
                <c:pt idx="139">
                  <c:v>-0.32757870626861463</c:v>
                </c:pt>
                <c:pt idx="140">
                  <c:v>-0.31455156270656581</c:v>
                </c:pt>
                <c:pt idx="141">
                  <c:v>-0.26798923304267008</c:v>
                </c:pt>
                <c:pt idx="142">
                  <c:v>-0.29355351199656743</c:v>
                </c:pt>
                <c:pt idx="143">
                  <c:v>-0.26934187158721612</c:v>
                </c:pt>
                <c:pt idx="144">
                  <c:v>-0.27862857970384858</c:v>
                </c:pt>
                <c:pt idx="145">
                  <c:v>-0.28872669018647845</c:v>
                </c:pt>
                <c:pt idx="146">
                  <c:v>-0.32451584277287671</c:v>
                </c:pt>
                <c:pt idx="147">
                  <c:v>-0.34864590965126641</c:v>
                </c:pt>
                <c:pt idx="148">
                  <c:v>-0.33253051886539531</c:v>
                </c:pt>
                <c:pt idx="149">
                  <c:v>-0.34900249101690806</c:v>
                </c:pt>
                <c:pt idx="150">
                  <c:v>-0.3851777035993641</c:v>
                </c:pt>
                <c:pt idx="151">
                  <c:v>-0.38556112914330676</c:v>
                </c:pt>
                <c:pt idx="152">
                  <c:v>-0.37355123236053633</c:v>
                </c:pt>
                <c:pt idx="153">
                  <c:v>-0.3954310993301573</c:v>
                </c:pt>
                <c:pt idx="154">
                  <c:v>-0.40560405700346647</c:v>
                </c:pt>
                <c:pt idx="155">
                  <c:v>-0.41598101753412831</c:v>
                </c:pt>
                <c:pt idx="156">
                  <c:v>-0.39792491039162903</c:v>
                </c:pt>
                <c:pt idx="157">
                  <c:v>-0.38795626765662761</c:v>
                </c:pt>
                <c:pt idx="158">
                  <c:v>-0.38523941136923889</c:v>
                </c:pt>
                <c:pt idx="159">
                  <c:v>-0.36030452286663961</c:v>
                </c:pt>
                <c:pt idx="160">
                  <c:v>-0.34849085701696403</c:v>
                </c:pt>
                <c:pt idx="161">
                  <c:v>-0.32088376121845008</c:v>
                </c:pt>
                <c:pt idx="162">
                  <c:v>-0.37754357074241796</c:v>
                </c:pt>
                <c:pt idx="163">
                  <c:v>-0.34006687658803214</c:v>
                </c:pt>
                <c:pt idx="164">
                  <c:v>-0.33824448276723906</c:v>
                </c:pt>
                <c:pt idx="165">
                  <c:v>-0.39847495679235645</c:v>
                </c:pt>
                <c:pt idx="166">
                  <c:v>-0.36675570612634911</c:v>
                </c:pt>
                <c:pt idx="167">
                  <c:v>-0.34688183178000243</c:v>
                </c:pt>
              </c:numCache>
            </c:numRef>
          </c:val>
          <c:smooth val="0"/>
          <c:extLst>
            <c:ext xmlns:c16="http://schemas.microsoft.com/office/drawing/2014/chart" uri="{C3380CC4-5D6E-409C-BE32-E72D297353CC}">
              <c16:uniqueId val="{00000002-F712-4C3C-BF48-A540AD024C10}"/>
            </c:ext>
          </c:extLst>
        </c:ser>
        <c:ser>
          <c:idx val="3"/>
          <c:order val="3"/>
          <c:tx>
            <c:strRef>
              <c:f>'FWD PE Ratio'!$I$6</c:f>
              <c:strCache>
                <c:ptCount val="1"/>
                <c:pt idx="0">
                  <c:v>Average EM Discount</c:v>
                </c:pt>
              </c:strCache>
            </c:strRef>
          </c:tx>
          <c:spPr>
            <a:ln w="28575" cap="rnd">
              <a:solidFill>
                <a:srgbClr val="006072"/>
              </a:solidFill>
              <a:prstDash val="sysDash"/>
              <a:round/>
            </a:ln>
            <a:effectLst/>
          </c:spPr>
          <c:marker>
            <c:symbol val="none"/>
          </c:marker>
          <c:cat>
            <c:numRef>
              <c:f>'FWD PE Ratio'!$E$7:$E$174</c:f>
              <c:numCache>
                <c:formatCode>m/d/yyyy</c:formatCode>
                <c:ptCount val="168"/>
                <c:pt idx="0">
                  <c:v>39844</c:v>
                </c:pt>
                <c:pt idx="1">
                  <c:v>39872</c:v>
                </c:pt>
                <c:pt idx="2">
                  <c:v>39903</c:v>
                </c:pt>
                <c:pt idx="3">
                  <c:v>39933</c:v>
                </c:pt>
                <c:pt idx="4">
                  <c:v>39964</c:v>
                </c:pt>
                <c:pt idx="5">
                  <c:v>39994</c:v>
                </c:pt>
                <c:pt idx="6">
                  <c:v>40025</c:v>
                </c:pt>
                <c:pt idx="7">
                  <c:v>40056</c:v>
                </c:pt>
                <c:pt idx="8">
                  <c:v>40086</c:v>
                </c:pt>
                <c:pt idx="9">
                  <c:v>40117</c:v>
                </c:pt>
                <c:pt idx="10">
                  <c:v>40147</c:v>
                </c:pt>
                <c:pt idx="11">
                  <c:v>40178</c:v>
                </c:pt>
                <c:pt idx="12">
                  <c:v>40209</c:v>
                </c:pt>
                <c:pt idx="13">
                  <c:v>40237</c:v>
                </c:pt>
                <c:pt idx="14">
                  <c:v>40268</c:v>
                </c:pt>
                <c:pt idx="15">
                  <c:v>40298</c:v>
                </c:pt>
                <c:pt idx="16">
                  <c:v>40329</c:v>
                </c:pt>
                <c:pt idx="17">
                  <c:v>40359</c:v>
                </c:pt>
                <c:pt idx="18">
                  <c:v>40390</c:v>
                </c:pt>
                <c:pt idx="19">
                  <c:v>40421</c:v>
                </c:pt>
                <c:pt idx="20">
                  <c:v>40451</c:v>
                </c:pt>
                <c:pt idx="21">
                  <c:v>40482</c:v>
                </c:pt>
                <c:pt idx="22">
                  <c:v>40512</c:v>
                </c:pt>
                <c:pt idx="23">
                  <c:v>40543</c:v>
                </c:pt>
                <c:pt idx="24">
                  <c:v>40574</c:v>
                </c:pt>
                <c:pt idx="25">
                  <c:v>40602</c:v>
                </c:pt>
                <c:pt idx="26">
                  <c:v>40633</c:v>
                </c:pt>
                <c:pt idx="27">
                  <c:v>40663</c:v>
                </c:pt>
                <c:pt idx="28">
                  <c:v>40694</c:v>
                </c:pt>
                <c:pt idx="29">
                  <c:v>40724</c:v>
                </c:pt>
                <c:pt idx="30">
                  <c:v>40755</c:v>
                </c:pt>
                <c:pt idx="31">
                  <c:v>40786</c:v>
                </c:pt>
                <c:pt idx="32">
                  <c:v>40816</c:v>
                </c:pt>
                <c:pt idx="33">
                  <c:v>40847</c:v>
                </c:pt>
                <c:pt idx="34">
                  <c:v>40877</c:v>
                </c:pt>
                <c:pt idx="35">
                  <c:v>40908</c:v>
                </c:pt>
                <c:pt idx="36">
                  <c:v>40939</c:v>
                </c:pt>
                <c:pt idx="37">
                  <c:v>40968</c:v>
                </c:pt>
                <c:pt idx="38">
                  <c:v>40999</c:v>
                </c:pt>
                <c:pt idx="39">
                  <c:v>41029</c:v>
                </c:pt>
                <c:pt idx="40">
                  <c:v>41060</c:v>
                </c:pt>
                <c:pt idx="41">
                  <c:v>41090</c:v>
                </c:pt>
                <c:pt idx="42">
                  <c:v>41121</c:v>
                </c:pt>
                <c:pt idx="43">
                  <c:v>41152</c:v>
                </c:pt>
                <c:pt idx="44">
                  <c:v>41182</c:v>
                </c:pt>
                <c:pt idx="45">
                  <c:v>41213</c:v>
                </c:pt>
                <c:pt idx="46">
                  <c:v>41243</c:v>
                </c:pt>
                <c:pt idx="47">
                  <c:v>41274</c:v>
                </c:pt>
                <c:pt idx="48">
                  <c:v>41305</c:v>
                </c:pt>
                <c:pt idx="49">
                  <c:v>41333</c:v>
                </c:pt>
                <c:pt idx="50">
                  <c:v>41364</c:v>
                </c:pt>
                <c:pt idx="51">
                  <c:v>41394</c:v>
                </c:pt>
                <c:pt idx="52">
                  <c:v>41425</c:v>
                </c:pt>
                <c:pt idx="53">
                  <c:v>41455</c:v>
                </c:pt>
                <c:pt idx="54">
                  <c:v>41486</c:v>
                </c:pt>
                <c:pt idx="55">
                  <c:v>41517</c:v>
                </c:pt>
                <c:pt idx="56">
                  <c:v>41547</c:v>
                </c:pt>
                <c:pt idx="57">
                  <c:v>41578</c:v>
                </c:pt>
                <c:pt idx="58">
                  <c:v>41608</c:v>
                </c:pt>
                <c:pt idx="59">
                  <c:v>41639</c:v>
                </c:pt>
                <c:pt idx="60">
                  <c:v>41670</c:v>
                </c:pt>
                <c:pt idx="61">
                  <c:v>41698</c:v>
                </c:pt>
                <c:pt idx="62">
                  <c:v>41729</c:v>
                </c:pt>
                <c:pt idx="63">
                  <c:v>41759</c:v>
                </c:pt>
                <c:pt idx="64">
                  <c:v>41790</c:v>
                </c:pt>
                <c:pt idx="65">
                  <c:v>41820</c:v>
                </c:pt>
                <c:pt idx="66">
                  <c:v>41851</c:v>
                </c:pt>
                <c:pt idx="67">
                  <c:v>41882</c:v>
                </c:pt>
                <c:pt idx="68">
                  <c:v>41912</c:v>
                </c:pt>
                <c:pt idx="69">
                  <c:v>41943</c:v>
                </c:pt>
                <c:pt idx="70">
                  <c:v>41973</c:v>
                </c:pt>
                <c:pt idx="71">
                  <c:v>42004</c:v>
                </c:pt>
                <c:pt idx="72">
                  <c:v>42035</c:v>
                </c:pt>
                <c:pt idx="73">
                  <c:v>42063</c:v>
                </c:pt>
                <c:pt idx="74">
                  <c:v>42094</c:v>
                </c:pt>
                <c:pt idx="75">
                  <c:v>42124</c:v>
                </c:pt>
                <c:pt idx="76">
                  <c:v>42155</c:v>
                </c:pt>
                <c:pt idx="77">
                  <c:v>42185</c:v>
                </c:pt>
                <c:pt idx="78">
                  <c:v>42216</c:v>
                </c:pt>
                <c:pt idx="79">
                  <c:v>42247</c:v>
                </c:pt>
                <c:pt idx="80">
                  <c:v>42277</c:v>
                </c:pt>
                <c:pt idx="81">
                  <c:v>42308</c:v>
                </c:pt>
                <c:pt idx="82">
                  <c:v>42338</c:v>
                </c:pt>
                <c:pt idx="83">
                  <c:v>42369</c:v>
                </c:pt>
                <c:pt idx="84">
                  <c:v>42400</c:v>
                </c:pt>
                <c:pt idx="85">
                  <c:v>42429</c:v>
                </c:pt>
                <c:pt idx="86">
                  <c:v>42460</c:v>
                </c:pt>
                <c:pt idx="87">
                  <c:v>42490</c:v>
                </c:pt>
                <c:pt idx="88">
                  <c:v>42521</c:v>
                </c:pt>
                <c:pt idx="89">
                  <c:v>42551</c:v>
                </c:pt>
                <c:pt idx="90">
                  <c:v>42582</c:v>
                </c:pt>
                <c:pt idx="91">
                  <c:v>42613</c:v>
                </c:pt>
                <c:pt idx="92">
                  <c:v>42643</c:v>
                </c:pt>
                <c:pt idx="93">
                  <c:v>42674</c:v>
                </c:pt>
                <c:pt idx="94">
                  <c:v>42704</c:v>
                </c:pt>
                <c:pt idx="95">
                  <c:v>42735</c:v>
                </c:pt>
                <c:pt idx="96">
                  <c:v>42766</c:v>
                </c:pt>
                <c:pt idx="97">
                  <c:v>42794</c:v>
                </c:pt>
                <c:pt idx="98">
                  <c:v>42825</c:v>
                </c:pt>
                <c:pt idx="99">
                  <c:v>42855</c:v>
                </c:pt>
                <c:pt idx="100">
                  <c:v>42886</c:v>
                </c:pt>
                <c:pt idx="101">
                  <c:v>42916</c:v>
                </c:pt>
                <c:pt idx="102">
                  <c:v>42947</c:v>
                </c:pt>
                <c:pt idx="103">
                  <c:v>42978</c:v>
                </c:pt>
                <c:pt idx="104">
                  <c:v>43008</c:v>
                </c:pt>
                <c:pt idx="105">
                  <c:v>43039</c:v>
                </c:pt>
                <c:pt idx="106">
                  <c:v>43069</c:v>
                </c:pt>
                <c:pt idx="107">
                  <c:v>43100</c:v>
                </c:pt>
                <c:pt idx="108">
                  <c:v>43131</c:v>
                </c:pt>
                <c:pt idx="109">
                  <c:v>43159</c:v>
                </c:pt>
                <c:pt idx="110">
                  <c:v>43190</c:v>
                </c:pt>
                <c:pt idx="111">
                  <c:v>43220</c:v>
                </c:pt>
                <c:pt idx="112">
                  <c:v>43251</c:v>
                </c:pt>
                <c:pt idx="113">
                  <c:v>43281</c:v>
                </c:pt>
                <c:pt idx="114">
                  <c:v>43312</c:v>
                </c:pt>
                <c:pt idx="115">
                  <c:v>43343</c:v>
                </c:pt>
                <c:pt idx="116">
                  <c:v>43373</c:v>
                </c:pt>
                <c:pt idx="117">
                  <c:v>43404</c:v>
                </c:pt>
                <c:pt idx="118">
                  <c:v>43434</c:v>
                </c:pt>
                <c:pt idx="119">
                  <c:v>43465</c:v>
                </c:pt>
                <c:pt idx="120">
                  <c:v>43496</c:v>
                </c:pt>
                <c:pt idx="121">
                  <c:v>43524</c:v>
                </c:pt>
                <c:pt idx="122">
                  <c:v>43555</c:v>
                </c:pt>
                <c:pt idx="123">
                  <c:v>43585</c:v>
                </c:pt>
                <c:pt idx="124">
                  <c:v>43616</c:v>
                </c:pt>
                <c:pt idx="125">
                  <c:v>43646</c:v>
                </c:pt>
                <c:pt idx="126">
                  <c:v>43677</c:v>
                </c:pt>
                <c:pt idx="127">
                  <c:v>43708</c:v>
                </c:pt>
                <c:pt idx="128">
                  <c:v>43738</c:v>
                </c:pt>
                <c:pt idx="129">
                  <c:v>43769</c:v>
                </c:pt>
                <c:pt idx="130">
                  <c:v>43799</c:v>
                </c:pt>
                <c:pt idx="131">
                  <c:v>43830</c:v>
                </c:pt>
                <c:pt idx="132">
                  <c:v>43861</c:v>
                </c:pt>
                <c:pt idx="133">
                  <c:v>43890</c:v>
                </c:pt>
                <c:pt idx="134">
                  <c:v>43921</c:v>
                </c:pt>
                <c:pt idx="135">
                  <c:v>43951</c:v>
                </c:pt>
                <c:pt idx="136">
                  <c:v>43982</c:v>
                </c:pt>
                <c:pt idx="137">
                  <c:v>44012</c:v>
                </c:pt>
                <c:pt idx="138">
                  <c:v>44043</c:v>
                </c:pt>
                <c:pt idx="139">
                  <c:v>44074</c:v>
                </c:pt>
                <c:pt idx="140">
                  <c:v>44104</c:v>
                </c:pt>
                <c:pt idx="141">
                  <c:v>44135</c:v>
                </c:pt>
                <c:pt idx="142">
                  <c:v>44165</c:v>
                </c:pt>
                <c:pt idx="143">
                  <c:v>44196</c:v>
                </c:pt>
                <c:pt idx="144">
                  <c:v>44227</c:v>
                </c:pt>
                <c:pt idx="145">
                  <c:v>44255</c:v>
                </c:pt>
                <c:pt idx="146">
                  <c:v>44286</c:v>
                </c:pt>
                <c:pt idx="147">
                  <c:v>44316</c:v>
                </c:pt>
                <c:pt idx="148">
                  <c:v>44347</c:v>
                </c:pt>
                <c:pt idx="149">
                  <c:v>44377</c:v>
                </c:pt>
                <c:pt idx="150">
                  <c:v>44408</c:v>
                </c:pt>
                <c:pt idx="151">
                  <c:v>44439</c:v>
                </c:pt>
                <c:pt idx="152">
                  <c:v>44469</c:v>
                </c:pt>
                <c:pt idx="153">
                  <c:v>44500</c:v>
                </c:pt>
                <c:pt idx="154">
                  <c:v>44530</c:v>
                </c:pt>
                <c:pt idx="155">
                  <c:v>44561</c:v>
                </c:pt>
                <c:pt idx="156">
                  <c:v>44592</c:v>
                </c:pt>
                <c:pt idx="157">
                  <c:v>44620</c:v>
                </c:pt>
                <c:pt idx="158">
                  <c:v>44651</c:v>
                </c:pt>
                <c:pt idx="159">
                  <c:v>44680</c:v>
                </c:pt>
                <c:pt idx="160">
                  <c:v>44712</c:v>
                </c:pt>
                <c:pt idx="161">
                  <c:v>44742</c:v>
                </c:pt>
                <c:pt idx="162">
                  <c:v>44773</c:v>
                </c:pt>
                <c:pt idx="163">
                  <c:v>44804</c:v>
                </c:pt>
                <c:pt idx="164">
                  <c:v>44834</c:v>
                </c:pt>
                <c:pt idx="165">
                  <c:v>44865</c:v>
                </c:pt>
                <c:pt idx="166">
                  <c:v>44895</c:v>
                </c:pt>
                <c:pt idx="167">
                  <c:v>44926</c:v>
                </c:pt>
              </c:numCache>
            </c:numRef>
          </c:cat>
          <c:val>
            <c:numRef>
              <c:f>'FWD PE Ratio'!$I$7:$I$174</c:f>
              <c:numCache>
                <c:formatCode>0.0%</c:formatCode>
                <c:ptCount val="168"/>
                <c:pt idx="0">
                  <c:v>-0.25794818331867503</c:v>
                </c:pt>
                <c:pt idx="1">
                  <c:v>-0.25794818331867503</c:v>
                </c:pt>
                <c:pt idx="2">
                  <c:v>-0.25794818331867503</c:v>
                </c:pt>
                <c:pt idx="3">
                  <c:v>-0.25794818331867503</c:v>
                </c:pt>
                <c:pt idx="4">
                  <c:v>-0.25794818331867503</c:v>
                </c:pt>
                <c:pt idx="5">
                  <c:v>-0.25794818331867503</c:v>
                </c:pt>
                <c:pt idx="6">
                  <c:v>-0.25794818331867503</c:v>
                </c:pt>
                <c:pt idx="7">
                  <c:v>-0.25794818331867503</c:v>
                </c:pt>
                <c:pt idx="8">
                  <c:v>-0.25794818331867503</c:v>
                </c:pt>
                <c:pt idx="9">
                  <c:v>-0.25794818331867503</c:v>
                </c:pt>
                <c:pt idx="10">
                  <c:v>-0.25794818331867503</c:v>
                </c:pt>
                <c:pt idx="11">
                  <c:v>-0.25794818331867503</c:v>
                </c:pt>
                <c:pt idx="12">
                  <c:v>-0.25794818331867503</c:v>
                </c:pt>
                <c:pt idx="13">
                  <c:v>-0.25794818331867503</c:v>
                </c:pt>
                <c:pt idx="14">
                  <c:v>-0.25794818331867503</c:v>
                </c:pt>
                <c:pt idx="15">
                  <c:v>-0.25794818331867503</c:v>
                </c:pt>
                <c:pt idx="16">
                  <c:v>-0.25794818331867503</c:v>
                </c:pt>
                <c:pt idx="17">
                  <c:v>-0.25794818331867503</c:v>
                </c:pt>
                <c:pt idx="18">
                  <c:v>-0.25794818331867503</c:v>
                </c:pt>
                <c:pt idx="19">
                  <c:v>-0.25794818331867503</c:v>
                </c:pt>
                <c:pt idx="20">
                  <c:v>-0.25794818331867503</c:v>
                </c:pt>
                <c:pt idx="21">
                  <c:v>-0.25794818331867503</c:v>
                </c:pt>
                <c:pt idx="22">
                  <c:v>-0.25794818331867503</c:v>
                </c:pt>
                <c:pt idx="23">
                  <c:v>-0.25794818331867503</c:v>
                </c:pt>
                <c:pt idx="24">
                  <c:v>-0.25794818331867503</c:v>
                </c:pt>
                <c:pt idx="25">
                  <c:v>-0.25794818331867503</c:v>
                </c:pt>
                <c:pt idx="26">
                  <c:v>-0.25794818331867503</c:v>
                </c:pt>
                <c:pt idx="27">
                  <c:v>-0.25794818331867503</c:v>
                </c:pt>
                <c:pt idx="28">
                  <c:v>-0.25794818331867503</c:v>
                </c:pt>
                <c:pt idx="29">
                  <c:v>-0.25794818331867503</c:v>
                </c:pt>
                <c:pt idx="30">
                  <c:v>-0.25794818331867503</c:v>
                </c:pt>
                <c:pt idx="31">
                  <c:v>-0.25794818331867503</c:v>
                </c:pt>
                <c:pt idx="32">
                  <c:v>-0.25794818331867503</c:v>
                </c:pt>
                <c:pt idx="33">
                  <c:v>-0.25794818331867503</c:v>
                </c:pt>
                <c:pt idx="34">
                  <c:v>-0.25794818331867503</c:v>
                </c:pt>
                <c:pt idx="35">
                  <c:v>-0.25794818331867503</c:v>
                </c:pt>
                <c:pt idx="36">
                  <c:v>-0.25794818331867503</c:v>
                </c:pt>
                <c:pt idx="37">
                  <c:v>-0.25794818331867503</c:v>
                </c:pt>
                <c:pt idx="38">
                  <c:v>-0.25794818331867503</c:v>
                </c:pt>
                <c:pt idx="39">
                  <c:v>-0.25794818331867503</c:v>
                </c:pt>
                <c:pt idx="40">
                  <c:v>-0.25794818331867503</c:v>
                </c:pt>
                <c:pt idx="41">
                  <c:v>-0.25794818331867503</c:v>
                </c:pt>
                <c:pt idx="42">
                  <c:v>-0.25794818331867503</c:v>
                </c:pt>
                <c:pt idx="43">
                  <c:v>-0.25794818331867503</c:v>
                </c:pt>
                <c:pt idx="44">
                  <c:v>-0.25794818331867503</c:v>
                </c:pt>
                <c:pt idx="45">
                  <c:v>-0.25794818331867503</c:v>
                </c:pt>
                <c:pt idx="46">
                  <c:v>-0.25794818331867503</c:v>
                </c:pt>
                <c:pt idx="47">
                  <c:v>-0.25794818331867503</c:v>
                </c:pt>
                <c:pt idx="48">
                  <c:v>-0.25794818331867503</c:v>
                </c:pt>
                <c:pt idx="49">
                  <c:v>-0.25794818331867503</c:v>
                </c:pt>
                <c:pt idx="50">
                  <c:v>-0.25794818331867503</c:v>
                </c:pt>
                <c:pt idx="51">
                  <c:v>-0.25794818331867503</c:v>
                </c:pt>
                <c:pt idx="52">
                  <c:v>-0.25794818331867503</c:v>
                </c:pt>
                <c:pt idx="53">
                  <c:v>-0.25794818331867503</c:v>
                </c:pt>
                <c:pt idx="54">
                  <c:v>-0.25794818331867503</c:v>
                </c:pt>
                <c:pt idx="55">
                  <c:v>-0.25794818331867503</c:v>
                </c:pt>
                <c:pt idx="56">
                  <c:v>-0.25794818331867503</c:v>
                </c:pt>
                <c:pt idx="57">
                  <c:v>-0.25794818331867503</c:v>
                </c:pt>
                <c:pt idx="58">
                  <c:v>-0.25794818331867503</c:v>
                </c:pt>
                <c:pt idx="59">
                  <c:v>-0.25794818331867503</c:v>
                </c:pt>
                <c:pt idx="60">
                  <c:v>-0.25794818331867503</c:v>
                </c:pt>
                <c:pt idx="61">
                  <c:v>-0.25794818331867503</c:v>
                </c:pt>
                <c:pt idx="62">
                  <c:v>-0.25794818331867503</c:v>
                </c:pt>
                <c:pt idx="63">
                  <c:v>-0.25794818331867503</c:v>
                </c:pt>
                <c:pt idx="64">
                  <c:v>-0.25794818331867503</c:v>
                </c:pt>
                <c:pt idx="65">
                  <c:v>-0.25794818331867503</c:v>
                </c:pt>
                <c:pt idx="66">
                  <c:v>-0.25794818331867503</c:v>
                </c:pt>
                <c:pt idx="67">
                  <c:v>-0.25794818331867503</c:v>
                </c:pt>
                <c:pt idx="68">
                  <c:v>-0.25794818331867503</c:v>
                </c:pt>
                <c:pt idx="69">
                  <c:v>-0.25794818331867503</c:v>
                </c:pt>
                <c:pt idx="70">
                  <c:v>-0.25794818331867503</c:v>
                </c:pt>
                <c:pt idx="71">
                  <c:v>-0.25794818331867503</c:v>
                </c:pt>
                <c:pt idx="72">
                  <c:v>-0.25794818331867503</c:v>
                </c:pt>
                <c:pt idx="73">
                  <c:v>-0.25794818331867503</c:v>
                </c:pt>
                <c:pt idx="74">
                  <c:v>-0.25794818331867503</c:v>
                </c:pt>
                <c:pt idx="75">
                  <c:v>-0.25794818331867503</c:v>
                </c:pt>
                <c:pt idx="76">
                  <c:v>-0.25794818331867503</c:v>
                </c:pt>
                <c:pt idx="77">
                  <c:v>-0.25794818331867503</c:v>
                </c:pt>
                <c:pt idx="78">
                  <c:v>-0.25794818331867503</c:v>
                </c:pt>
                <c:pt idx="79">
                  <c:v>-0.25794818331867503</c:v>
                </c:pt>
                <c:pt idx="80">
                  <c:v>-0.25794818331867503</c:v>
                </c:pt>
                <c:pt idx="81">
                  <c:v>-0.25794818331867503</c:v>
                </c:pt>
                <c:pt idx="82">
                  <c:v>-0.25794818331867503</c:v>
                </c:pt>
                <c:pt idx="83">
                  <c:v>-0.25794818331867503</c:v>
                </c:pt>
                <c:pt idx="84">
                  <c:v>-0.25794818331867503</c:v>
                </c:pt>
                <c:pt idx="85">
                  <c:v>-0.25794818331867503</c:v>
                </c:pt>
                <c:pt idx="86">
                  <c:v>-0.25794818331867503</c:v>
                </c:pt>
                <c:pt idx="87">
                  <c:v>-0.25794818331867503</c:v>
                </c:pt>
                <c:pt idx="88">
                  <c:v>-0.25794818331867503</c:v>
                </c:pt>
                <c:pt idx="89">
                  <c:v>-0.25794818331867503</c:v>
                </c:pt>
                <c:pt idx="90">
                  <c:v>-0.25794818331867503</c:v>
                </c:pt>
                <c:pt idx="91">
                  <c:v>-0.25794818331867503</c:v>
                </c:pt>
                <c:pt idx="92">
                  <c:v>-0.25794818331867503</c:v>
                </c:pt>
                <c:pt idx="93">
                  <c:v>-0.25794818331867503</c:v>
                </c:pt>
                <c:pt idx="94">
                  <c:v>-0.25794818331867503</c:v>
                </c:pt>
                <c:pt idx="95">
                  <c:v>-0.25794818331867503</c:v>
                </c:pt>
                <c:pt idx="96">
                  <c:v>-0.25794818331867503</c:v>
                </c:pt>
                <c:pt idx="97">
                  <c:v>-0.25794818331867503</c:v>
                </c:pt>
                <c:pt idx="98">
                  <c:v>-0.25794818331867503</c:v>
                </c:pt>
                <c:pt idx="99">
                  <c:v>-0.25794818331867503</c:v>
                </c:pt>
                <c:pt idx="100">
                  <c:v>-0.25794818331867503</c:v>
                </c:pt>
                <c:pt idx="101">
                  <c:v>-0.25794818331867503</c:v>
                </c:pt>
                <c:pt idx="102">
                  <c:v>-0.25794818331867503</c:v>
                </c:pt>
                <c:pt idx="103">
                  <c:v>-0.25794818331867503</c:v>
                </c:pt>
                <c:pt idx="104">
                  <c:v>-0.25794818331867503</c:v>
                </c:pt>
                <c:pt idx="105">
                  <c:v>-0.25794818331867503</c:v>
                </c:pt>
                <c:pt idx="106">
                  <c:v>-0.25794818331867503</c:v>
                </c:pt>
                <c:pt idx="107">
                  <c:v>-0.25794818331867503</c:v>
                </c:pt>
                <c:pt idx="108">
                  <c:v>-0.25794818331867503</c:v>
                </c:pt>
                <c:pt idx="109">
                  <c:v>-0.25794818331867503</c:v>
                </c:pt>
                <c:pt idx="110">
                  <c:v>-0.25794818331867503</c:v>
                </c:pt>
                <c:pt idx="111">
                  <c:v>-0.25794818331867503</c:v>
                </c:pt>
                <c:pt idx="112">
                  <c:v>-0.25794818331867503</c:v>
                </c:pt>
                <c:pt idx="113">
                  <c:v>-0.25794818331867503</c:v>
                </c:pt>
                <c:pt idx="114">
                  <c:v>-0.25794818331867503</c:v>
                </c:pt>
                <c:pt idx="115">
                  <c:v>-0.25794818331867503</c:v>
                </c:pt>
                <c:pt idx="116">
                  <c:v>-0.25794818331867503</c:v>
                </c:pt>
                <c:pt idx="117">
                  <c:v>-0.25794818331867503</c:v>
                </c:pt>
                <c:pt idx="118">
                  <c:v>-0.25794818331867503</c:v>
                </c:pt>
                <c:pt idx="119">
                  <c:v>-0.25794818331867503</c:v>
                </c:pt>
                <c:pt idx="120">
                  <c:v>-0.25794818331867503</c:v>
                </c:pt>
                <c:pt idx="121">
                  <c:v>-0.25794818331867503</c:v>
                </c:pt>
                <c:pt idx="122">
                  <c:v>-0.25794818331867503</c:v>
                </c:pt>
                <c:pt idx="123">
                  <c:v>-0.25794818331867503</c:v>
                </c:pt>
                <c:pt idx="124">
                  <c:v>-0.25794818331867503</c:v>
                </c:pt>
                <c:pt idx="125">
                  <c:v>-0.25794818331867503</c:v>
                </c:pt>
                <c:pt idx="126">
                  <c:v>-0.25794818331867503</c:v>
                </c:pt>
                <c:pt idx="127">
                  <c:v>-0.25794818331867503</c:v>
                </c:pt>
                <c:pt idx="128">
                  <c:v>-0.25794818331867503</c:v>
                </c:pt>
                <c:pt idx="129">
                  <c:v>-0.25794818331867503</c:v>
                </c:pt>
                <c:pt idx="130">
                  <c:v>-0.25794818331867503</c:v>
                </c:pt>
                <c:pt idx="131">
                  <c:v>-0.25794818331867503</c:v>
                </c:pt>
                <c:pt idx="132">
                  <c:v>-0.25794818331867503</c:v>
                </c:pt>
                <c:pt idx="133">
                  <c:v>-0.25794818331867503</c:v>
                </c:pt>
                <c:pt idx="134">
                  <c:v>-0.25794818331867503</c:v>
                </c:pt>
                <c:pt idx="135">
                  <c:v>-0.25794818331867503</c:v>
                </c:pt>
                <c:pt idx="136">
                  <c:v>-0.25794818331867503</c:v>
                </c:pt>
                <c:pt idx="137">
                  <c:v>-0.25794818331867503</c:v>
                </c:pt>
                <c:pt idx="138">
                  <c:v>-0.25794818331867503</c:v>
                </c:pt>
                <c:pt idx="139">
                  <c:v>-0.25794818331867503</c:v>
                </c:pt>
                <c:pt idx="140">
                  <c:v>-0.25794818331867503</c:v>
                </c:pt>
                <c:pt idx="141">
                  <c:v>-0.25794818331867503</c:v>
                </c:pt>
                <c:pt idx="142">
                  <c:v>-0.25794818331867503</c:v>
                </c:pt>
                <c:pt idx="143">
                  <c:v>-0.25794818331867503</c:v>
                </c:pt>
                <c:pt idx="144">
                  <c:v>-0.25794818331867503</c:v>
                </c:pt>
                <c:pt idx="145">
                  <c:v>-0.25794818331867503</c:v>
                </c:pt>
                <c:pt idx="146">
                  <c:v>-0.25794818331867503</c:v>
                </c:pt>
                <c:pt idx="147">
                  <c:v>-0.25794818331867503</c:v>
                </c:pt>
                <c:pt idx="148">
                  <c:v>-0.25794818331867503</c:v>
                </c:pt>
                <c:pt idx="149">
                  <c:v>-0.25794818331867503</c:v>
                </c:pt>
                <c:pt idx="150">
                  <c:v>-0.25794818331867503</c:v>
                </c:pt>
                <c:pt idx="151">
                  <c:v>-0.25794818331867503</c:v>
                </c:pt>
                <c:pt idx="152">
                  <c:v>-0.25794818331867503</c:v>
                </c:pt>
                <c:pt idx="153">
                  <c:v>-0.25794818331867503</c:v>
                </c:pt>
                <c:pt idx="154">
                  <c:v>-0.25794818331867503</c:v>
                </c:pt>
                <c:pt idx="155">
                  <c:v>-0.25794818331867503</c:v>
                </c:pt>
                <c:pt idx="156">
                  <c:v>-0.25794818331867503</c:v>
                </c:pt>
                <c:pt idx="157">
                  <c:v>-0.25794818331867503</c:v>
                </c:pt>
                <c:pt idx="158">
                  <c:v>-0.25794818331867503</c:v>
                </c:pt>
                <c:pt idx="159">
                  <c:v>-0.25794818331867503</c:v>
                </c:pt>
                <c:pt idx="160">
                  <c:v>-0.25794818331867503</c:v>
                </c:pt>
                <c:pt idx="161">
                  <c:v>-0.25794818331867503</c:v>
                </c:pt>
                <c:pt idx="162">
                  <c:v>-0.25794818331867503</c:v>
                </c:pt>
                <c:pt idx="163">
                  <c:v>-0.25794818331867503</c:v>
                </c:pt>
                <c:pt idx="164">
                  <c:v>-0.25794818331867503</c:v>
                </c:pt>
                <c:pt idx="165">
                  <c:v>-0.25794818331867503</c:v>
                </c:pt>
                <c:pt idx="166">
                  <c:v>-0.25794818331867503</c:v>
                </c:pt>
                <c:pt idx="167">
                  <c:v>-0.25794818331867503</c:v>
                </c:pt>
              </c:numCache>
            </c:numRef>
          </c:val>
          <c:smooth val="0"/>
          <c:extLst>
            <c:ext xmlns:c16="http://schemas.microsoft.com/office/drawing/2014/chart" uri="{C3380CC4-5D6E-409C-BE32-E72D297353CC}">
              <c16:uniqueId val="{00000003-F712-4C3C-BF48-A540AD024C10}"/>
            </c:ext>
          </c:extLst>
        </c:ser>
        <c:dLbls>
          <c:showLegendKey val="0"/>
          <c:showVal val="0"/>
          <c:showCatName val="0"/>
          <c:showSerName val="0"/>
          <c:showPercent val="0"/>
          <c:showBubbleSize val="0"/>
        </c:dLbls>
        <c:smooth val="0"/>
        <c:axId val="1828609823"/>
        <c:axId val="1828607327"/>
      </c:lineChart>
      <c:dateAx>
        <c:axId val="1828609823"/>
        <c:scaling>
          <c:orientation val="minMax"/>
          <c:max val="44926"/>
        </c:scaling>
        <c:delete val="0"/>
        <c:axPos val="b"/>
        <c:numFmt formatCode="yyyy" sourceLinked="0"/>
        <c:majorTickMark val="out"/>
        <c:minorTickMark val="none"/>
        <c:tickLblPos val="low"/>
        <c:spPr>
          <a:noFill/>
          <a:ln w="9525" cap="flat" cmpd="sng" algn="ctr">
            <a:solidFill>
              <a:srgbClr val="003B4A"/>
            </a:solidFill>
            <a:prstDash val="solid"/>
            <a:miter lim="800000"/>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3B4A"/>
                </a:solidFill>
                <a:latin typeface="Trebuchet MS"/>
                <a:ea typeface="Trebuchet MS"/>
                <a:cs typeface="Trebuchet MS"/>
              </a:defRPr>
            </a:pPr>
            <a:endParaRPr lang="en-US"/>
          </a:p>
        </c:txPr>
        <c:crossAx val="1828607327"/>
        <c:crosses val="autoZero"/>
        <c:auto val="1"/>
        <c:lblOffset val="100"/>
        <c:baseTimeUnit val="months"/>
        <c:majorUnit val="1"/>
        <c:majorTimeUnit val="years"/>
      </c:dateAx>
      <c:valAx>
        <c:axId val="1828607327"/>
        <c:scaling>
          <c:orientation val="minMax"/>
        </c:scaling>
        <c:delete val="0"/>
        <c:axPos val="l"/>
        <c:title>
          <c:tx>
            <c:rich>
              <a:bodyPr rot="-5400000" spcFirstLastPara="1" vertOverflow="ellipsis" vert="horz" wrap="square" anchor="ctr" anchorCtr="1"/>
              <a:lstStyle/>
              <a:p>
                <a:pPr>
                  <a:defRPr sz="1000" b="1" i="0" u="none" strike="noStrike" kern="1200" baseline="0">
                    <a:solidFill>
                      <a:srgbClr val="003B4A"/>
                    </a:solidFill>
                    <a:latin typeface="Trebuchet MS"/>
                    <a:ea typeface="Trebuchet MS"/>
                    <a:cs typeface="Trebuchet MS"/>
                  </a:defRPr>
                </a:pPr>
                <a:r>
                  <a:rPr lang="en-US" sz="1000"/>
                  <a:t>Valuation Discount: Europe and EM versus US, Forward P/E Ratio</a:t>
                </a:r>
              </a:p>
            </c:rich>
          </c:tx>
          <c:layout>
            <c:manualLayout>
              <c:xMode val="edge"/>
              <c:yMode val="edge"/>
              <c:x val="3.7641781365920115E-3"/>
              <c:y val="9.9006089801753266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3B4A"/>
                  </a:solidFill>
                  <a:latin typeface="Trebuchet MS"/>
                  <a:ea typeface="Trebuchet MS"/>
                  <a:cs typeface="Trebuchet MS"/>
                </a:defRPr>
              </a:pPr>
              <a:endParaRPr lang="en-US"/>
            </a:p>
          </c:txPr>
        </c:title>
        <c:numFmt formatCode="0%" sourceLinked="0"/>
        <c:majorTickMark val="out"/>
        <c:minorTickMark val="none"/>
        <c:tickLblPos val="nextTo"/>
        <c:spPr>
          <a:noFill/>
          <a:ln w="9525">
            <a:solidFill>
              <a:srgbClr val="003B4A"/>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3B4A"/>
                </a:solidFill>
                <a:latin typeface="Trebuchet MS"/>
                <a:ea typeface="Trebuchet MS"/>
                <a:cs typeface="Trebuchet MS"/>
              </a:defRPr>
            </a:pPr>
            <a:endParaRPr lang="en-US"/>
          </a:p>
        </c:txPr>
        <c:crossAx val="1828609823"/>
        <c:crosses val="autoZero"/>
        <c:crossBetween val="between"/>
      </c:valAx>
      <c:spPr>
        <a:noFill/>
        <a:ln w="25400">
          <a:noFill/>
        </a:ln>
        <a:effectLst/>
      </c:spPr>
    </c:plotArea>
    <c:legend>
      <c:legendPos val="t"/>
      <c:layout>
        <c:manualLayout>
          <c:xMode val="edge"/>
          <c:yMode val="edge"/>
          <c:x val="0.14979775053618866"/>
          <c:y val="0"/>
          <c:w val="0.78351733800558632"/>
          <c:h val="9.4465337084753687E-2"/>
        </c:manualLayout>
      </c:layout>
      <c:overlay val="1"/>
      <c:spPr>
        <a:noFill/>
        <a:ln w="25400">
          <a:noFill/>
        </a:ln>
        <a:effectLst/>
      </c:spPr>
      <c:txPr>
        <a:bodyPr rot="0" spcFirstLastPara="1" vertOverflow="ellipsis" vert="horz" wrap="square" anchor="ctr" anchorCtr="1"/>
        <a:lstStyle/>
        <a:p>
          <a:pPr>
            <a:defRPr sz="1000" b="0" i="0" u="none" strike="noStrike" kern="1200" baseline="0">
              <a:solidFill>
                <a:srgbClr val="003B4A"/>
              </a:solidFill>
              <a:latin typeface="Trebuchet MS"/>
              <a:ea typeface="Trebuchet MS"/>
              <a:cs typeface="Trebuchet M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900">
          <a:latin typeface="Trebuchet MS"/>
          <a:ea typeface="Trebuchet MS"/>
          <a:cs typeface="Trebuchet MS"/>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36954833425851E-2"/>
          <c:y val="0.13966154289872237"/>
          <c:w val="0.89188531795435999"/>
          <c:h val="0.7803318658228432"/>
        </c:manualLayout>
      </c:layout>
      <c:areaChart>
        <c:grouping val="percentStacked"/>
        <c:varyColors val="0"/>
        <c:ser>
          <c:idx val="2"/>
          <c:order val="2"/>
          <c:spPr>
            <a:solidFill>
              <a:schemeClr val="bg2">
                <a:lumMod val="90000"/>
              </a:schemeClr>
            </a:solidFill>
            <a:ln>
              <a:noFill/>
            </a:ln>
            <a:effectLst/>
          </c:spPr>
          <c:val>
            <c:numRef>
              <c:f>Calc!$F$2:$F$265</c:f>
              <c:numCache>
                <c:formatCode>General</c:formatCode>
                <c:ptCount val="264"/>
                <c:pt idx="0">
                  <c:v>0</c:v>
                </c:pt>
                <c:pt idx="1">
                  <c:v>0</c:v>
                </c:pt>
                <c:pt idx="2">
                  <c:v>0</c:v>
                </c:pt>
                <c:pt idx="3">
                  <c:v>1</c:v>
                </c:pt>
                <c:pt idx="4">
                  <c:v>1</c:v>
                </c:pt>
                <c:pt idx="5">
                  <c:v>1</c:v>
                </c:pt>
                <c:pt idx="6">
                  <c:v>1</c:v>
                </c:pt>
                <c:pt idx="7">
                  <c:v>1</c:v>
                </c:pt>
                <c:pt idx="8">
                  <c:v>1</c:v>
                </c:pt>
                <c:pt idx="9">
                  <c:v>1</c:v>
                </c:pt>
                <c:pt idx="10">
                  <c:v>1</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1</c:v>
                </c:pt>
                <c:pt idx="231">
                  <c:v>1</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numCache>
            </c:numRef>
          </c:val>
          <c:extLst>
            <c:ext xmlns:c16="http://schemas.microsoft.com/office/drawing/2014/chart" uri="{C3380CC4-5D6E-409C-BE32-E72D297353CC}">
              <c16:uniqueId val="{00000000-A67F-4CF5-AE99-7E0BE528C180}"/>
            </c:ext>
          </c:extLst>
        </c:ser>
        <c:dLbls>
          <c:showLegendKey val="0"/>
          <c:showVal val="0"/>
          <c:showCatName val="0"/>
          <c:showSerName val="0"/>
          <c:showPercent val="0"/>
          <c:showBubbleSize val="0"/>
        </c:dLbls>
        <c:axId val="1591137696"/>
        <c:axId val="1591151424"/>
      </c:areaChart>
      <c:lineChart>
        <c:grouping val="standard"/>
        <c:varyColors val="0"/>
        <c:ser>
          <c:idx val="0"/>
          <c:order val="0"/>
          <c:tx>
            <c:strRef>
              <c:f>Calc!$D$1</c:f>
              <c:strCache>
                <c:ptCount val="1"/>
                <c:pt idx="0">
                  <c:v>Job Openings Per Unemployed Worker (LHS)</c:v>
                </c:pt>
              </c:strCache>
            </c:strRef>
          </c:tx>
          <c:spPr>
            <a:ln w="28575" cap="rnd">
              <a:solidFill>
                <a:srgbClr val="FFB600"/>
              </a:solidFill>
              <a:prstDash val="solid"/>
              <a:round/>
            </a:ln>
            <a:effectLst/>
          </c:spPr>
          <c:marker>
            <c:symbol val="none"/>
          </c:marker>
          <c:cat>
            <c:numRef>
              <c:f>[0]!date</c:f>
              <c:numCache>
                <c:formatCode>m/d/yyyy</c:formatCode>
                <c:ptCount val="26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pt idx="262">
                  <c:v>44865</c:v>
                </c:pt>
                <c:pt idx="263">
                  <c:v>44895</c:v>
                </c:pt>
              </c:numCache>
            </c:numRef>
          </c:cat>
          <c:val>
            <c:numRef>
              <c:f>[0]!openings</c:f>
              <c:numCache>
                <c:formatCode>General</c:formatCode>
                <c:ptCount val="264"/>
                <c:pt idx="0">
                  <c:v>0.90308839190628332</c:v>
                </c:pt>
                <c:pt idx="1">
                  <c:v>0.86900215839282746</c:v>
                </c:pt>
                <c:pt idx="2">
                  <c:v>0.83708326490392515</c:v>
                </c:pt>
                <c:pt idx="3">
                  <c:v>0.77544373880475492</c:v>
                </c:pt>
                <c:pt idx="4">
                  <c:v>0.73592728432466914</c:v>
                </c:pt>
                <c:pt idx="5">
                  <c:v>0.71072920012849339</c:v>
                </c:pt>
                <c:pt idx="6">
                  <c:v>0.67257865515114124</c:v>
                </c:pt>
                <c:pt idx="7">
                  <c:v>0.67552787482910526</c:v>
                </c:pt>
                <c:pt idx="8">
                  <c:v>0.5714285714285714</c:v>
                </c:pt>
                <c:pt idx="9">
                  <c:v>0.570008401008121</c:v>
                </c:pt>
                <c:pt idx="10">
                  <c:v>0.48180400311931376</c:v>
                </c:pt>
                <c:pt idx="11">
                  <c:v>0.47169811320754718</c:v>
                </c:pt>
                <c:pt idx="12">
                  <c:v>0.44526519738435455</c:v>
                </c:pt>
                <c:pt idx="13">
                  <c:v>0.45208995355658765</c:v>
                </c:pt>
                <c:pt idx="14">
                  <c:v>0.41825928180158245</c:v>
                </c:pt>
                <c:pt idx="15">
                  <c:v>0.43497109826589597</c:v>
                </c:pt>
                <c:pt idx="16">
                  <c:v>0.40365158739388302</c:v>
                </c:pt>
                <c:pt idx="17">
                  <c:v>0.41159661864507679</c:v>
                </c:pt>
                <c:pt idx="18">
                  <c:v>0.4065292505659478</c:v>
                </c:pt>
                <c:pt idx="19">
                  <c:v>0.40131108462455306</c:v>
                </c:pt>
                <c:pt idx="20">
                  <c:v>0.42353082851637763</c:v>
                </c:pt>
                <c:pt idx="21">
                  <c:v>0.40007271845836867</c:v>
                </c:pt>
                <c:pt idx="22">
                  <c:v>0.41880341880341881</c:v>
                </c:pt>
                <c:pt idx="23">
                  <c:v>0.41244131455399063</c:v>
                </c:pt>
                <c:pt idx="24">
                  <c:v>0.36678240740740742</c:v>
                </c:pt>
                <c:pt idx="25">
                  <c:v>0.40387323943661974</c:v>
                </c:pt>
                <c:pt idx="26">
                  <c:v>0.37468090044093755</c:v>
                </c:pt>
                <c:pt idx="27">
                  <c:v>0.36085235211923616</c:v>
                </c:pt>
                <c:pt idx="28">
                  <c:v>0.35150418457362587</c:v>
                </c:pt>
                <c:pt idx="29">
                  <c:v>0.3671988388969521</c:v>
                </c:pt>
                <c:pt idx="30">
                  <c:v>0.36585365853658536</c:v>
                </c:pt>
                <c:pt idx="31">
                  <c:v>0.33081788924647654</c:v>
                </c:pt>
                <c:pt idx="32">
                  <c:v>0.3585881294964029</c:v>
                </c:pt>
                <c:pt idx="33">
                  <c:v>0.34648581997533906</c:v>
                </c:pt>
                <c:pt idx="34">
                  <c:v>0.37849289967934036</c:v>
                </c:pt>
                <c:pt idx="35">
                  <c:v>0.38759328358208955</c:v>
                </c:pt>
                <c:pt idx="36">
                  <c:v>0.41048454971744619</c:v>
                </c:pt>
                <c:pt idx="37">
                  <c:v>0.40908004778972523</c:v>
                </c:pt>
                <c:pt idx="38">
                  <c:v>0.4324721439941227</c:v>
                </c:pt>
                <c:pt idx="39">
                  <c:v>0.41514544812154047</c:v>
                </c:pt>
                <c:pt idx="40">
                  <c:v>0.42974296205630352</c:v>
                </c:pt>
                <c:pt idx="41">
                  <c:v>0.45177788602045788</c:v>
                </c:pt>
                <c:pt idx="42">
                  <c:v>0.4027274921554429</c:v>
                </c:pt>
                <c:pt idx="43">
                  <c:v>0.46878072763028517</c:v>
                </c:pt>
                <c:pt idx="44">
                  <c:v>0.44317897371714643</c:v>
                </c:pt>
                <c:pt idx="45">
                  <c:v>0.4820234641100038</c:v>
                </c:pt>
                <c:pt idx="46">
                  <c:v>0.48914526733655872</c:v>
                </c:pt>
                <c:pt idx="47">
                  <c:v>0.43772062531517902</c:v>
                </c:pt>
                <c:pt idx="48">
                  <c:v>0.51348626165868416</c:v>
                </c:pt>
                <c:pt idx="49">
                  <c:v>0.48869475847893112</c:v>
                </c:pt>
                <c:pt idx="50">
                  <c:v>0.49686716791979951</c:v>
                </c:pt>
                <c:pt idx="51">
                  <c:v>0.52268321054672351</c:v>
                </c:pt>
                <c:pt idx="52">
                  <c:v>0.54210114702815437</c:v>
                </c:pt>
                <c:pt idx="53">
                  <c:v>0.49627499673245329</c:v>
                </c:pt>
                <c:pt idx="54">
                  <c:v>0.53987240829346095</c:v>
                </c:pt>
                <c:pt idx="55">
                  <c:v>0.5746691871455577</c:v>
                </c:pt>
                <c:pt idx="56">
                  <c:v>0.56392103471749488</c:v>
                </c:pt>
                <c:pt idx="57">
                  <c:v>0.57619488944790154</c:v>
                </c:pt>
                <c:pt idx="58">
                  <c:v>0.56138467731114983</c:v>
                </c:pt>
                <c:pt idx="59">
                  <c:v>0.56145915939730373</c:v>
                </c:pt>
                <c:pt idx="60">
                  <c:v>0.5882676191784586</c:v>
                </c:pt>
                <c:pt idx="61">
                  <c:v>0.62245186862967161</c:v>
                </c:pt>
                <c:pt idx="62">
                  <c:v>0.60203229398663693</c:v>
                </c:pt>
                <c:pt idx="63">
                  <c:v>0.66911764705882348</c:v>
                </c:pt>
                <c:pt idx="64">
                  <c:v>0.672752808988764</c:v>
                </c:pt>
                <c:pt idx="65">
                  <c:v>0.63939828080229222</c:v>
                </c:pt>
                <c:pt idx="66">
                  <c:v>0.65904870732752463</c:v>
                </c:pt>
                <c:pt idx="67">
                  <c:v>0.61240418118466899</c:v>
                </c:pt>
                <c:pt idx="68">
                  <c:v>0.66422225356085174</c:v>
                </c:pt>
                <c:pt idx="69">
                  <c:v>0.69183584051409375</c:v>
                </c:pt>
                <c:pt idx="70">
                  <c:v>0.68247361379515381</c:v>
                </c:pt>
                <c:pt idx="71">
                  <c:v>0.67593131548311991</c:v>
                </c:pt>
                <c:pt idx="72">
                  <c:v>0.68322981366459623</c:v>
                </c:pt>
                <c:pt idx="73">
                  <c:v>0.66933670601461492</c:v>
                </c:pt>
                <c:pt idx="74">
                  <c:v>0.67836004042153886</c:v>
                </c:pt>
                <c:pt idx="75">
                  <c:v>0.73718615361759021</c:v>
                </c:pt>
                <c:pt idx="76">
                  <c:v>0.68452554744525551</c:v>
                </c:pt>
                <c:pt idx="77">
                  <c:v>0.68829441324268403</c:v>
                </c:pt>
                <c:pt idx="78">
                  <c:v>0.69623155179825191</c:v>
                </c:pt>
                <c:pt idx="79">
                  <c:v>0.64316687648622184</c:v>
                </c:pt>
                <c:pt idx="80">
                  <c:v>0.64327154379510398</c:v>
                </c:pt>
                <c:pt idx="81">
                  <c:v>0.64881450488145054</c:v>
                </c:pt>
                <c:pt idx="82">
                  <c:v>0.64059693243056515</c:v>
                </c:pt>
                <c:pt idx="83">
                  <c:v>0.64171270718232043</c:v>
                </c:pt>
                <c:pt idx="84">
                  <c:v>0.59450621321124919</c:v>
                </c:pt>
                <c:pt idx="85">
                  <c:v>0.60169160702667535</c:v>
                </c:pt>
                <c:pt idx="86">
                  <c:v>0.57076163798852875</c:v>
                </c:pt>
                <c:pt idx="87">
                  <c:v>0.54014318588596266</c:v>
                </c:pt>
                <c:pt idx="88">
                  <c:v>0.52834882807385097</c:v>
                </c:pt>
                <c:pt idx="89">
                  <c:v>0.49958308516974387</c:v>
                </c:pt>
                <c:pt idx="90">
                  <c:v>0.4466472303206997</c:v>
                </c:pt>
                <c:pt idx="91">
                  <c:v>0.4194919995524225</c:v>
                </c:pt>
                <c:pt idx="92">
                  <c:v>0.38927738927738925</c:v>
                </c:pt>
                <c:pt idx="93">
                  <c:v>0.33937223509585002</c:v>
                </c:pt>
                <c:pt idx="94">
                  <c:v>0.33521937661306334</c:v>
                </c:pt>
                <c:pt idx="95">
                  <c:v>0.30660466881761245</c:v>
                </c:pt>
                <c:pt idx="96">
                  <c:v>0.27875243664717347</c:v>
                </c:pt>
                <c:pt idx="97">
                  <c:v>0.22706916569912092</c:v>
                </c:pt>
                <c:pt idx="98">
                  <c:v>0.2220499302217398</c:v>
                </c:pt>
                <c:pt idx="99">
                  <c:v>0.18873826903023982</c:v>
                </c:pt>
                <c:pt idx="100">
                  <c:v>0.16566808633508986</c:v>
                </c:pt>
                <c:pt idx="101">
                  <c:v>0.17580522794675496</c:v>
                </c:pt>
                <c:pt idx="102">
                  <c:v>0.1701910654790236</c:v>
                </c:pt>
                <c:pt idx="103">
                  <c:v>0.15286624203821655</c:v>
                </c:pt>
                <c:pt idx="104">
                  <c:v>0.15782368030241664</c:v>
                </c:pt>
                <c:pt idx="105">
                  <c:v>0.16570057965220866</c:v>
                </c:pt>
                <c:pt idx="106">
                  <c:v>0.15672225117248567</c:v>
                </c:pt>
                <c:pt idx="107">
                  <c:v>0.1644654707930876</c:v>
                </c:pt>
                <c:pt idx="108">
                  <c:v>0.17008875347728175</c:v>
                </c:pt>
                <c:pt idx="109">
                  <c:v>0.18855509770038548</c:v>
                </c:pt>
                <c:pt idx="110">
                  <c:v>0.17640442003573084</c:v>
                </c:pt>
                <c:pt idx="111">
                  <c:v>0.17622681226154455</c:v>
                </c:pt>
                <c:pt idx="112">
                  <c:v>0.20574225122349102</c:v>
                </c:pt>
                <c:pt idx="113">
                  <c:v>0.20122567176240824</c:v>
                </c:pt>
                <c:pt idx="114">
                  <c:v>0.19351941412187371</c:v>
                </c:pt>
                <c:pt idx="115">
                  <c:v>0.21237596471885337</c:v>
                </c:pt>
                <c:pt idx="116">
                  <c:v>0.2047378481703987</c:v>
                </c:pt>
                <c:pt idx="117">
                  <c:v>0.20015090198230331</c:v>
                </c:pt>
                <c:pt idx="118">
                  <c:v>0.22285753651143567</c:v>
                </c:pt>
                <c:pt idx="119">
                  <c:v>0.21291691532391752</c:v>
                </c:pt>
                <c:pt idx="120">
                  <c:v>0.21313074993030387</c:v>
                </c:pt>
                <c:pt idx="121">
                  <c:v>0.22150859915792478</c:v>
                </c:pt>
                <c:pt idx="122">
                  <c:v>0.23342981186685963</c:v>
                </c:pt>
                <c:pt idx="123">
                  <c:v>0.23738807599912645</c:v>
                </c:pt>
                <c:pt idx="124">
                  <c:v>0.2335029017697213</c:v>
                </c:pt>
                <c:pt idx="125">
                  <c:v>0.2294478527607362</c:v>
                </c:pt>
                <c:pt idx="126">
                  <c:v>0.24745738432889272</c:v>
                </c:pt>
                <c:pt idx="127">
                  <c:v>0.26324202572113636</c:v>
                </c:pt>
                <c:pt idx="128">
                  <c:v>0.24091764365320598</c:v>
                </c:pt>
                <c:pt idx="129">
                  <c:v>0.27057642672784626</c:v>
                </c:pt>
                <c:pt idx="130">
                  <c:v>0.26622039134912462</c:v>
                </c:pt>
                <c:pt idx="131">
                  <c:v>0.26800481130657045</c:v>
                </c:pt>
                <c:pt idx="132">
                  <c:v>0.28778736729550142</c:v>
                </c:pt>
                <c:pt idx="133">
                  <c:v>0.30546221770727516</c:v>
                </c:pt>
                <c:pt idx="134">
                  <c:v>0.28221337703894483</c:v>
                </c:pt>
                <c:pt idx="135">
                  <c:v>0.31298670652088412</c:v>
                </c:pt>
                <c:pt idx="136">
                  <c:v>0.29993673888976752</c:v>
                </c:pt>
                <c:pt idx="137">
                  <c:v>0.30292259083728279</c:v>
                </c:pt>
                <c:pt idx="138">
                  <c:v>0.30814686416640402</c:v>
                </c:pt>
                <c:pt idx="139">
                  <c:v>0.29511694058154236</c:v>
                </c:pt>
                <c:pt idx="140">
                  <c:v>0.30542859433886616</c:v>
                </c:pt>
                <c:pt idx="141">
                  <c:v>0.32042921997523732</c:v>
                </c:pt>
                <c:pt idx="142">
                  <c:v>0.31136588584625535</c:v>
                </c:pt>
                <c:pt idx="143">
                  <c:v>0.32303206997084549</c:v>
                </c:pt>
                <c:pt idx="144">
                  <c:v>0.32281671816555535</c:v>
                </c:pt>
                <c:pt idx="145">
                  <c:v>0.31456980194050199</c:v>
                </c:pt>
                <c:pt idx="146">
                  <c:v>0.33506276150627617</c:v>
                </c:pt>
                <c:pt idx="147">
                  <c:v>0.34870390965865344</c:v>
                </c:pt>
                <c:pt idx="148">
                  <c:v>0.33911564625850338</c:v>
                </c:pt>
                <c:pt idx="149">
                  <c:v>0.35567187231851727</c:v>
                </c:pt>
                <c:pt idx="150">
                  <c:v>0.35316143306952602</c:v>
                </c:pt>
                <c:pt idx="151">
                  <c:v>0.34274371415968241</c:v>
                </c:pt>
                <c:pt idx="152">
                  <c:v>0.36217749800514232</c:v>
                </c:pt>
                <c:pt idx="153">
                  <c:v>0.366282165039929</c:v>
                </c:pt>
                <c:pt idx="154">
                  <c:v>0.3791307471264368</c:v>
                </c:pt>
                <c:pt idx="155">
                  <c:v>0.38184852136831371</c:v>
                </c:pt>
                <c:pt idx="156">
                  <c:v>0.39609765474817377</c:v>
                </c:pt>
                <c:pt idx="157">
                  <c:v>0.40452852381885906</c:v>
                </c:pt>
                <c:pt idx="158">
                  <c:v>0.42255290366218956</c:v>
                </c:pt>
                <c:pt idx="159">
                  <c:v>0.42273603082851635</c:v>
                </c:pt>
                <c:pt idx="160">
                  <c:v>0.47062461348175633</c:v>
                </c:pt>
                <c:pt idx="161">
                  <c:v>0.48148899482706159</c:v>
                </c:pt>
                <c:pt idx="162">
                  <c:v>0.52663847780126849</c:v>
                </c:pt>
                <c:pt idx="163">
                  <c:v>0.50437135720233139</c:v>
                </c:pt>
                <c:pt idx="164">
                  <c:v>0.55724554641108448</c:v>
                </c:pt>
                <c:pt idx="165">
                  <c:v>0.53055495573310296</c:v>
                </c:pt>
                <c:pt idx="166">
                  <c:v>0.55750834260289206</c:v>
                </c:pt>
                <c:pt idx="167">
                  <c:v>0.53278327832783279</c:v>
                </c:pt>
                <c:pt idx="168">
                  <c:v>0.58850521968567171</c:v>
                </c:pt>
                <c:pt idx="169">
                  <c:v>0.6014631401238042</c:v>
                </c:pt>
                <c:pt idx="170">
                  <c:v>0.63565530875683218</c:v>
                </c:pt>
                <c:pt idx="171">
                  <c:v>0.61186142102172636</c:v>
                </c:pt>
                <c:pt idx="172">
                  <c:v>0.65473684210526317</c:v>
                </c:pt>
                <c:pt idx="173">
                  <c:v>0.62972605841068596</c:v>
                </c:pt>
                <c:pt idx="174">
                  <c:v>0.63635261307141988</c:v>
                </c:pt>
                <c:pt idx="175">
                  <c:v>0.74152075425492836</c:v>
                </c:pt>
                <c:pt idx="176">
                  <c:v>0.68405905905905906</c:v>
                </c:pt>
                <c:pt idx="177">
                  <c:v>0.69406854685721509</c:v>
                </c:pt>
                <c:pt idx="178">
                  <c:v>0.72873011865690485</c:v>
                </c:pt>
                <c:pt idx="179">
                  <c:v>0.71350000000000002</c:v>
                </c:pt>
                <c:pt idx="180">
                  <c:v>0.73921841406348809</c:v>
                </c:pt>
                <c:pt idx="181">
                  <c:v>0.7882522617018487</c:v>
                </c:pt>
                <c:pt idx="182">
                  <c:v>0.74915606336016616</c:v>
                </c:pt>
                <c:pt idx="183">
                  <c:v>0.76987815601055143</c:v>
                </c:pt>
                <c:pt idx="184">
                  <c:v>0.71935044006446014</c:v>
                </c:pt>
                <c:pt idx="185">
                  <c:v>0.75496602195504448</c:v>
                </c:pt>
                <c:pt idx="186">
                  <c:v>0.74147727272727271</c:v>
                </c:pt>
                <c:pt idx="187">
                  <c:v>0.78026436330323257</c:v>
                </c:pt>
                <c:pt idx="188">
                  <c:v>0.72931654676258995</c:v>
                </c:pt>
                <c:pt idx="189">
                  <c:v>0.73783477932855523</c:v>
                </c:pt>
                <c:pt idx="190">
                  <c:v>0.71578543080271417</c:v>
                </c:pt>
                <c:pt idx="191">
                  <c:v>0.79054680259499532</c:v>
                </c:pt>
                <c:pt idx="192">
                  <c:v>0.79297965696051054</c:v>
                </c:pt>
                <c:pt idx="193">
                  <c:v>0.75214247455811467</c:v>
                </c:pt>
                <c:pt idx="194">
                  <c:v>0.80268329041875597</c:v>
                </c:pt>
                <c:pt idx="195">
                  <c:v>0.82157500353456803</c:v>
                </c:pt>
                <c:pt idx="196">
                  <c:v>0.85921850754690365</c:v>
                </c:pt>
                <c:pt idx="197">
                  <c:v>0.8322857142857143</c:v>
                </c:pt>
                <c:pt idx="198">
                  <c:v>0.91735777680779862</c:v>
                </c:pt>
                <c:pt idx="199">
                  <c:v>0.90510737086477078</c:v>
                </c:pt>
                <c:pt idx="200">
                  <c:v>0.886190341711381</c:v>
                </c:pt>
                <c:pt idx="201">
                  <c:v>0.92208929092500724</c:v>
                </c:pt>
                <c:pt idx="202">
                  <c:v>0.95641791044776114</c:v>
                </c:pt>
                <c:pt idx="203">
                  <c:v>0.92574549749040447</c:v>
                </c:pt>
                <c:pt idx="204">
                  <c:v>0.95536791314837155</c:v>
                </c:pt>
                <c:pt idx="205">
                  <c:v>1.0129131437355881</c:v>
                </c:pt>
                <c:pt idx="206">
                  <c:v>0.99878530215608863</c:v>
                </c:pt>
                <c:pt idx="207">
                  <c:v>1.055908316555676</c:v>
                </c:pt>
                <c:pt idx="208">
                  <c:v>1.0705645161290323</c:v>
                </c:pt>
                <c:pt idx="209">
                  <c:v>1.1305753070458953</c:v>
                </c:pt>
                <c:pt idx="210">
                  <c:v>1.1227117592305305</c:v>
                </c:pt>
                <c:pt idx="211">
                  <c:v>1.1657216912360278</c:v>
                </c:pt>
                <c:pt idx="212">
                  <c:v>1.1692881465866709</c:v>
                </c:pt>
                <c:pt idx="213">
                  <c:v>1.2102225886232481</c:v>
                </c:pt>
                <c:pt idx="214">
                  <c:v>1.182182985553772</c:v>
                </c:pt>
                <c:pt idx="215">
                  <c:v>1.2325505544683626</c:v>
                </c:pt>
                <c:pt idx="216">
                  <c:v>1.1655431885875529</c:v>
                </c:pt>
                <c:pt idx="217">
                  <c:v>1.1571694022917312</c:v>
                </c:pt>
                <c:pt idx="218">
                  <c:v>1.152891212022215</c:v>
                </c:pt>
                <c:pt idx="219">
                  <c:v>1.1871553681479079</c:v>
                </c:pt>
                <c:pt idx="220">
                  <c:v>1.224821973550356</c:v>
                </c:pt>
                <c:pt idx="221">
                  <c:v>1.2291491154170178</c:v>
                </c:pt>
                <c:pt idx="222">
                  <c:v>1.2101252963088385</c:v>
                </c:pt>
                <c:pt idx="223">
                  <c:v>1.1831550802139037</c:v>
                </c:pt>
                <c:pt idx="224">
                  <c:v>1.1917236776238946</c:v>
                </c:pt>
                <c:pt idx="225">
                  <c:v>1.2313562261533124</c:v>
                </c:pt>
                <c:pt idx="226">
                  <c:v>1.2403010033444817</c:v>
                </c:pt>
                <c:pt idx="227">
                  <c:v>1.1629005059021922</c:v>
                </c:pt>
                <c:pt idx="228">
                  <c:v>1.1501450264459989</c:v>
                </c:pt>
                <c:pt idx="229">
                  <c:v>1.229145211122554</c:v>
                </c:pt>
                <c:pt idx="230">
                  <c:v>1.2254679027461957</c:v>
                </c:pt>
                <c:pt idx="231">
                  <c:v>0.82609909281228189</c:v>
                </c:pt>
                <c:pt idx="232">
                  <c:v>0.20440142373469919</c:v>
                </c:pt>
                <c:pt idx="233">
                  <c:v>0.25983763132760268</c:v>
                </c:pt>
                <c:pt idx="234">
                  <c:v>0.34281335149863762</c:v>
                </c:pt>
                <c:pt idx="235">
                  <c:v>0.40649557956777999</c:v>
                </c:pt>
                <c:pt idx="236">
                  <c:v>0.46667159326041974</c:v>
                </c:pt>
                <c:pt idx="237">
                  <c:v>0.51605212968849334</c:v>
                </c:pt>
                <c:pt idx="238">
                  <c:v>0.61844354475933427</c:v>
                </c:pt>
                <c:pt idx="239">
                  <c:v>0.6350561380718196</c:v>
                </c:pt>
                <c:pt idx="240">
                  <c:v>0.6430623783483177</c:v>
                </c:pt>
                <c:pt idx="241">
                  <c:v>0.71041257367387034</c:v>
                </c:pt>
                <c:pt idx="242">
                  <c:v>0.78662930344275417</c:v>
                </c:pt>
                <c:pt idx="243">
                  <c:v>0.87503869569703852</c:v>
                </c:pt>
                <c:pt idx="244">
                  <c:v>0.95328737524436669</c:v>
                </c:pt>
                <c:pt idx="245">
                  <c:v>1.0419414117392714</c:v>
                </c:pt>
                <c:pt idx="246">
                  <c:v>1.0368343506630182</c:v>
                </c:pt>
                <c:pt idx="247">
                  <c:v>1.2435705224310922</c:v>
                </c:pt>
                <c:pt idx="248">
                  <c:v>1.2746132629811728</c:v>
                </c:pt>
                <c:pt idx="249">
                  <c:v>1.3922515001304461</c:v>
                </c:pt>
                <c:pt idx="250">
                  <c:v>1.5042711864406779</c:v>
                </c:pt>
                <c:pt idx="251">
                  <c:v>1.6057042046456924</c:v>
                </c:pt>
                <c:pt idx="252">
                  <c:v>1.8116790631429023</c:v>
                </c:pt>
                <c:pt idx="253">
                  <c:v>1.7323813910640258</c:v>
                </c:pt>
                <c:pt idx="254">
                  <c:v>1.8092503987240829</c:v>
                </c:pt>
                <c:pt idx="255">
                  <c:v>1.9917674731182795</c:v>
                </c:pt>
                <c:pt idx="256">
                  <c:v>1.9661673119003535</c:v>
                </c:pt>
                <c:pt idx="257">
                  <c:v>1.8996638655462186</c:v>
                </c:pt>
                <c:pt idx="258">
                  <c:v>1.8673883626522327</c:v>
                </c:pt>
                <c:pt idx="259">
                  <c:v>1.9700176366843034</c:v>
                </c:pt>
                <c:pt idx="260">
                  <c:v>1.7093448619886931</c:v>
                </c:pt>
                <c:pt idx="261">
                  <c:v>1.8576394924387276</c:v>
                </c:pt>
                <c:pt idx="262">
                  <c:v>1.7055619739230896</c:v>
                </c:pt>
                <c:pt idx="263">
                  <c:v>1.7191815005822659</c:v>
                </c:pt>
              </c:numCache>
            </c:numRef>
          </c:val>
          <c:smooth val="0"/>
          <c:extLst>
            <c:ext xmlns:c16="http://schemas.microsoft.com/office/drawing/2014/chart" uri="{C3380CC4-5D6E-409C-BE32-E72D297353CC}">
              <c16:uniqueId val="{00000001-A67F-4CF5-AE99-7E0BE528C180}"/>
            </c:ext>
          </c:extLst>
        </c:ser>
        <c:dLbls>
          <c:showLegendKey val="0"/>
          <c:showVal val="0"/>
          <c:showCatName val="0"/>
          <c:showSerName val="0"/>
          <c:showPercent val="0"/>
          <c:showBubbleSize val="0"/>
        </c:dLbls>
        <c:marker val="1"/>
        <c:smooth val="0"/>
        <c:axId val="88925840"/>
        <c:axId val="88930832"/>
      </c:lineChart>
      <c:lineChart>
        <c:grouping val="standard"/>
        <c:varyColors val="0"/>
        <c:ser>
          <c:idx val="1"/>
          <c:order val="1"/>
          <c:tx>
            <c:v>Atlanta Fed Wage Growth Tracker (RHS)</c:v>
          </c:tx>
          <c:spPr>
            <a:ln w="28575" cap="rnd">
              <a:solidFill>
                <a:srgbClr val="003B4A"/>
              </a:solidFill>
              <a:round/>
            </a:ln>
            <a:effectLst/>
          </c:spPr>
          <c:marker>
            <c:symbol val="none"/>
          </c:marker>
          <c:val>
            <c:numRef>
              <c:f>[0]!wage</c:f>
              <c:numCache>
                <c:formatCode>0.00%</c:formatCode>
                <c:ptCount val="264"/>
                <c:pt idx="0">
                  <c:v>5.4000000000000006E-2</c:v>
                </c:pt>
                <c:pt idx="1">
                  <c:v>5.4000000000000006E-2</c:v>
                </c:pt>
                <c:pt idx="2">
                  <c:v>5.2999999999999999E-2</c:v>
                </c:pt>
                <c:pt idx="3">
                  <c:v>5.2999999999999999E-2</c:v>
                </c:pt>
                <c:pt idx="4">
                  <c:v>5.2999999999999999E-2</c:v>
                </c:pt>
                <c:pt idx="5">
                  <c:v>5.0999999999999997E-2</c:v>
                </c:pt>
                <c:pt idx="6">
                  <c:v>5.2000000000000005E-2</c:v>
                </c:pt>
                <c:pt idx="7">
                  <c:v>5.0999999999999997E-2</c:v>
                </c:pt>
                <c:pt idx="8">
                  <c:v>5.2000000000000005E-2</c:v>
                </c:pt>
                <c:pt idx="9">
                  <c:v>0.05</c:v>
                </c:pt>
                <c:pt idx="10">
                  <c:v>0.05</c:v>
                </c:pt>
                <c:pt idx="11">
                  <c:v>0.05</c:v>
                </c:pt>
                <c:pt idx="12">
                  <c:v>0.05</c:v>
                </c:pt>
                <c:pt idx="13">
                  <c:v>4.9000000000000002E-2</c:v>
                </c:pt>
                <c:pt idx="14">
                  <c:v>4.7E-2</c:v>
                </c:pt>
                <c:pt idx="15">
                  <c:v>4.5999999999999999E-2</c:v>
                </c:pt>
                <c:pt idx="16">
                  <c:v>4.2999999999999997E-2</c:v>
                </c:pt>
                <c:pt idx="17">
                  <c:v>4.4000000000000004E-2</c:v>
                </c:pt>
                <c:pt idx="18">
                  <c:v>4.2000000000000003E-2</c:v>
                </c:pt>
                <c:pt idx="19">
                  <c:v>4.0999999999999995E-2</c:v>
                </c:pt>
                <c:pt idx="20">
                  <c:v>0.04</c:v>
                </c:pt>
                <c:pt idx="21">
                  <c:v>3.9E-2</c:v>
                </c:pt>
                <c:pt idx="22">
                  <c:v>3.7999999999999999E-2</c:v>
                </c:pt>
                <c:pt idx="23">
                  <c:v>3.5000000000000003E-2</c:v>
                </c:pt>
                <c:pt idx="24">
                  <c:v>3.6000000000000004E-2</c:v>
                </c:pt>
                <c:pt idx="25">
                  <c:v>3.7000000000000005E-2</c:v>
                </c:pt>
                <c:pt idx="26">
                  <c:v>3.9E-2</c:v>
                </c:pt>
                <c:pt idx="27">
                  <c:v>3.7000000000000005E-2</c:v>
                </c:pt>
                <c:pt idx="28">
                  <c:v>3.5000000000000003E-2</c:v>
                </c:pt>
                <c:pt idx="29">
                  <c:v>3.5000000000000003E-2</c:v>
                </c:pt>
                <c:pt idx="30">
                  <c:v>3.6000000000000004E-2</c:v>
                </c:pt>
                <c:pt idx="31">
                  <c:v>3.7000000000000005E-2</c:v>
                </c:pt>
                <c:pt idx="32">
                  <c:v>3.5000000000000003E-2</c:v>
                </c:pt>
                <c:pt idx="33">
                  <c:v>3.5000000000000003E-2</c:v>
                </c:pt>
                <c:pt idx="34">
                  <c:v>3.4000000000000002E-2</c:v>
                </c:pt>
                <c:pt idx="35">
                  <c:v>3.4000000000000002E-2</c:v>
                </c:pt>
                <c:pt idx="36">
                  <c:v>3.3000000000000002E-2</c:v>
                </c:pt>
                <c:pt idx="37">
                  <c:v>3.3000000000000002E-2</c:v>
                </c:pt>
                <c:pt idx="38">
                  <c:v>3.4000000000000002E-2</c:v>
                </c:pt>
                <c:pt idx="39">
                  <c:v>3.4000000000000002E-2</c:v>
                </c:pt>
                <c:pt idx="40">
                  <c:v>3.4000000000000002E-2</c:v>
                </c:pt>
                <c:pt idx="41">
                  <c:v>3.4000000000000002E-2</c:v>
                </c:pt>
                <c:pt idx="42">
                  <c:v>3.3000000000000002E-2</c:v>
                </c:pt>
                <c:pt idx="43">
                  <c:v>3.4000000000000002E-2</c:v>
                </c:pt>
                <c:pt idx="44">
                  <c:v>3.5000000000000003E-2</c:v>
                </c:pt>
                <c:pt idx="45">
                  <c:v>3.7000000000000005E-2</c:v>
                </c:pt>
                <c:pt idx="46">
                  <c:v>3.7000000000000005E-2</c:v>
                </c:pt>
                <c:pt idx="47">
                  <c:v>3.7000000000000005E-2</c:v>
                </c:pt>
                <c:pt idx="48">
                  <c:v>3.5000000000000003E-2</c:v>
                </c:pt>
                <c:pt idx="49">
                  <c:v>3.6000000000000004E-2</c:v>
                </c:pt>
                <c:pt idx="50">
                  <c:v>3.5000000000000003E-2</c:v>
                </c:pt>
                <c:pt idx="51">
                  <c:v>3.6000000000000004E-2</c:v>
                </c:pt>
                <c:pt idx="52">
                  <c:v>3.5000000000000003E-2</c:v>
                </c:pt>
                <c:pt idx="53">
                  <c:v>3.6000000000000004E-2</c:v>
                </c:pt>
                <c:pt idx="54">
                  <c:v>3.7999999999999999E-2</c:v>
                </c:pt>
                <c:pt idx="55">
                  <c:v>0.04</c:v>
                </c:pt>
                <c:pt idx="56">
                  <c:v>0.04</c:v>
                </c:pt>
                <c:pt idx="57">
                  <c:v>4.0999999999999995E-2</c:v>
                </c:pt>
                <c:pt idx="58">
                  <c:v>0.04</c:v>
                </c:pt>
                <c:pt idx="59">
                  <c:v>4.2000000000000003E-2</c:v>
                </c:pt>
                <c:pt idx="60">
                  <c:v>4.0999999999999995E-2</c:v>
                </c:pt>
                <c:pt idx="61">
                  <c:v>0.04</c:v>
                </c:pt>
                <c:pt idx="62">
                  <c:v>3.7999999999999999E-2</c:v>
                </c:pt>
                <c:pt idx="63">
                  <c:v>3.7999999999999999E-2</c:v>
                </c:pt>
                <c:pt idx="64">
                  <c:v>3.7999999999999999E-2</c:v>
                </c:pt>
                <c:pt idx="65">
                  <c:v>3.9E-2</c:v>
                </c:pt>
                <c:pt idx="66">
                  <c:v>3.7999999999999999E-2</c:v>
                </c:pt>
                <c:pt idx="67">
                  <c:v>3.7000000000000005E-2</c:v>
                </c:pt>
                <c:pt idx="68">
                  <c:v>3.7999999999999999E-2</c:v>
                </c:pt>
                <c:pt idx="69">
                  <c:v>3.7999999999999999E-2</c:v>
                </c:pt>
                <c:pt idx="70">
                  <c:v>3.7999999999999999E-2</c:v>
                </c:pt>
                <c:pt idx="71">
                  <c:v>3.9E-2</c:v>
                </c:pt>
                <c:pt idx="72">
                  <c:v>0.04</c:v>
                </c:pt>
                <c:pt idx="73">
                  <c:v>4.2000000000000003E-2</c:v>
                </c:pt>
                <c:pt idx="74">
                  <c:v>4.0999999999999995E-2</c:v>
                </c:pt>
                <c:pt idx="75">
                  <c:v>4.2999999999999997E-2</c:v>
                </c:pt>
                <c:pt idx="76">
                  <c:v>4.0999999999999995E-2</c:v>
                </c:pt>
                <c:pt idx="77">
                  <c:v>4.0999999999999995E-2</c:v>
                </c:pt>
                <c:pt idx="78">
                  <c:v>0.04</c:v>
                </c:pt>
                <c:pt idx="79">
                  <c:v>4.2000000000000003E-2</c:v>
                </c:pt>
                <c:pt idx="80">
                  <c:v>4.2999999999999997E-2</c:v>
                </c:pt>
                <c:pt idx="81">
                  <c:v>4.4000000000000004E-2</c:v>
                </c:pt>
                <c:pt idx="82">
                  <c:v>4.2999999999999997E-2</c:v>
                </c:pt>
                <c:pt idx="83">
                  <c:v>4.2999999999999997E-2</c:v>
                </c:pt>
                <c:pt idx="84">
                  <c:v>4.0999999999999995E-2</c:v>
                </c:pt>
                <c:pt idx="85">
                  <c:v>3.9E-2</c:v>
                </c:pt>
                <c:pt idx="86">
                  <c:v>3.9E-2</c:v>
                </c:pt>
                <c:pt idx="87">
                  <c:v>0.04</c:v>
                </c:pt>
                <c:pt idx="88">
                  <c:v>4.0999999999999995E-2</c:v>
                </c:pt>
                <c:pt idx="89">
                  <c:v>4.0999999999999995E-2</c:v>
                </c:pt>
                <c:pt idx="90">
                  <c:v>4.0999999999999995E-2</c:v>
                </c:pt>
                <c:pt idx="91">
                  <c:v>4.0999999999999995E-2</c:v>
                </c:pt>
                <c:pt idx="92">
                  <c:v>0.04</c:v>
                </c:pt>
                <c:pt idx="93">
                  <c:v>0.04</c:v>
                </c:pt>
                <c:pt idx="94">
                  <c:v>0.04</c:v>
                </c:pt>
                <c:pt idx="95">
                  <c:v>0.04</c:v>
                </c:pt>
                <c:pt idx="96">
                  <c:v>3.7999999999999999E-2</c:v>
                </c:pt>
                <c:pt idx="97">
                  <c:v>3.7000000000000005E-2</c:v>
                </c:pt>
                <c:pt idx="98">
                  <c:v>3.4000000000000002E-2</c:v>
                </c:pt>
                <c:pt idx="99">
                  <c:v>3.3000000000000002E-2</c:v>
                </c:pt>
                <c:pt idx="100">
                  <c:v>3.2000000000000001E-2</c:v>
                </c:pt>
                <c:pt idx="101">
                  <c:v>3.3000000000000002E-2</c:v>
                </c:pt>
                <c:pt idx="102">
                  <c:v>3.1E-2</c:v>
                </c:pt>
                <c:pt idx="103">
                  <c:v>0.03</c:v>
                </c:pt>
                <c:pt idx="104">
                  <c:v>2.5000000000000001E-2</c:v>
                </c:pt>
                <c:pt idx="105">
                  <c:v>2.3E-2</c:v>
                </c:pt>
                <c:pt idx="106">
                  <c:v>2.1000000000000001E-2</c:v>
                </c:pt>
                <c:pt idx="107">
                  <c:v>2.1000000000000001E-2</c:v>
                </c:pt>
                <c:pt idx="108">
                  <c:v>1.7000000000000001E-2</c:v>
                </c:pt>
                <c:pt idx="109">
                  <c:v>1.6E-2</c:v>
                </c:pt>
                <c:pt idx="110">
                  <c:v>1.7000000000000001E-2</c:v>
                </c:pt>
                <c:pt idx="111">
                  <c:v>1.9E-2</c:v>
                </c:pt>
                <c:pt idx="112">
                  <c:v>1.9E-2</c:v>
                </c:pt>
                <c:pt idx="113">
                  <c:v>1.6E-2</c:v>
                </c:pt>
                <c:pt idx="114">
                  <c:v>1.7000000000000001E-2</c:v>
                </c:pt>
                <c:pt idx="115">
                  <c:v>1.8000000000000002E-2</c:v>
                </c:pt>
                <c:pt idx="116">
                  <c:v>0.02</c:v>
                </c:pt>
                <c:pt idx="117">
                  <c:v>1.9E-2</c:v>
                </c:pt>
                <c:pt idx="118">
                  <c:v>1.7000000000000001E-2</c:v>
                </c:pt>
                <c:pt idx="119">
                  <c:v>1.7000000000000001E-2</c:v>
                </c:pt>
                <c:pt idx="120">
                  <c:v>1.7000000000000001E-2</c:v>
                </c:pt>
                <c:pt idx="121">
                  <c:v>1.9E-2</c:v>
                </c:pt>
                <c:pt idx="122">
                  <c:v>1.9E-2</c:v>
                </c:pt>
                <c:pt idx="123">
                  <c:v>1.9E-2</c:v>
                </c:pt>
                <c:pt idx="124">
                  <c:v>1.9E-2</c:v>
                </c:pt>
                <c:pt idx="125">
                  <c:v>0.02</c:v>
                </c:pt>
                <c:pt idx="126">
                  <c:v>0.02</c:v>
                </c:pt>
                <c:pt idx="127">
                  <c:v>2.1000000000000001E-2</c:v>
                </c:pt>
                <c:pt idx="128">
                  <c:v>2.2000000000000002E-2</c:v>
                </c:pt>
                <c:pt idx="129">
                  <c:v>2.1000000000000001E-2</c:v>
                </c:pt>
                <c:pt idx="130">
                  <c:v>2.2000000000000002E-2</c:v>
                </c:pt>
                <c:pt idx="131">
                  <c:v>0.02</c:v>
                </c:pt>
                <c:pt idx="132">
                  <c:v>0.02</c:v>
                </c:pt>
                <c:pt idx="133">
                  <c:v>1.9E-2</c:v>
                </c:pt>
                <c:pt idx="134">
                  <c:v>1.9E-2</c:v>
                </c:pt>
                <c:pt idx="135">
                  <c:v>0.02</c:v>
                </c:pt>
                <c:pt idx="136">
                  <c:v>2.2000000000000002E-2</c:v>
                </c:pt>
                <c:pt idx="137">
                  <c:v>2.1000000000000001E-2</c:v>
                </c:pt>
                <c:pt idx="138">
                  <c:v>2.3E-2</c:v>
                </c:pt>
                <c:pt idx="139">
                  <c:v>2.1000000000000001E-2</c:v>
                </c:pt>
                <c:pt idx="140">
                  <c:v>2.1000000000000001E-2</c:v>
                </c:pt>
                <c:pt idx="141">
                  <c:v>2.1000000000000001E-2</c:v>
                </c:pt>
                <c:pt idx="142">
                  <c:v>2.1000000000000001E-2</c:v>
                </c:pt>
                <c:pt idx="143">
                  <c:v>2.3E-2</c:v>
                </c:pt>
                <c:pt idx="144">
                  <c:v>2.3E-2</c:v>
                </c:pt>
                <c:pt idx="145">
                  <c:v>2.3E-2</c:v>
                </c:pt>
                <c:pt idx="146">
                  <c:v>2.3E-2</c:v>
                </c:pt>
                <c:pt idx="147">
                  <c:v>2.2000000000000002E-2</c:v>
                </c:pt>
                <c:pt idx="148">
                  <c:v>2.2000000000000002E-2</c:v>
                </c:pt>
                <c:pt idx="149">
                  <c:v>2.2000000000000002E-2</c:v>
                </c:pt>
                <c:pt idx="150">
                  <c:v>2.1000000000000001E-2</c:v>
                </c:pt>
                <c:pt idx="151">
                  <c:v>2.3E-2</c:v>
                </c:pt>
                <c:pt idx="152">
                  <c:v>2.3E-2</c:v>
                </c:pt>
                <c:pt idx="153">
                  <c:v>2.4E-2</c:v>
                </c:pt>
                <c:pt idx="154">
                  <c:v>2.2000000000000002E-2</c:v>
                </c:pt>
                <c:pt idx="155">
                  <c:v>0.02</c:v>
                </c:pt>
                <c:pt idx="156">
                  <c:v>2.2000000000000002E-2</c:v>
                </c:pt>
                <c:pt idx="157">
                  <c:v>2.3E-2</c:v>
                </c:pt>
                <c:pt idx="158">
                  <c:v>2.5000000000000001E-2</c:v>
                </c:pt>
                <c:pt idx="159">
                  <c:v>2.4E-2</c:v>
                </c:pt>
                <c:pt idx="160">
                  <c:v>2.3E-2</c:v>
                </c:pt>
                <c:pt idx="161">
                  <c:v>2.3E-2</c:v>
                </c:pt>
                <c:pt idx="162">
                  <c:v>2.3E-2</c:v>
                </c:pt>
                <c:pt idx="163">
                  <c:v>2.4E-2</c:v>
                </c:pt>
                <c:pt idx="164">
                  <c:v>2.4E-2</c:v>
                </c:pt>
                <c:pt idx="165">
                  <c:v>2.6000000000000002E-2</c:v>
                </c:pt>
                <c:pt idx="166">
                  <c:v>2.7999999999999997E-2</c:v>
                </c:pt>
                <c:pt idx="167">
                  <c:v>2.8999999999999998E-2</c:v>
                </c:pt>
                <c:pt idx="168">
                  <c:v>2.8999999999999998E-2</c:v>
                </c:pt>
                <c:pt idx="169">
                  <c:v>0.03</c:v>
                </c:pt>
                <c:pt idx="170">
                  <c:v>0.03</c:v>
                </c:pt>
                <c:pt idx="171">
                  <c:v>3.2000000000000001E-2</c:v>
                </c:pt>
                <c:pt idx="172">
                  <c:v>3.3000000000000002E-2</c:v>
                </c:pt>
                <c:pt idx="173">
                  <c:v>3.3000000000000002E-2</c:v>
                </c:pt>
                <c:pt idx="174">
                  <c:v>3.2000000000000001E-2</c:v>
                </c:pt>
                <c:pt idx="175">
                  <c:v>3.1E-2</c:v>
                </c:pt>
                <c:pt idx="176">
                  <c:v>3.1E-2</c:v>
                </c:pt>
                <c:pt idx="177">
                  <c:v>0.03</c:v>
                </c:pt>
                <c:pt idx="178">
                  <c:v>2.8999999999999998E-2</c:v>
                </c:pt>
                <c:pt idx="179">
                  <c:v>3.1E-2</c:v>
                </c:pt>
                <c:pt idx="180">
                  <c:v>3.1E-2</c:v>
                </c:pt>
                <c:pt idx="181">
                  <c:v>3.1E-2</c:v>
                </c:pt>
                <c:pt idx="182">
                  <c:v>3.2000000000000001E-2</c:v>
                </c:pt>
                <c:pt idx="183">
                  <c:v>3.2000000000000001E-2</c:v>
                </c:pt>
                <c:pt idx="184">
                  <c:v>3.4000000000000002E-2</c:v>
                </c:pt>
                <c:pt idx="185">
                  <c:v>3.5000000000000003E-2</c:v>
                </c:pt>
                <c:pt idx="186">
                  <c:v>3.6000000000000004E-2</c:v>
                </c:pt>
                <c:pt idx="187">
                  <c:v>3.4000000000000002E-2</c:v>
                </c:pt>
                <c:pt idx="188">
                  <c:v>3.3000000000000002E-2</c:v>
                </c:pt>
                <c:pt idx="189">
                  <c:v>3.6000000000000004E-2</c:v>
                </c:pt>
                <c:pt idx="190">
                  <c:v>3.9E-2</c:v>
                </c:pt>
                <c:pt idx="191">
                  <c:v>3.9E-2</c:v>
                </c:pt>
                <c:pt idx="192">
                  <c:v>3.5000000000000003E-2</c:v>
                </c:pt>
                <c:pt idx="193">
                  <c:v>3.2000000000000001E-2</c:v>
                </c:pt>
                <c:pt idx="194">
                  <c:v>3.2000000000000001E-2</c:v>
                </c:pt>
                <c:pt idx="195">
                  <c:v>3.4000000000000002E-2</c:v>
                </c:pt>
                <c:pt idx="196">
                  <c:v>3.5000000000000003E-2</c:v>
                </c:pt>
                <c:pt idx="197">
                  <c:v>3.4000000000000002E-2</c:v>
                </c:pt>
                <c:pt idx="198">
                  <c:v>3.2000000000000001E-2</c:v>
                </c:pt>
                <c:pt idx="199">
                  <c:v>3.3000000000000002E-2</c:v>
                </c:pt>
                <c:pt idx="200">
                  <c:v>3.4000000000000002E-2</c:v>
                </c:pt>
                <c:pt idx="201">
                  <c:v>3.6000000000000004E-2</c:v>
                </c:pt>
                <c:pt idx="202">
                  <c:v>3.4000000000000002E-2</c:v>
                </c:pt>
                <c:pt idx="203">
                  <c:v>3.2000000000000001E-2</c:v>
                </c:pt>
                <c:pt idx="204">
                  <c:v>2.8999999999999998E-2</c:v>
                </c:pt>
                <c:pt idx="205">
                  <c:v>0.03</c:v>
                </c:pt>
                <c:pt idx="206">
                  <c:v>2.8999999999999998E-2</c:v>
                </c:pt>
                <c:pt idx="207">
                  <c:v>3.3000000000000002E-2</c:v>
                </c:pt>
                <c:pt idx="208">
                  <c:v>3.3000000000000002E-2</c:v>
                </c:pt>
                <c:pt idx="209">
                  <c:v>3.2000000000000001E-2</c:v>
                </c:pt>
                <c:pt idx="210">
                  <c:v>3.2000000000000001E-2</c:v>
                </c:pt>
                <c:pt idx="211">
                  <c:v>3.3000000000000002E-2</c:v>
                </c:pt>
                <c:pt idx="212">
                  <c:v>3.5000000000000003E-2</c:v>
                </c:pt>
                <c:pt idx="213">
                  <c:v>3.5000000000000003E-2</c:v>
                </c:pt>
                <c:pt idx="214">
                  <c:v>3.7000000000000005E-2</c:v>
                </c:pt>
                <c:pt idx="215">
                  <c:v>3.9E-2</c:v>
                </c:pt>
                <c:pt idx="216">
                  <c:v>3.7999999999999999E-2</c:v>
                </c:pt>
                <c:pt idx="217">
                  <c:v>3.7999999999999999E-2</c:v>
                </c:pt>
                <c:pt idx="218">
                  <c:v>3.4000000000000002E-2</c:v>
                </c:pt>
                <c:pt idx="219">
                  <c:v>3.5000000000000003E-2</c:v>
                </c:pt>
                <c:pt idx="220">
                  <c:v>3.6000000000000004E-2</c:v>
                </c:pt>
                <c:pt idx="221">
                  <c:v>3.7000000000000005E-2</c:v>
                </c:pt>
                <c:pt idx="222">
                  <c:v>3.9E-2</c:v>
                </c:pt>
                <c:pt idx="223">
                  <c:v>3.9E-2</c:v>
                </c:pt>
                <c:pt idx="224">
                  <c:v>3.7000000000000005E-2</c:v>
                </c:pt>
                <c:pt idx="225">
                  <c:v>3.6000000000000004E-2</c:v>
                </c:pt>
                <c:pt idx="226">
                  <c:v>3.5000000000000003E-2</c:v>
                </c:pt>
                <c:pt idx="227">
                  <c:v>3.7000000000000005E-2</c:v>
                </c:pt>
                <c:pt idx="228">
                  <c:v>3.7000000000000005E-2</c:v>
                </c:pt>
                <c:pt idx="229">
                  <c:v>3.7999999999999999E-2</c:v>
                </c:pt>
                <c:pt idx="230">
                  <c:v>3.7000000000000005E-2</c:v>
                </c:pt>
                <c:pt idx="231">
                  <c:v>3.5000000000000003E-2</c:v>
                </c:pt>
                <c:pt idx="232">
                  <c:v>3.3000000000000002E-2</c:v>
                </c:pt>
                <c:pt idx="233">
                  <c:v>3.5000000000000003E-2</c:v>
                </c:pt>
                <c:pt idx="234">
                  <c:v>3.7999999999999999E-2</c:v>
                </c:pt>
                <c:pt idx="235">
                  <c:v>3.9E-2</c:v>
                </c:pt>
                <c:pt idx="236">
                  <c:v>3.5000000000000003E-2</c:v>
                </c:pt>
                <c:pt idx="237">
                  <c:v>3.5000000000000003E-2</c:v>
                </c:pt>
                <c:pt idx="238">
                  <c:v>3.5000000000000003E-2</c:v>
                </c:pt>
                <c:pt idx="239">
                  <c:v>3.7000000000000005E-2</c:v>
                </c:pt>
                <c:pt idx="240">
                  <c:v>3.4000000000000002E-2</c:v>
                </c:pt>
                <c:pt idx="241">
                  <c:v>3.4000000000000002E-2</c:v>
                </c:pt>
                <c:pt idx="242">
                  <c:v>3.4000000000000002E-2</c:v>
                </c:pt>
                <c:pt idx="243">
                  <c:v>3.4000000000000002E-2</c:v>
                </c:pt>
                <c:pt idx="244">
                  <c:v>3.2000000000000001E-2</c:v>
                </c:pt>
                <c:pt idx="245">
                  <c:v>0.03</c:v>
                </c:pt>
                <c:pt idx="246">
                  <c:v>3.2000000000000001E-2</c:v>
                </c:pt>
                <c:pt idx="247">
                  <c:v>3.7000000000000005E-2</c:v>
                </c:pt>
                <c:pt idx="248">
                  <c:v>3.9E-2</c:v>
                </c:pt>
                <c:pt idx="249">
                  <c:v>4.2000000000000003E-2</c:v>
                </c:pt>
                <c:pt idx="250">
                  <c:v>4.0999999999999995E-2</c:v>
                </c:pt>
                <c:pt idx="251">
                  <c:v>4.2999999999999997E-2</c:v>
                </c:pt>
                <c:pt idx="252">
                  <c:v>4.4999999999999998E-2</c:v>
                </c:pt>
                <c:pt idx="253">
                  <c:v>5.0999999999999997E-2</c:v>
                </c:pt>
                <c:pt idx="254">
                  <c:v>5.7999999999999996E-2</c:v>
                </c:pt>
                <c:pt idx="255">
                  <c:v>0.06</c:v>
                </c:pt>
                <c:pt idx="256">
                  <c:v>0.06</c:v>
                </c:pt>
                <c:pt idx="257">
                  <c:v>6.0999999999999999E-2</c:v>
                </c:pt>
                <c:pt idx="258">
                  <c:v>6.7000000000000004E-2</c:v>
                </c:pt>
                <c:pt idx="259">
                  <c:v>6.7000000000000004E-2</c:v>
                </c:pt>
                <c:pt idx="260">
                  <c:v>6.7000000000000004E-2</c:v>
                </c:pt>
                <c:pt idx="261">
                  <c:v>6.3E-2</c:v>
                </c:pt>
                <c:pt idx="262">
                  <c:v>6.4000000000000001E-2</c:v>
                </c:pt>
                <c:pt idx="263">
                  <c:v>6.4000000000000001E-2</c:v>
                </c:pt>
              </c:numCache>
            </c:numRef>
          </c:val>
          <c:smooth val="0"/>
          <c:extLst>
            <c:ext xmlns:c16="http://schemas.microsoft.com/office/drawing/2014/chart" uri="{C3380CC4-5D6E-409C-BE32-E72D297353CC}">
              <c16:uniqueId val="{00000002-A67F-4CF5-AE99-7E0BE528C180}"/>
            </c:ext>
          </c:extLst>
        </c:ser>
        <c:dLbls>
          <c:showLegendKey val="0"/>
          <c:showVal val="0"/>
          <c:showCatName val="0"/>
          <c:showSerName val="0"/>
          <c:showPercent val="0"/>
          <c:showBubbleSize val="0"/>
        </c:dLbls>
        <c:marker val="1"/>
        <c:smooth val="0"/>
        <c:axId val="1591137696"/>
        <c:axId val="1591151424"/>
      </c:lineChart>
      <c:dateAx>
        <c:axId val="88925840"/>
        <c:scaling>
          <c:orientation val="minMax"/>
          <c:max val="44895"/>
        </c:scaling>
        <c:delete val="0"/>
        <c:axPos val="b"/>
        <c:numFmt formatCode="yyyy" sourceLinked="0"/>
        <c:majorTickMark val="out"/>
        <c:minorTickMark val="none"/>
        <c:tickLblPos val="nextTo"/>
        <c:spPr>
          <a:noFill/>
          <a:ln w="9525" cap="flat" cmpd="sng" algn="ctr">
            <a:solidFill>
              <a:srgbClr val="003B4A"/>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900" b="0" i="0" u="none" strike="noStrike" kern="1200" baseline="0">
                <a:solidFill>
                  <a:srgbClr val="003B4A"/>
                </a:solidFill>
                <a:latin typeface="Trebuchet MS"/>
                <a:ea typeface="Trebuchet MS"/>
                <a:cs typeface="Trebuchet MS"/>
              </a:defRPr>
            </a:pPr>
            <a:endParaRPr lang="en-US"/>
          </a:p>
        </c:txPr>
        <c:crossAx val="88930832"/>
        <c:crosses val="autoZero"/>
        <c:auto val="1"/>
        <c:lblOffset val="100"/>
        <c:baseTimeUnit val="months"/>
        <c:majorUnit val="3"/>
        <c:majorTimeUnit val="years"/>
      </c:dateAx>
      <c:valAx>
        <c:axId val="88930832"/>
        <c:scaling>
          <c:orientation val="minMax"/>
        </c:scaling>
        <c:delete val="0"/>
        <c:axPos val="l"/>
        <c:numFmt formatCode="General" sourceLinked="1"/>
        <c:majorTickMark val="out"/>
        <c:minorTickMark val="none"/>
        <c:tickLblPos val="nextTo"/>
        <c:spPr>
          <a:noFill/>
          <a:ln w="9525">
            <a:solidFill>
              <a:srgbClr val="003B4A"/>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900" b="0" i="0" u="none" strike="noStrike" kern="1200" baseline="0">
                <a:solidFill>
                  <a:srgbClr val="003B4A"/>
                </a:solidFill>
                <a:latin typeface="Trebuchet MS"/>
                <a:ea typeface="Trebuchet MS"/>
                <a:cs typeface="Trebuchet MS"/>
              </a:defRPr>
            </a:pPr>
            <a:endParaRPr lang="en-US"/>
          </a:p>
        </c:txPr>
        <c:crossAx val="88925840"/>
        <c:crosses val="autoZero"/>
        <c:crossBetween val="between"/>
      </c:valAx>
      <c:valAx>
        <c:axId val="1591151424"/>
        <c:scaling>
          <c:orientation val="minMax"/>
          <c:max val="0.1"/>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rgbClr val="003B4A"/>
                </a:solidFill>
                <a:latin typeface="Trebuchet MS"/>
                <a:ea typeface="Trebuchet MS"/>
                <a:cs typeface="Trebuchet MS"/>
              </a:defRPr>
            </a:pPr>
            <a:endParaRPr lang="en-US"/>
          </a:p>
        </c:txPr>
        <c:crossAx val="1591137696"/>
        <c:crosses val="max"/>
        <c:crossBetween val="between"/>
      </c:valAx>
      <c:catAx>
        <c:axId val="1591137696"/>
        <c:scaling>
          <c:orientation val="minMax"/>
        </c:scaling>
        <c:delete val="1"/>
        <c:axPos val="b"/>
        <c:majorTickMark val="out"/>
        <c:minorTickMark val="none"/>
        <c:tickLblPos val="nextTo"/>
        <c:crossAx val="1591151424"/>
        <c:crosses val="autoZero"/>
        <c:auto val="1"/>
        <c:lblAlgn val="ctr"/>
        <c:lblOffset val="100"/>
        <c:tickLblSkip val="1"/>
        <c:tickMarkSkip val="1"/>
        <c:noMultiLvlLbl val="0"/>
      </c:catAx>
      <c:spPr>
        <a:noFill/>
        <a:ln w="25400">
          <a:noFill/>
        </a:ln>
        <a:effectLst/>
      </c:spPr>
    </c:plotArea>
    <c:legend>
      <c:legendPos val="t"/>
      <c:legendEntry>
        <c:idx val="0"/>
        <c:delete val="1"/>
      </c:legendEntry>
      <c:layout>
        <c:manualLayout>
          <c:xMode val="edge"/>
          <c:yMode val="edge"/>
          <c:x val="5.4205721378444149E-2"/>
          <c:y val="3.0584230657480022E-2"/>
          <c:w val="0.8893582810506252"/>
          <c:h val="8.8154577179560947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3B4A"/>
              </a:solidFill>
              <a:latin typeface="Trebuchet MS"/>
              <a:ea typeface="Trebuchet MS"/>
              <a:cs typeface="Trebuchet M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900">
          <a:latin typeface="Trebuchet MS"/>
          <a:ea typeface="Trebuchet MS"/>
          <a:cs typeface="Trebuchet MS"/>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17316051291367E-2"/>
          <c:y val="0.10984356840349245"/>
          <c:w val="0.94486339109184991"/>
          <c:h val="0.79490267414972027"/>
        </c:manualLayout>
      </c:layout>
      <c:lineChart>
        <c:grouping val="standard"/>
        <c:varyColors val="0"/>
        <c:ser>
          <c:idx val="0"/>
          <c:order val="0"/>
          <c:tx>
            <c:strRef>
              <c:f>'FRED Graph'!$C$11</c:f>
              <c:strCache>
                <c:ptCount val="1"/>
                <c:pt idx="0">
                  <c:v>Nonfarm Unit Labor Costs</c:v>
                </c:pt>
              </c:strCache>
            </c:strRef>
          </c:tx>
          <c:spPr>
            <a:ln w="28575" cap="rnd">
              <a:solidFill>
                <a:srgbClr val="003B4A"/>
              </a:solidFill>
              <a:round/>
            </a:ln>
            <a:effectLst/>
          </c:spPr>
          <c:marker>
            <c:symbol val="none"/>
          </c:marker>
          <c:cat>
            <c:numRef>
              <c:f>'FRED Graph'!$B$17:$B$267</c:f>
              <c:numCache>
                <c:formatCode>yyyy\-mm\-dd</c:formatCode>
                <c:ptCount val="251"/>
                <c:pt idx="0">
                  <c:v>22006</c:v>
                </c:pt>
                <c:pt idx="1">
                  <c:v>22097</c:v>
                </c:pt>
                <c:pt idx="2">
                  <c:v>22189</c:v>
                </c:pt>
                <c:pt idx="3">
                  <c:v>22281</c:v>
                </c:pt>
                <c:pt idx="4">
                  <c:v>22371</c:v>
                </c:pt>
                <c:pt idx="5">
                  <c:v>22462</c:v>
                </c:pt>
                <c:pt idx="6">
                  <c:v>22554</c:v>
                </c:pt>
                <c:pt idx="7">
                  <c:v>22646</c:v>
                </c:pt>
                <c:pt idx="8">
                  <c:v>22736</c:v>
                </c:pt>
                <c:pt idx="9">
                  <c:v>22827</c:v>
                </c:pt>
                <c:pt idx="10">
                  <c:v>22919</c:v>
                </c:pt>
                <c:pt idx="11">
                  <c:v>23011</c:v>
                </c:pt>
                <c:pt idx="12">
                  <c:v>23101</c:v>
                </c:pt>
                <c:pt idx="13">
                  <c:v>23192</c:v>
                </c:pt>
                <c:pt idx="14">
                  <c:v>23284</c:v>
                </c:pt>
                <c:pt idx="15">
                  <c:v>23376</c:v>
                </c:pt>
                <c:pt idx="16">
                  <c:v>23467</c:v>
                </c:pt>
                <c:pt idx="17">
                  <c:v>23558</c:v>
                </c:pt>
                <c:pt idx="18">
                  <c:v>23650</c:v>
                </c:pt>
                <c:pt idx="19">
                  <c:v>23742</c:v>
                </c:pt>
                <c:pt idx="20">
                  <c:v>23832</c:v>
                </c:pt>
                <c:pt idx="21">
                  <c:v>23923</c:v>
                </c:pt>
                <c:pt idx="22">
                  <c:v>24015</c:v>
                </c:pt>
                <c:pt idx="23">
                  <c:v>24107</c:v>
                </c:pt>
                <c:pt idx="24">
                  <c:v>24197</c:v>
                </c:pt>
                <c:pt idx="25">
                  <c:v>24288</c:v>
                </c:pt>
                <c:pt idx="26">
                  <c:v>24380</c:v>
                </c:pt>
                <c:pt idx="27">
                  <c:v>24472</c:v>
                </c:pt>
                <c:pt idx="28">
                  <c:v>24562</c:v>
                </c:pt>
                <c:pt idx="29">
                  <c:v>24653</c:v>
                </c:pt>
                <c:pt idx="30">
                  <c:v>24745</c:v>
                </c:pt>
                <c:pt idx="31">
                  <c:v>24837</c:v>
                </c:pt>
                <c:pt idx="32">
                  <c:v>24928</c:v>
                </c:pt>
                <c:pt idx="33">
                  <c:v>25019</c:v>
                </c:pt>
                <c:pt idx="34">
                  <c:v>25111</c:v>
                </c:pt>
                <c:pt idx="35">
                  <c:v>25203</c:v>
                </c:pt>
                <c:pt idx="36">
                  <c:v>25293</c:v>
                </c:pt>
                <c:pt idx="37">
                  <c:v>25384</c:v>
                </c:pt>
                <c:pt idx="38">
                  <c:v>25476</c:v>
                </c:pt>
                <c:pt idx="39">
                  <c:v>25568</c:v>
                </c:pt>
                <c:pt idx="40">
                  <c:v>25658</c:v>
                </c:pt>
                <c:pt idx="41">
                  <c:v>25749</c:v>
                </c:pt>
                <c:pt idx="42">
                  <c:v>25841</c:v>
                </c:pt>
                <c:pt idx="43">
                  <c:v>25933</c:v>
                </c:pt>
                <c:pt idx="44">
                  <c:v>26023</c:v>
                </c:pt>
                <c:pt idx="45">
                  <c:v>26114</c:v>
                </c:pt>
                <c:pt idx="46">
                  <c:v>26206</c:v>
                </c:pt>
                <c:pt idx="47">
                  <c:v>26298</c:v>
                </c:pt>
                <c:pt idx="48">
                  <c:v>26389</c:v>
                </c:pt>
                <c:pt idx="49">
                  <c:v>26480</c:v>
                </c:pt>
                <c:pt idx="50">
                  <c:v>26572</c:v>
                </c:pt>
                <c:pt idx="51">
                  <c:v>26664</c:v>
                </c:pt>
                <c:pt idx="52">
                  <c:v>26754</c:v>
                </c:pt>
                <c:pt idx="53">
                  <c:v>26845</c:v>
                </c:pt>
                <c:pt idx="54">
                  <c:v>26937</c:v>
                </c:pt>
                <c:pt idx="55">
                  <c:v>27029</c:v>
                </c:pt>
                <c:pt idx="56">
                  <c:v>27119</c:v>
                </c:pt>
                <c:pt idx="57">
                  <c:v>27210</c:v>
                </c:pt>
                <c:pt idx="58">
                  <c:v>27302</c:v>
                </c:pt>
                <c:pt idx="59">
                  <c:v>27394</c:v>
                </c:pt>
                <c:pt idx="60">
                  <c:v>27484</c:v>
                </c:pt>
                <c:pt idx="61">
                  <c:v>27575</c:v>
                </c:pt>
                <c:pt idx="62">
                  <c:v>27667</c:v>
                </c:pt>
                <c:pt idx="63">
                  <c:v>27759</c:v>
                </c:pt>
                <c:pt idx="64">
                  <c:v>27850</c:v>
                </c:pt>
                <c:pt idx="65">
                  <c:v>27941</c:v>
                </c:pt>
                <c:pt idx="66">
                  <c:v>28033</c:v>
                </c:pt>
                <c:pt idx="67">
                  <c:v>28125</c:v>
                </c:pt>
                <c:pt idx="68">
                  <c:v>28215</c:v>
                </c:pt>
                <c:pt idx="69">
                  <c:v>28306</c:v>
                </c:pt>
                <c:pt idx="70">
                  <c:v>28398</c:v>
                </c:pt>
                <c:pt idx="71">
                  <c:v>28490</c:v>
                </c:pt>
                <c:pt idx="72">
                  <c:v>28580</c:v>
                </c:pt>
                <c:pt idx="73">
                  <c:v>28671</c:v>
                </c:pt>
                <c:pt idx="74">
                  <c:v>28763</c:v>
                </c:pt>
                <c:pt idx="75">
                  <c:v>28855</c:v>
                </c:pt>
                <c:pt idx="76">
                  <c:v>28945</c:v>
                </c:pt>
                <c:pt idx="77">
                  <c:v>29036</c:v>
                </c:pt>
                <c:pt idx="78">
                  <c:v>29128</c:v>
                </c:pt>
                <c:pt idx="79">
                  <c:v>29220</c:v>
                </c:pt>
                <c:pt idx="80">
                  <c:v>29311</c:v>
                </c:pt>
                <c:pt idx="81">
                  <c:v>29402</c:v>
                </c:pt>
                <c:pt idx="82">
                  <c:v>29494</c:v>
                </c:pt>
                <c:pt idx="83">
                  <c:v>29586</c:v>
                </c:pt>
                <c:pt idx="84">
                  <c:v>29676</c:v>
                </c:pt>
                <c:pt idx="85">
                  <c:v>29767</c:v>
                </c:pt>
                <c:pt idx="86">
                  <c:v>29859</c:v>
                </c:pt>
                <c:pt idx="87">
                  <c:v>29951</c:v>
                </c:pt>
                <c:pt idx="88">
                  <c:v>30041</c:v>
                </c:pt>
                <c:pt idx="89">
                  <c:v>30132</c:v>
                </c:pt>
                <c:pt idx="90">
                  <c:v>30224</c:v>
                </c:pt>
                <c:pt idx="91">
                  <c:v>30316</c:v>
                </c:pt>
                <c:pt idx="92">
                  <c:v>30406</c:v>
                </c:pt>
                <c:pt idx="93">
                  <c:v>30497</c:v>
                </c:pt>
                <c:pt idx="94">
                  <c:v>30589</c:v>
                </c:pt>
                <c:pt idx="95">
                  <c:v>30681</c:v>
                </c:pt>
                <c:pt idx="96">
                  <c:v>30772</c:v>
                </c:pt>
                <c:pt idx="97">
                  <c:v>30863</c:v>
                </c:pt>
                <c:pt idx="98">
                  <c:v>30955</c:v>
                </c:pt>
                <c:pt idx="99">
                  <c:v>31047</c:v>
                </c:pt>
                <c:pt idx="100">
                  <c:v>31137</c:v>
                </c:pt>
                <c:pt idx="101">
                  <c:v>31228</c:v>
                </c:pt>
                <c:pt idx="102">
                  <c:v>31320</c:v>
                </c:pt>
                <c:pt idx="103">
                  <c:v>31412</c:v>
                </c:pt>
                <c:pt idx="104">
                  <c:v>31502</c:v>
                </c:pt>
                <c:pt idx="105">
                  <c:v>31593</c:v>
                </c:pt>
                <c:pt idx="106">
                  <c:v>31685</c:v>
                </c:pt>
                <c:pt idx="107">
                  <c:v>31777</c:v>
                </c:pt>
                <c:pt idx="108">
                  <c:v>31867</c:v>
                </c:pt>
                <c:pt idx="109">
                  <c:v>31958</c:v>
                </c:pt>
                <c:pt idx="110">
                  <c:v>32050</c:v>
                </c:pt>
                <c:pt idx="111">
                  <c:v>32142</c:v>
                </c:pt>
                <c:pt idx="112">
                  <c:v>32233</c:v>
                </c:pt>
                <c:pt idx="113">
                  <c:v>32324</c:v>
                </c:pt>
                <c:pt idx="114">
                  <c:v>32416</c:v>
                </c:pt>
                <c:pt idx="115">
                  <c:v>32508</c:v>
                </c:pt>
                <c:pt idx="116">
                  <c:v>32598</c:v>
                </c:pt>
                <c:pt idx="117">
                  <c:v>32689</c:v>
                </c:pt>
                <c:pt idx="118">
                  <c:v>32781</c:v>
                </c:pt>
                <c:pt idx="119">
                  <c:v>32873</c:v>
                </c:pt>
                <c:pt idx="120">
                  <c:v>32963</c:v>
                </c:pt>
                <c:pt idx="121">
                  <c:v>33054</c:v>
                </c:pt>
                <c:pt idx="122">
                  <c:v>33146</c:v>
                </c:pt>
                <c:pt idx="123">
                  <c:v>33238</c:v>
                </c:pt>
                <c:pt idx="124">
                  <c:v>33328</c:v>
                </c:pt>
                <c:pt idx="125">
                  <c:v>33419</c:v>
                </c:pt>
                <c:pt idx="126">
                  <c:v>33511</c:v>
                </c:pt>
                <c:pt idx="127">
                  <c:v>33603</c:v>
                </c:pt>
                <c:pt idx="128">
                  <c:v>33694</c:v>
                </c:pt>
                <c:pt idx="129">
                  <c:v>33785</c:v>
                </c:pt>
                <c:pt idx="130">
                  <c:v>33877</c:v>
                </c:pt>
                <c:pt idx="131">
                  <c:v>33969</c:v>
                </c:pt>
                <c:pt idx="132">
                  <c:v>34059</c:v>
                </c:pt>
                <c:pt idx="133">
                  <c:v>34150</c:v>
                </c:pt>
                <c:pt idx="134">
                  <c:v>34242</c:v>
                </c:pt>
                <c:pt idx="135">
                  <c:v>34334</c:v>
                </c:pt>
                <c:pt idx="136">
                  <c:v>34424</c:v>
                </c:pt>
                <c:pt idx="137">
                  <c:v>34515</c:v>
                </c:pt>
                <c:pt idx="138">
                  <c:v>34607</c:v>
                </c:pt>
                <c:pt idx="139">
                  <c:v>34699</c:v>
                </c:pt>
                <c:pt idx="140">
                  <c:v>34789</c:v>
                </c:pt>
                <c:pt idx="141">
                  <c:v>34880</c:v>
                </c:pt>
                <c:pt idx="142">
                  <c:v>34972</c:v>
                </c:pt>
                <c:pt idx="143">
                  <c:v>35064</c:v>
                </c:pt>
                <c:pt idx="144">
                  <c:v>35155</c:v>
                </c:pt>
                <c:pt idx="145">
                  <c:v>35246</c:v>
                </c:pt>
                <c:pt idx="146">
                  <c:v>35338</c:v>
                </c:pt>
                <c:pt idx="147">
                  <c:v>35430</c:v>
                </c:pt>
                <c:pt idx="148">
                  <c:v>35520</c:v>
                </c:pt>
                <c:pt idx="149">
                  <c:v>35611</c:v>
                </c:pt>
                <c:pt idx="150">
                  <c:v>35703</c:v>
                </c:pt>
                <c:pt idx="151">
                  <c:v>35795</c:v>
                </c:pt>
                <c:pt idx="152">
                  <c:v>35885</c:v>
                </c:pt>
                <c:pt idx="153">
                  <c:v>35976</c:v>
                </c:pt>
                <c:pt idx="154">
                  <c:v>36068</c:v>
                </c:pt>
                <c:pt idx="155">
                  <c:v>36160</c:v>
                </c:pt>
                <c:pt idx="156">
                  <c:v>36250</c:v>
                </c:pt>
                <c:pt idx="157">
                  <c:v>36341</c:v>
                </c:pt>
                <c:pt idx="158">
                  <c:v>36433</c:v>
                </c:pt>
                <c:pt idx="159">
                  <c:v>36525</c:v>
                </c:pt>
                <c:pt idx="160">
                  <c:v>36616</c:v>
                </c:pt>
                <c:pt idx="161">
                  <c:v>36707</c:v>
                </c:pt>
                <c:pt idx="162">
                  <c:v>36799</c:v>
                </c:pt>
                <c:pt idx="163">
                  <c:v>36891</c:v>
                </c:pt>
                <c:pt idx="164">
                  <c:v>36981</c:v>
                </c:pt>
                <c:pt idx="165">
                  <c:v>37072</c:v>
                </c:pt>
                <c:pt idx="166">
                  <c:v>37164</c:v>
                </c:pt>
                <c:pt idx="167">
                  <c:v>37256</c:v>
                </c:pt>
                <c:pt idx="168">
                  <c:v>37346</c:v>
                </c:pt>
                <c:pt idx="169">
                  <c:v>37437</c:v>
                </c:pt>
                <c:pt idx="170">
                  <c:v>37529</c:v>
                </c:pt>
                <c:pt idx="171">
                  <c:v>37621</c:v>
                </c:pt>
                <c:pt idx="172">
                  <c:v>37711</c:v>
                </c:pt>
                <c:pt idx="173">
                  <c:v>37802</c:v>
                </c:pt>
                <c:pt idx="174">
                  <c:v>37894</c:v>
                </c:pt>
                <c:pt idx="175">
                  <c:v>37986</c:v>
                </c:pt>
                <c:pt idx="176">
                  <c:v>38077</c:v>
                </c:pt>
                <c:pt idx="177">
                  <c:v>38168</c:v>
                </c:pt>
                <c:pt idx="178">
                  <c:v>38260</c:v>
                </c:pt>
                <c:pt idx="179">
                  <c:v>38352</c:v>
                </c:pt>
                <c:pt idx="180">
                  <c:v>38442</c:v>
                </c:pt>
                <c:pt idx="181">
                  <c:v>38533</c:v>
                </c:pt>
                <c:pt idx="182">
                  <c:v>38625</c:v>
                </c:pt>
                <c:pt idx="183">
                  <c:v>38717</c:v>
                </c:pt>
                <c:pt idx="184">
                  <c:v>38807</c:v>
                </c:pt>
                <c:pt idx="185">
                  <c:v>38898</c:v>
                </c:pt>
                <c:pt idx="186">
                  <c:v>38990</c:v>
                </c:pt>
                <c:pt idx="187">
                  <c:v>39082</c:v>
                </c:pt>
                <c:pt idx="188">
                  <c:v>39172</c:v>
                </c:pt>
                <c:pt idx="189">
                  <c:v>39263</c:v>
                </c:pt>
                <c:pt idx="190">
                  <c:v>39355</c:v>
                </c:pt>
                <c:pt idx="191">
                  <c:v>39447</c:v>
                </c:pt>
                <c:pt idx="192">
                  <c:v>39538</c:v>
                </c:pt>
                <c:pt idx="193">
                  <c:v>39629</c:v>
                </c:pt>
                <c:pt idx="194">
                  <c:v>39721</c:v>
                </c:pt>
                <c:pt idx="195">
                  <c:v>39813</c:v>
                </c:pt>
                <c:pt idx="196">
                  <c:v>39903</c:v>
                </c:pt>
                <c:pt idx="197">
                  <c:v>39994</c:v>
                </c:pt>
                <c:pt idx="198">
                  <c:v>40086</c:v>
                </c:pt>
                <c:pt idx="199">
                  <c:v>40178</c:v>
                </c:pt>
                <c:pt idx="200">
                  <c:v>40268</c:v>
                </c:pt>
                <c:pt idx="201">
                  <c:v>40359</c:v>
                </c:pt>
                <c:pt idx="202">
                  <c:v>40451</c:v>
                </c:pt>
                <c:pt idx="203">
                  <c:v>40543</c:v>
                </c:pt>
                <c:pt idx="204">
                  <c:v>40633</c:v>
                </c:pt>
                <c:pt idx="205">
                  <c:v>40724</c:v>
                </c:pt>
                <c:pt idx="206">
                  <c:v>40816</c:v>
                </c:pt>
                <c:pt idx="207">
                  <c:v>40908</c:v>
                </c:pt>
                <c:pt idx="208">
                  <c:v>40999</c:v>
                </c:pt>
                <c:pt idx="209">
                  <c:v>41090</c:v>
                </c:pt>
                <c:pt idx="210">
                  <c:v>41182</c:v>
                </c:pt>
                <c:pt idx="211">
                  <c:v>41274</c:v>
                </c:pt>
                <c:pt idx="212">
                  <c:v>41364</c:v>
                </c:pt>
                <c:pt idx="213">
                  <c:v>41455</c:v>
                </c:pt>
                <c:pt idx="214">
                  <c:v>41547</c:v>
                </c:pt>
                <c:pt idx="215">
                  <c:v>41639</c:v>
                </c:pt>
                <c:pt idx="216">
                  <c:v>41729</c:v>
                </c:pt>
                <c:pt idx="217">
                  <c:v>41820</c:v>
                </c:pt>
                <c:pt idx="218">
                  <c:v>41912</c:v>
                </c:pt>
                <c:pt idx="219">
                  <c:v>42004</c:v>
                </c:pt>
                <c:pt idx="220">
                  <c:v>42094</c:v>
                </c:pt>
                <c:pt idx="221">
                  <c:v>42185</c:v>
                </c:pt>
                <c:pt idx="222">
                  <c:v>42277</c:v>
                </c:pt>
                <c:pt idx="223">
                  <c:v>42369</c:v>
                </c:pt>
                <c:pt idx="224">
                  <c:v>42460</c:v>
                </c:pt>
                <c:pt idx="225">
                  <c:v>42551</c:v>
                </c:pt>
                <c:pt idx="226">
                  <c:v>42643</c:v>
                </c:pt>
                <c:pt idx="227">
                  <c:v>42735</c:v>
                </c:pt>
                <c:pt idx="228">
                  <c:v>42825</c:v>
                </c:pt>
                <c:pt idx="229">
                  <c:v>42916</c:v>
                </c:pt>
                <c:pt idx="230">
                  <c:v>43008</c:v>
                </c:pt>
                <c:pt idx="231">
                  <c:v>43100</c:v>
                </c:pt>
                <c:pt idx="232">
                  <c:v>43190</c:v>
                </c:pt>
                <c:pt idx="233">
                  <c:v>43281</c:v>
                </c:pt>
                <c:pt idx="234">
                  <c:v>43373</c:v>
                </c:pt>
                <c:pt idx="235">
                  <c:v>43465</c:v>
                </c:pt>
                <c:pt idx="236">
                  <c:v>43555</c:v>
                </c:pt>
                <c:pt idx="237">
                  <c:v>43646</c:v>
                </c:pt>
                <c:pt idx="238">
                  <c:v>43738</c:v>
                </c:pt>
                <c:pt idx="239">
                  <c:v>43830</c:v>
                </c:pt>
                <c:pt idx="240">
                  <c:v>43921</c:v>
                </c:pt>
                <c:pt idx="241">
                  <c:v>44012</c:v>
                </c:pt>
                <c:pt idx="242">
                  <c:v>44104</c:v>
                </c:pt>
                <c:pt idx="243">
                  <c:v>44196</c:v>
                </c:pt>
                <c:pt idx="244">
                  <c:v>44286</c:v>
                </c:pt>
                <c:pt idx="245">
                  <c:v>44377</c:v>
                </c:pt>
                <c:pt idx="246">
                  <c:v>44469</c:v>
                </c:pt>
                <c:pt idx="247">
                  <c:v>44561</c:v>
                </c:pt>
                <c:pt idx="248">
                  <c:v>44651</c:v>
                </c:pt>
                <c:pt idx="249">
                  <c:v>44742</c:v>
                </c:pt>
                <c:pt idx="250">
                  <c:v>44834</c:v>
                </c:pt>
              </c:numCache>
            </c:numRef>
          </c:cat>
          <c:val>
            <c:numRef>
              <c:f>'FRED Graph'!$C$17:$C$267</c:f>
              <c:numCache>
                <c:formatCode>0.0</c:formatCode>
                <c:ptCount val="251"/>
                <c:pt idx="0">
                  <c:v>1.4177299999999999</c:v>
                </c:pt>
                <c:pt idx="1">
                  <c:v>3.80952</c:v>
                </c:pt>
                <c:pt idx="2">
                  <c:v>3.3413900000000001</c:v>
                </c:pt>
                <c:pt idx="3">
                  <c:v>3.8393999999999999</c:v>
                </c:pt>
                <c:pt idx="4">
                  <c:v>3.6120100000000002</c:v>
                </c:pt>
                <c:pt idx="5">
                  <c:v>0.13231999999999999</c:v>
                </c:pt>
                <c:pt idx="6">
                  <c:v>-0.79400000000000004</c:v>
                </c:pt>
                <c:pt idx="7">
                  <c:v>-2.6311200000000001</c:v>
                </c:pt>
                <c:pt idx="8">
                  <c:v>-2.2805399999999998</c:v>
                </c:pt>
                <c:pt idx="9">
                  <c:v>-2.6429999999999999E-2</c:v>
                </c:pt>
                <c:pt idx="10">
                  <c:v>-3.5569999999999997E-2</c:v>
                </c:pt>
                <c:pt idx="11">
                  <c:v>0.24929999999999999</c:v>
                </c:pt>
                <c:pt idx="12">
                  <c:v>0.99763999999999997</c:v>
                </c:pt>
                <c:pt idx="13">
                  <c:v>-0.33045000000000002</c:v>
                </c:pt>
                <c:pt idx="14">
                  <c:v>-0.79174</c:v>
                </c:pt>
                <c:pt idx="15">
                  <c:v>0.24868000000000001</c:v>
                </c:pt>
                <c:pt idx="16">
                  <c:v>-1.38025</c:v>
                </c:pt>
                <c:pt idx="17">
                  <c:v>-0.58352999999999999</c:v>
                </c:pt>
                <c:pt idx="18">
                  <c:v>1.11639</c:v>
                </c:pt>
                <c:pt idx="19">
                  <c:v>1.6124000000000001</c:v>
                </c:pt>
                <c:pt idx="20">
                  <c:v>1.5426599999999999</c:v>
                </c:pt>
                <c:pt idx="21">
                  <c:v>1.1872499999999999</c:v>
                </c:pt>
                <c:pt idx="22">
                  <c:v>-6.2080000000000003E-2</c:v>
                </c:pt>
                <c:pt idx="23">
                  <c:v>-1.9878800000000001</c:v>
                </c:pt>
                <c:pt idx="24">
                  <c:v>-0.62970999999999999</c:v>
                </c:pt>
                <c:pt idx="25">
                  <c:v>1.45017</c:v>
                </c:pt>
                <c:pt idx="26">
                  <c:v>3.5582799999999999</c:v>
                </c:pt>
                <c:pt idx="27">
                  <c:v>4.5634499999999996</c:v>
                </c:pt>
                <c:pt idx="28">
                  <c:v>4.7505100000000002</c:v>
                </c:pt>
                <c:pt idx="29">
                  <c:v>3.6602299999999999</c:v>
                </c:pt>
                <c:pt idx="30">
                  <c:v>3.3845999999999998</c:v>
                </c:pt>
                <c:pt idx="31">
                  <c:v>3.7475000000000001</c:v>
                </c:pt>
                <c:pt idx="32">
                  <c:v>3.6339800000000002</c:v>
                </c:pt>
                <c:pt idx="33">
                  <c:v>3.0713300000000001</c:v>
                </c:pt>
                <c:pt idx="34">
                  <c:v>3.83324</c:v>
                </c:pt>
                <c:pt idx="35">
                  <c:v>5.0266500000000001</c:v>
                </c:pt>
                <c:pt idx="36">
                  <c:v>5.1598199999999999</c:v>
                </c:pt>
                <c:pt idx="37">
                  <c:v>7.0055899999999998</c:v>
                </c:pt>
                <c:pt idx="38">
                  <c:v>7.0921099999999999</c:v>
                </c:pt>
                <c:pt idx="39">
                  <c:v>7.30403</c:v>
                </c:pt>
                <c:pt idx="40">
                  <c:v>8.2838399999999996</c:v>
                </c:pt>
                <c:pt idx="41">
                  <c:v>5.8119300000000003</c:v>
                </c:pt>
                <c:pt idx="42">
                  <c:v>4.1292400000000002</c:v>
                </c:pt>
                <c:pt idx="43">
                  <c:v>3.59443</c:v>
                </c:pt>
                <c:pt idx="44">
                  <c:v>1.19018</c:v>
                </c:pt>
                <c:pt idx="45">
                  <c:v>2.2629600000000001</c:v>
                </c:pt>
                <c:pt idx="46">
                  <c:v>2.6412800000000001</c:v>
                </c:pt>
                <c:pt idx="47">
                  <c:v>2.2967499999999998</c:v>
                </c:pt>
                <c:pt idx="48">
                  <c:v>4.4354699999999996</c:v>
                </c:pt>
                <c:pt idx="49">
                  <c:v>2.4054600000000002</c:v>
                </c:pt>
                <c:pt idx="50">
                  <c:v>2.7406799999999998</c:v>
                </c:pt>
                <c:pt idx="51">
                  <c:v>2.1902599999999999</c:v>
                </c:pt>
                <c:pt idx="52">
                  <c:v>1.3467199999999999</c:v>
                </c:pt>
                <c:pt idx="53">
                  <c:v>3.5354100000000002</c:v>
                </c:pt>
                <c:pt idx="54">
                  <c:v>5.5387700000000004</c:v>
                </c:pt>
                <c:pt idx="55">
                  <c:v>7.2462799999999996</c:v>
                </c:pt>
                <c:pt idx="56">
                  <c:v>9.5427800000000005</c:v>
                </c:pt>
                <c:pt idx="57">
                  <c:v>11.22156</c:v>
                </c:pt>
                <c:pt idx="58">
                  <c:v>12.663600000000001</c:v>
                </c:pt>
                <c:pt idx="59">
                  <c:v>11.75291</c:v>
                </c:pt>
                <c:pt idx="60">
                  <c:v>11.42787</c:v>
                </c:pt>
                <c:pt idx="61">
                  <c:v>8.83934</c:v>
                </c:pt>
                <c:pt idx="62">
                  <c:v>5.1948100000000004</c:v>
                </c:pt>
                <c:pt idx="63">
                  <c:v>4.8828300000000002</c:v>
                </c:pt>
                <c:pt idx="64">
                  <c:v>3.0520700000000001</c:v>
                </c:pt>
                <c:pt idx="65">
                  <c:v>3.4919199999999999</c:v>
                </c:pt>
                <c:pt idx="66">
                  <c:v>4.8378800000000002</c:v>
                </c:pt>
                <c:pt idx="67">
                  <c:v>5.1499300000000003</c:v>
                </c:pt>
                <c:pt idx="68">
                  <c:v>6.0005300000000004</c:v>
                </c:pt>
                <c:pt idx="69">
                  <c:v>6.71394</c:v>
                </c:pt>
                <c:pt idx="70">
                  <c:v>5.7016400000000003</c:v>
                </c:pt>
                <c:pt idx="71">
                  <c:v>6.9665800000000004</c:v>
                </c:pt>
                <c:pt idx="72">
                  <c:v>8.4021600000000003</c:v>
                </c:pt>
                <c:pt idx="73">
                  <c:v>6.3903400000000001</c:v>
                </c:pt>
                <c:pt idx="74">
                  <c:v>7.4067699999999999</c:v>
                </c:pt>
                <c:pt idx="75">
                  <c:v>6.1326799999999997</c:v>
                </c:pt>
                <c:pt idx="76">
                  <c:v>7.0654399999999997</c:v>
                </c:pt>
                <c:pt idx="77">
                  <c:v>10.011609999999999</c:v>
                </c:pt>
                <c:pt idx="78">
                  <c:v>10.55259</c:v>
                </c:pt>
                <c:pt idx="79">
                  <c:v>11.43797</c:v>
                </c:pt>
                <c:pt idx="80">
                  <c:v>10.159409999999999</c:v>
                </c:pt>
                <c:pt idx="81">
                  <c:v>11.552910000000001</c:v>
                </c:pt>
                <c:pt idx="82">
                  <c:v>11.31251</c:v>
                </c:pt>
                <c:pt idx="83">
                  <c:v>10.217779999999999</c:v>
                </c:pt>
                <c:pt idx="84">
                  <c:v>8.7472999999999992</c:v>
                </c:pt>
                <c:pt idx="85">
                  <c:v>7.9953099999999999</c:v>
                </c:pt>
                <c:pt idx="86">
                  <c:v>7.0876799999999998</c:v>
                </c:pt>
                <c:pt idx="87">
                  <c:v>8.23339</c:v>
                </c:pt>
                <c:pt idx="88">
                  <c:v>10.558820000000001</c:v>
                </c:pt>
                <c:pt idx="89">
                  <c:v>8.0813600000000001</c:v>
                </c:pt>
                <c:pt idx="90">
                  <c:v>8.1979699999999998</c:v>
                </c:pt>
                <c:pt idx="91">
                  <c:v>5.9920200000000001</c:v>
                </c:pt>
                <c:pt idx="92">
                  <c:v>2.4937499999999999</c:v>
                </c:pt>
                <c:pt idx="93">
                  <c:v>0.53164999999999996</c:v>
                </c:pt>
                <c:pt idx="94">
                  <c:v>-0.75624000000000002</c:v>
                </c:pt>
                <c:pt idx="95">
                  <c:v>-0.77537999999999996</c:v>
                </c:pt>
                <c:pt idx="96">
                  <c:v>0.26450000000000001</c:v>
                </c:pt>
                <c:pt idx="97">
                  <c:v>1.9202600000000001</c:v>
                </c:pt>
                <c:pt idx="98">
                  <c:v>2.87242</c:v>
                </c:pt>
                <c:pt idx="99">
                  <c:v>2.9592100000000001</c:v>
                </c:pt>
                <c:pt idx="100">
                  <c:v>3.1640299999999999</c:v>
                </c:pt>
                <c:pt idx="101">
                  <c:v>3.3505199999999999</c:v>
                </c:pt>
                <c:pt idx="102">
                  <c:v>2.5213000000000001</c:v>
                </c:pt>
                <c:pt idx="103">
                  <c:v>3.3251900000000001</c:v>
                </c:pt>
                <c:pt idx="104">
                  <c:v>2.5786799999999999</c:v>
                </c:pt>
                <c:pt idx="105">
                  <c:v>2.3005599999999999</c:v>
                </c:pt>
                <c:pt idx="106">
                  <c:v>2.9251800000000001</c:v>
                </c:pt>
                <c:pt idx="107">
                  <c:v>2.9954100000000001</c:v>
                </c:pt>
                <c:pt idx="108">
                  <c:v>3.6836799999999998</c:v>
                </c:pt>
                <c:pt idx="109">
                  <c:v>3.3664999999999998</c:v>
                </c:pt>
                <c:pt idx="110">
                  <c:v>3.56332</c:v>
                </c:pt>
                <c:pt idx="111">
                  <c:v>2.1878000000000002</c:v>
                </c:pt>
                <c:pt idx="112">
                  <c:v>2.6736599999999999</c:v>
                </c:pt>
                <c:pt idx="113">
                  <c:v>3.58399</c:v>
                </c:pt>
                <c:pt idx="114">
                  <c:v>3.54819</c:v>
                </c:pt>
                <c:pt idx="115">
                  <c:v>3.8728899999999999</c:v>
                </c:pt>
                <c:pt idx="116">
                  <c:v>2.69008</c:v>
                </c:pt>
                <c:pt idx="117">
                  <c:v>1.82921</c:v>
                </c:pt>
                <c:pt idx="118">
                  <c:v>1.2704500000000001</c:v>
                </c:pt>
                <c:pt idx="119">
                  <c:v>2.18642</c:v>
                </c:pt>
                <c:pt idx="120">
                  <c:v>2.9493</c:v>
                </c:pt>
                <c:pt idx="121">
                  <c:v>4.1306399999999996</c:v>
                </c:pt>
                <c:pt idx="122">
                  <c:v>4.7324299999999999</c:v>
                </c:pt>
                <c:pt idx="123">
                  <c:v>5.1335300000000004</c:v>
                </c:pt>
                <c:pt idx="124">
                  <c:v>4.40062</c:v>
                </c:pt>
                <c:pt idx="125">
                  <c:v>3.4053800000000001</c:v>
                </c:pt>
                <c:pt idx="126">
                  <c:v>2.7270699999999999</c:v>
                </c:pt>
                <c:pt idx="127">
                  <c:v>1.76603</c:v>
                </c:pt>
                <c:pt idx="128">
                  <c:v>2.1088399999999998</c:v>
                </c:pt>
                <c:pt idx="129">
                  <c:v>1.9002300000000001</c:v>
                </c:pt>
                <c:pt idx="130">
                  <c:v>1.79857</c:v>
                </c:pt>
                <c:pt idx="131">
                  <c:v>0.87146999999999997</c:v>
                </c:pt>
                <c:pt idx="132">
                  <c:v>0.38302000000000003</c:v>
                </c:pt>
                <c:pt idx="133">
                  <c:v>1.6409199999999999</c:v>
                </c:pt>
                <c:pt idx="134">
                  <c:v>1.00193</c:v>
                </c:pt>
                <c:pt idx="135">
                  <c:v>1.4020300000000001</c:v>
                </c:pt>
                <c:pt idx="136">
                  <c:v>0.40773999999999999</c:v>
                </c:pt>
                <c:pt idx="137">
                  <c:v>-0.17349999999999999</c:v>
                </c:pt>
                <c:pt idx="138">
                  <c:v>0.75975000000000004</c:v>
                </c:pt>
                <c:pt idx="139">
                  <c:v>0.15143999999999999</c:v>
                </c:pt>
                <c:pt idx="140">
                  <c:v>1.5374099999999999</c:v>
                </c:pt>
                <c:pt idx="141">
                  <c:v>1.14636</c:v>
                </c:pt>
                <c:pt idx="142">
                  <c:v>1.1573899999999999</c:v>
                </c:pt>
                <c:pt idx="143">
                  <c:v>1.69035</c:v>
                </c:pt>
                <c:pt idx="144">
                  <c:v>1.6339900000000001</c:v>
                </c:pt>
                <c:pt idx="145">
                  <c:v>1.2345200000000001</c:v>
                </c:pt>
                <c:pt idx="146">
                  <c:v>1.0835399999999999</c:v>
                </c:pt>
                <c:pt idx="147">
                  <c:v>1.3152999999999999</c:v>
                </c:pt>
                <c:pt idx="148">
                  <c:v>2.2226499999999998</c:v>
                </c:pt>
                <c:pt idx="149">
                  <c:v>1.69618</c:v>
                </c:pt>
                <c:pt idx="150">
                  <c:v>1.476</c:v>
                </c:pt>
                <c:pt idx="151">
                  <c:v>2.3052999999999999</c:v>
                </c:pt>
                <c:pt idx="152">
                  <c:v>1.7199199999999999</c:v>
                </c:pt>
                <c:pt idx="153">
                  <c:v>3.0102500000000001</c:v>
                </c:pt>
                <c:pt idx="154">
                  <c:v>3.1063900000000002</c:v>
                </c:pt>
                <c:pt idx="155">
                  <c:v>1.55938</c:v>
                </c:pt>
                <c:pt idx="156">
                  <c:v>1.1665700000000001</c:v>
                </c:pt>
                <c:pt idx="157">
                  <c:v>0.51827000000000001</c:v>
                </c:pt>
                <c:pt idx="158">
                  <c:v>0.16730999999999999</c:v>
                </c:pt>
                <c:pt idx="159">
                  <c:v>0.93252000000000002</c:v>
                </c:pt>
                <c:pt idx="160">
                  <c:v>4.4477500000000001</c:v>
                </c:pt>
                <c:pt idx="161">
                  <c:v>2.6762800000000002</c:v>
                </c:pt>
                <c:pt idx="162">
                  <c:v>4.8005300000000002</c:v>
                </c:pt>
                <c:pt idx="163">
                  <c:v>3.7752599999999998</c:v>
                </c:pt>
                <c:pt idx="164">
                  <c:v>2.6647500000000002</c:v>
                </c:pt>
                <c:pt idx="165">
                  <c:v>3.00068</c:v>
                </c:pt>
                <c:pt idx="166">
                  <c:v>0.54474</c:v>
                </c:pt>
                <c:pt idx="167">
                  <c:v>0.64359999999999995</c:v>
                </c:pt>
                <c:pt idx="168">
                  <c:v>-3.6154700000000002</c:v>
                </c:pt>
                <c:pt idx="169">
                  <c:v>-1.6831</c:v>
                </c:pt>
                <c:pt idx="170">
                  <c:v>-1.46577</c:v>
                </c:pt>
                <c:pt idx="171">
                  <c:v>-0.78654999999999997</c:v>
                </c:pt>
                <c:pt idx="172">
                  <c:v>0.44606000000000001</c:v>
                </c:pt>
                <c:pt idx="173">
                  <c:v>0.18690999999999999</c:v>
                </c:pt>
                <c:pt idx="174">
                  <c:v>-0.28760000000000002</c:v>
                </c:pt>
                <c:pt idx="175">
                  <c:v>-0.18007999999999999</c:v>
                </c:pt>
                <c:pt idx="176">
                  <c:v>0.23691000000000001</c:v>
                </c:pt>
                <c:pt idx="177">
                  <c:v>0.72760000000000002</c:v>
                </c:pt>
                <c:pt idx="178">
                  <c:v>2.8179599999999998</c:v>
                </c:pt>
                <c:pt idx="179">
                  <c:v>2.27705</c:v>
                </c:pt>
                <c:pt idx="180">
                  <c:v>1.73803</c:v>
                </c:pt>
                <c:pt idx="181">
                  <c:v>1.6331800000000001</c:v>
                </c:pt>
                <c:pt idx="182">
                  <c:v>0.90068000000000004</c:v>
                </c:pt>
                <c:pt idx="183">
                  <c:v>1.5036</c:v>
                </c:pt>
                <c:pt idx="184">
                  <c:v>3.2275800000000001</c:v>
                </c:pt>
                <c:pt idx="185">
                  <c:v>2.6746599999999998</c:v>
                </c:pt>
                <c:pt idx="186">
                  <c:v>2.50535</c:v>
                </c:pt>
                <c:pt idx="187">
                  <c:v>2.9234399999999998</c:v>
                </c:pt>
                <c:pt idx="188">
                  <c:v>3.8656799999999998</c:v>
                </c:pt>
                <c:pt idx="189">
                  <c:v>3.1917599999999999</c:v>
                </c:pt>
                <c:pt idx="190">
                  <c:v>2.1448399999999999</c:v>
                </c:pt>
                <c:pt idx="191">
                  <c:v>1.5627899999999999</c:v>
                </c:pt>
                <c:pt idx="192">
                  <c:v>1.03803</c:v>
                </c:pt>
                <c:pt idx="193">
                  <c:v>0.49578</c:v>
                </c:pt>
                <c:pt idx="194">
                  <c:v>1.7793399999999999</c:v>
                </c:pt>
                <c:pt idx="195">
                  <c:v>3.07647</c:v>
                </c:pt>
                <c:pt idx="196">
                  <c:v>-2.1385299999999998</c:v>
                </c:pt>
                <c:pt idx="197">
                  <c:v>-0.83362999999999998</c:v>
                </c:pt>
                <c:pt idx="198">
                  <c:v>-2.3079800000000001</c:v>
                </c:pt>
                <c:pt idx="199">
                  <c:v>-4.7134799999999997</c:v>
                </c:pt>
                <c:pt idx="200">
                  <c:v>-2.4176500000000001</c:v>
                </c:pt>
                <c:pt idx="201">
                  <c:v>-1.9635100000000001</c:v>
                </c:pt>
                <c:pt idx="202">
                  <c:v>-1.3199000000000001</c:v>
                </c:pt>
                <c:pt idx="203">
                  <c:v>-0.34882999999999997</c:v>
                </c:pt>
                <c:pt idx="204">
                  <c:v>3.4301200000000001</c:v>
                </c:pt>
                <c:pt idx="205">
                  <c:v>1.6890499999999999</c:v>
                </c:pt>
                <c:pt idx="206">
                  <c:v>2.89595</c:v>
                </c:pt>
                <c:pt idx="207">
                  <c:v>0.69493000000000005</c:v>
                </c:pt>
                <c:pt idx="208">
                  <c:v>8.7859999999999994E-2</c:v>
                </c:pt>
                <c:pt idx="209">
                  <c:v>1.0153399999999999</c:v>
                </c:pt>
                <c:pt idx="210">
                  <c:v>0.14913999999999999</c:v>
                </c:pt>
                <c:pt idx="211">
                  <c:v>5.2711699999999997</c:v>
                </c:pt>
                <c:pt idx="212">
                  <c:v>1.2279199999999999</c:v>
                </c:pt>
                <c:pt idx="213">
                  <c:v>2.2219799999999998</c:v>
                </c:pt>
                <c:pt idx="214">
                  <c:v>1.2718100000000001</c:v>
                </c:pt>
                <c:pt idx="215">
                  <c:v>-1.6599600000000001</c:v>
                </c:pt>
                <c:pt idx="216">
                  <c:v>3.3270900000000001</c:v>
                </c:pt>
                <c:pt idx="217">
                  <c:v>0.83633000000000002</c:v>
                </c:pt>
                <c:pt idx="218">
                  <c:v>1.3522099999999999</c:v>
                </c:pt>
                <c:pt idx="219">
                  <c:v>2.9676200000000001</c:v>
                </c:pt>
                <c:pt idx="220">
                  <c:v>0.44469999999999998</c:v>
                </c:pt>
                <c:pt idx="221">
                  <c:v>2.38158</c:v>
                </c:pt>
                <c:pt idx="222">
                  <c:v>3.0153599999999998</c:v>
                </c:pt>
                <c:pt idx="223">
                  <c:v>1.7522200000000001</c:v>
                </c:pt>
                <c:pt idx="224">
                  <c:v>1.0208699999999999</c:v>
                </c:pt>
                <c:pt idx="225">
                  <c:v>0.84258</c:v>
                </c:pt>
                <c:pt idx="226">
                  <c:v>0.47199000000000002</c:v>
                </c:pt>
                <c:pt idx="227">
                  <c:v>0.62205999999999995</c:v>
                </c:pt>
                <c:pt idx="228">
                  <c:v>1.8414299999999999</c:v>
                </c:pt>
                <c:pt idx="229">
                  <c:v>2.1873800000000001</c:v>
                </c:pt>
                <c:pt idx="230">
                  <c:v>2.4710399999999999</c:v>
                </c:pt>
                <c:pt idx="231">
                  <c:v>2.8573599999999999</c:v>
                </c:pt>
                <c:pt idx="232">
                  <c:v>2.2888700000000002</c:v>
                </c:pt>
                <c:pt idx="233">
                  <c:v>1.67889</c:v>
                </c:pt>
                <c:pt idx="234">
                  <c:v>2.01031</c:v>
                </c:pt>
                <c:pt idx="235">
                  <c:v>1.6391199999999999</c:v>
                </c:pt>
                <c:pt idx="236">
                  <c:v>2.7258900000000001</c:v>
                </c:pt>
                <c:pt idx="237">
                  <c:v>2.07877</c:v>
                </c:pt>
                <c:pt idx="238">
                  <c:v>0.97946</c:v>
                </c:pt>
                <c:pt idx="239">
                  <c:v>1.4639500000000001</c:v>
                </c:pt>
                <c:pt idx="240">
                  <c:v>2.7059700000000002</c:v>
                </c:pt>
                <c:pt idx="241">
                  <c:v>4.9365800000000002</c:v>
                </c:pt>
                <c:pt idx="242">
                  <c:v>2.1301399999999999</c:v>
                </c:pt>
                <c:pt idx="243">
                  <c:v>4.4635199999999999</c:v>
                </c:pt>
                <c:pt idx="244">
                  <c:v>0.61238999999999999</c:v>
                </c:pt>
                <c:pt idx="245">
                  <c:v>0.1081</c:v>
                </c:pt>
                <c:pt idx="246">
                  <c:v>5.6597099999999996</c:v>
                </c:pt>
                <c:pt idx="247">
                  <c:v>3.1952400000000001</c:v>
                </c:pt>
                <c:pt idx="248">
                  <c:v>6.4709399999999997</c:v>
                </c:pt>
                <c:pt idx="249">
                  <c:v>7.0102200000000003</c:v>
                </c:pt>
                <c:pt idx="250">
                  <c:v>5.2709000000000001</c:v>
                </c:pt>
              </c:numCache>
            </c:numRef>
          </c:val>
          <c:smooth val="0"/>
          <c:extLst>
            <c:ext xmlns:c16="http://schemas.microsoft.com/office/drawing/2014/chart" uri="{C3380CC4-5D6E-409C-BE32-E72D297353CC}">
              <c16:uniqueId val="{00000000-40A6-4D02-B088-675FB0ADEEF3}"/>
            </c:ext>
          </c:extLst>
        </c:ser>
        <c:ser>
          <c:idx val="1"/>
          <c:order val="1"/>
          <c:tx>
            <c:strRef>
              <c:f>'FRED Graph'!$D$11</c:f>
              <c:strCache>
                <c:ptCount val="1"/>
                <c:pt idx="0">
                  <c:v>Core PCE</c:v>
                </c:pt>
              </c:strCache>
            </c:strRef>
          </c:tx>
          <c:spPr>
            <a:ln w="28575" cap="rnd">
              <a:solidFill>
                <a:srgbClr val="FFB600"/>
              </a:solidFill>
              <a:round/>
            </a:ln>
            <a:effectLst/>
          </c:spPr>
          <c:marker>
            <c:symbol val="none"/>
          </c:marker>
          <c:cat>
            <c:numRef>
              <c:f>'FRED Graph'!$B$17:$B$267</c:f>
              <c:numCache>
                <c:formatCode>yyyy\-mm\-dd</c:formatCode>
                <c:ptCount val="251"/>
                <c:pt idx="0">
                  <c:v>22006</c:v>
                </c:pt>
                <c:pt idx="1">
                  <c:v>22097</c:v>
                </c:pt>
                <c:pt idx="2">
                  <c:v>22189</c:v>
                </c:pt>
                <c:pt idx="3">
                  <c:v>22281</c:v>
                </c:pt>
                <c:pt idx="4">
                  <c:v>22371</c:v>
                </c:pt>
                <c:pt idx="5">
                  <c:v>22462</c:v>
                </c:pt>
                <c:pt idx="6">
                  <c:v>22554</c:v>
                </c:pt>
                <c:pt idx="7">
                  <c:v>22646</c:v>
                </c:pt>
                <c:pt idx="8">
                  <c:v>22736</c:v>
                </c:pt>
                <c:pt idx="9">
                  <c:v>22827</c:v>
                </c:pt>
                <c:pt idx="10">
                  <c:v>22919</c:v>
                </c:pt>
                <c:pt idx="11">
                  <c:v>23011</c:v>
                </c:pt>
                <c:pt idx="12">
                  <c:v>23101</c:v>
                </c:pt>
                <c:pt idx="13">
                  <c:v>23192</c:v>
                </c:pt>
                <c:pt idx="14">
                  <c:v>23284</c:v>
                </c:pt>
                <c:pt idx="15">
                  <c:v>23376</c:v>
                </c:pt>
                <c:pt idx="16">
                  <c:v>23467</c:v>
                </c:pt>
                <c:pt idx="17">
                  <c:v>23558</c:v>
                </c:pt>
                <c:pt idx="18">
                  <c:v>23650</c:v>
                </c:pt>
                <c:pt idx="19">
                  <c:v>23742</c:v>
                </c:pt>
                <c:pt idx="20">
                  <c:v>23832</c:v>
                </c:pt>
                <c:pt idx="21">
                  <c:v>23923</c:v>
                </c:pt>
                <c:pt idx="22">
                  <c:v>24015</c:v>
                </c:pt>
                <c:pt idx="23">
                  <c:v>24107</c:v>
                </c:pt>
                <c:pt idx="24">
                  <c:v>24197</c:v>
                </c:pt>
                <c:pt idx="25">
                  <c:v>24288</c:v>
                </c:pt>
                <c:pt idx="26">
                  <c:v>24380</c:v>
                </c:pt>
                <c:pt idx="27">
                  <c:v>24472</c:v>
                </c:pt>
                <c:pt idx="28">
                  <c:v>24562</c:v>
                </c:pt>
                <c:pt idx="29">
                  <c:v>24653</c:v>
                </c:pt>
                <c:pt idx="30">
                  <c:v>24745</c:v>
                </c:pt>
                <c:pt idx="31">
                  <c:v>24837</c:v>
                </c:pt>
                <c:pt idx="32">
                  <c:v>24928</c:v>
                </c:pt>
                <c:pt idx="33">
                  <c:v>25019</c:v>
                </c:pt>
                <c:pt idx="34">
                  <c:v>25111</c:v>
                </c:pt>
                <c:pt idx="35">
                  <c:v>25203</c:v>
                </c:pt>
                <c:pt idx="36">
                  <c:v>25293</c:v>
                </c:pt>
                <c:pt idx="37">
                  <c:v>25384</c:v>
                </c:pt>
                <c:pt idx="38">
                  <c:v>25476</c:v>
                </c:pt>
                <c:pt idx="39">
                  <c:v>25568</c:v>
                </c:pt>
                <c:pt idx="40">
                  <c:v>25658</c:v>
                </c:pt>
                <c:pt idx="41">
                  <c:v>25749</c:v>
                </c:pt>
                <c:pt idx="42">
                  <c:v>25841</c:v>
                </c:pt>
                <c:pt idx="43">
                  <c:v>25933</c:v>
                </c:pt>
                <c:pt idx="44">
                  <c:v>26023</c:v>
                </c:pt>
                <c:pt idx="45">
                  <c:v>26114</c:v>
                </c:pt>
                <c:pt idx="46">
                  <c:v>26206</c:v>
                </c:pt>
                <c:pt idx="47">
                  <c:v>26298</c:v>
                </c:pt>
                <c:pt idx="48">
                  <c:v>26389</c:v>
                </c:pt>
                <c:pt idx="49">
                  <c:v>26480</c:v>
                </c:pt>
                <c:pt idx="50">
                  <c:v>26572</c:v>
                </c:pt>
                <c:pt idx="51">
                  <c:v>26664</c:v>
                </c:pt>
                <c:pt idx="52">
                  <c:v>26754</c:v>
                </c:pt>
                <c:pt idx="53">
                  <c:v>26845</c:v>
                </c:pt>
                <c:pt idx="54">
                  <c:v>26937</c:v>
                </c:pt>
                <c:pt idx="55">
                  <c:v>27029</c:v>
                </c:pt>
                <c:pt idx="56">
                  <c:v>27119</c:v>
                </c:pt>
                <c:pt idx="57">
                  <c:v>27210</c:v>
                </c:pt>
                <c:pt idx="58">
                  <c:v>27302</c:v>
                </c:pt>
                <c:pt idx="59">
                  <c:v>27394</c:v>
                </c:pt>
                <c:pt idx="60">
                  <c:v>27484</c:v>
                </c:pt>
                <c:pt idx="61">
                  <c:v>27575</c:v>
                </c:pt>
                <c:pt idx="62">
                  <c:v>27667</c:v>
                </c:pt>
                <c:pt idx="63">
                  <c:v>27759</c:v>
                </c:pt>
                <c:pt idx="64">
                  <c:v>27850</c:v>
                </c:pt>
                <c:pt idx="65">
                  <c:v>27941</c:v>
                </c:pt>
                <c:pt idx="66">
                  <c:v>28033</c:v>
                </c:pt>
                <c:pt idx="67">
                  <c:v>28125</c:v>
                </c:pt>
                <c:pt idx="68">
                  <c:v>28215</c:v>
                </c:pt>
                <c:pt idx="69">
                  <c:v>28306</c:v>
                </c:pt>
                <c:pt idx="70">
                  <c:v>28398</c:v>
                </c:pt>
                <c:pt idx="71">
                  <c:v>28490</c:v>
                </c:pt>
                <c:pt idx="72">
                  <c:v>28580</c:v>
                </c:pt>
                <c:pt idx="73">
                  <c:v>28671</c:v>
                </c:pt>
                <c:pt idx="74">
                  <c:v>28763</c:v>
                </c:pt>
                <c:pt idx="75">
                  <c:v>28855</c:v>
                </c:pt>
                <c:pt idx="76">
                  <c:v>28945</c:v>
                </c:pt>
                <c:pt idx="77">
                  <c:v>29036</c:v>
                </c:pt>
                <c:pt idx="78">
                  <c:v>29128</c:v>
                </c:pt>
                <c:pt idx="79">
                  <c:v>29220</c:v>
                </c:pt>
                <c:pt idx="80">
                  <c:v>29311</c:v>
                </c:pt>
                <c:pt idx="81">
                  <c:v>29402</c:v>
                </c:pt>
                <c:pt idx="82">
                  <c:v>29494</c:v>
                </c:pt>
                <c:pt idx="83">
                  <c:v>29586</c:v>
                </c:pt>
                <c:pt idx="84">
                  <c:v>29676</c:v>
                </c:pt>
                <c:pt idx="85">
                  <c:v>29767</c:v>
                </c:pt>
                <c:pt idx="86">
                  <c:v>29859</c:v>
                </c:pt>
                <c:pt idx="87">
                  <c:v>29951</c:v>
                </c:pt>
                <c:pt idx="88">
                  <c:v>30041</c:v>
                </c:pt>
                <c:pt idx="89">
                  <c:v>30132</c:v>
                </c:pt>
                <c:pt idx="90">
                  <c:v>30224</c:v>
                </c:pt>
                <c:pt idx="91">
                  <c:v>30316</c:v>
                </c:pt>
                <c:pt idx="92">
                  <c:v>30406</c:v>
                </c:pt>
                <c:pt idx="93">
                  <c:v>30497</c:v>
                </c:pt>
                <c:pt idx="94">
                  <c:v>30589</c:v>
                </c:pt>
                <c:pt idx="95">
                  <c:v>30681</c:v>
                </c:pt>
                <c:pt idx="96">
                  <c:v>30772</c:v>
                </c:pt>
                <c:pt idx="97">
                  <c:v>30863</c:v>
                </c:pt>
                <c:pt idx="98">
                  <c:v>30955</c:v>
                </c:pt>
                <c:pt idx="99">
                  <c:v>31047</c:v>
                </c:pt>
                <c:pt idx="100">
                  <c:v>31137</c:v>
                </c:pt>
                <c:pt idx="101">
                  <c:v>31228</c:v>
                </c:pt>
                <c:pt idx="102">
                  <c:v>31320</c:v>
                </c:pt>
                <c:pt idx="103">
                  <c:v>31412</c:v>
                </c:pt>
                <c:pt idx="104">
                  <c:v>31502</c:v>
                </c:pt>
                <c:pt idx="105">
                  <c:v>31593</c:v>
                </c:pt>
                <c:pt idx="106">
                  <c:v>31685</c:v>
                </c:pt>
                <c:pt idx="107">
                  <c:v>31777</c:v>
                </c:pt>
                <c:pt idx="108">
                  <c:v>31867</c:v>
                </c:pt>
                <c:pt idx="109">
                  <c:v>31958</c:v>
                </c:pt>
                <c:pt idx="110">
                  <c:v>32050</c:v>
                </c:pt>
                <c:pt idx="111">
                  <c:v>32142</c:v>
                </c:pt>
                <c:pt idx="112">
                  <c:v>32233</c:v>
                </c:pt>
                <c:pt idx="113">
                  <c:v>32324</c:v>
                </c:pt>
                <c:pt idx="114">
                  <c:v>32416</c:v>
                </c:pt>
                <c:pt idx="115">
                  <c:v>32508</c:v>
                </c:pt>
                <c:pt idx="116">
                  <c:v>32598</c:v>
                </c:pt>
                <c:pt idx="117">
                  <c:v>32689</c:v>
                </c:pt>
                <c:pt idx="118">
                  <c:v>32781</c:v>
                </c:pt>
                <c:pt idx="119">
                  <c:v>32873</c:v>
                </c:pt>
                <c:pt idx="120">
                  <c:v>32963</c:v>
                </c:pt>
                <c:pt idx="121">
                  <c:v>33054</c:v>
                </c:pt>
                <c:pt idx="122">
                  <c:v>33146</c:v>
                </c:pt>
                <c:pt idx="123">
                  <c:v>33238</c:v>
                </c:pt>
                <c:pt idx="124">
                  <c:v>33328</c:v>
                </c:pt>
                <c:pt idx="125">
                  <c:v>33419</c:v>
                </c:pt>
                <c:pt idx="126">
                  <c:v>33511</c:v>
                </c:pt>
                <c:pt idx="127">
                  <c:v>33603</c:v>
                </c:pt>
                <c:pt idx="128">
                  <c:v>33694</c:v>
                </c:pt>
                <c:pt idx="129">
                  <c:v>33785</c:v>
                </c:pt>
                <c:pt idx="130">
                  <c:v>33877</c:v>
                </c:pt>
                <c:pt idx="131">
                  <c:v>33969</c:v>
                </c:pt>
                <c:pt idx="132">
                  <c:v>34059</c:v>
                </c:pt>
                <c:pt idx="133">
                  <c:v>34150</c:v>
                </c:pt>
                <c:pt idx="134">
                  <c:v>34242</c:v>
                </c:pt>
                <c:pt idx="135">
                  <c:v>34334</c:v>
                </c:pt>
                <c:pt idx="136">
                  <c:v>34424</c:v>
                </c:pt>
                <c:pt idx="137">
                  <c:v>34515</c:v>
                </c:pt>
                <c:pt idx="138">
                  <c:v>34607</c:v>
                </c:pt>
                <c:pt idx="139">
                  <c:v>34699</c:v>
                </c:pt>
                <c:pt idx="140">
                  <c:v>34789</c:v>
                </c:pt>
                <c:pt idx="141">
                  <c:v>34880</c:v>
                </c:pt>
                <c:pt idx="142">
                  <c:v>34972</c:v>
                </c:pt>
                <c:pt idx="143">
                  <c:v>35064</c:v>
                </c:pt>
                <c:pt idx="144">
                  <c:v>35155</c:v>
                </c:pt>
                <c:pt idx="145">
                  <c:v>35246</c:v>
                </c:pt>
                <c:pt idx="146">
                  <c:v>35338</c:v>
                </c:pt>
                <c:pt idx="147">
                  <c:v>35430</c:v>
                </c:pt>
                <c:pt idx="148">
                  <c:v>35520</c:v>
                </c:pt>
                <c:pt idx="149">
                  <c:v>35611</c:v>
                </c:pt>
                <c:pt idx="150">
                  <c:v>35703</c:v>
                </c:pt>
                <c:pt idx="151">
                  <c:v>35795</c:v>
                </c:pt>
                <c:pt idx="152">
                  <c:v>35885</c:v>
                </c:pt>
                <c:pt idx="153">
                  <c:v>35976</c:v>
                </c:pt>
                <c:pt idx="154">
                  <c:v>36068</c:v>
                </c:pt>
                <c:pt idx="155">
                  <c:v>36160</c:v>
                </c:pt>
                <c:pt idx="156">
                  <c:v>36250</c:v>
                </c:pt>
                <c:pt idx="157">
                  <c:v>36341</c:v>
                </c:pt>
                <c:pt idx="158">
                  <c:v>36433</c:v>
                </c:pt>
                <c:pt idx="159">
                  <c:v>36525</c:v>
                </c:pt>
                <c:pt idx="160">
                  <c:v>36616</c:v>
                </c:pt>
                <c:pt idx="161">
                  <c:v>36707</c:v>
                </c:pt>
                <c:pt idx="162">
                  <c:v>36799</c:v>
                </c:pt>
                <c:pt idx="163">
                  <c:v>36891</c:v>
                </c:pt>
                <c:pt idx="164">
                  <c:v>36981</c:v>
                </c:pt>
                <c:pt idx="165">
                  <c:v>37072</c:v>
                </c:pt>
                <c:pt idx="166">
                  <c:v>37164</c:v>
                </c:pt>
                <c:pt idx="167">
                  <c:v>37256</c:v>
                </c:pt>
                <c:pt idx="168">
                  <c:v>37346</c:v>
                </c:pt>
                <c:pt idx="169">
                  <c:v>37437</c:v>
                </c:pt>
                <c:pt idx="170">
                  <c:v>37529</c:v>
                </c:pt>
                <c:pt idx="171">
                  <c:v>37621</c:v>
                </c:pt>
                <c:pt idx="172">
                  <c:v>37711</c:v>
                </c:pt>
                <c:pt idx="173">
                  <c:v>37802</c:v>
                </c:pt>
                <c:pt idx="174">
                  <c:v>37894</c:v>
                </c:pt>
                <c:pt idx="175">
                  <c:v>37986</c:v>
                </c:pt>
                <c:pt idx="176">
                  <c:v>38077</c:v>
                </c:pt>
                <c:pt idx="177">
                  <c:v>38168</c:v>
                </c:pt>
                <c:pt idx="178">
                  <c:v>38260</c:v>
                </c:pt>
                <c:pt idx="179">
                  <c:v>38352</c:v>
                </c:pt>
                <c:pt idx="180">
                  <c:v>38442</c:v>
                </c:pt>
                <c:pt idx="181">
                  <c:v>38533</c:v>
                </c:pt>
                <c:pt idx="182">
                  <c:v>38625</c:v>
                </c:pt>
                <c:pt idx="183">
                  <c:v>38717</c:v>
                </c:pt>
                <c:pt idx="184">
                  <c:v>38807</c:v>
                </c:pt>
                <c:pt idx="185">
                  <c:v>38898</c:v>
                </c:pt>
                <c:pt idx="186">
                  <c:v>38990</c:v>
                </c:pt>
                <c:pt idx="187">
                  <c:v>39082</c:v>
                </c:pt>
                <c:pt idx="188">
                  <c:v>39172</c:v>
                </c:pt>
                <c:pt idx="189">
                  <c:v>39263</c:v>
                </c:pt>
                <c:pt idx="190">
                  <c:v>39355</c:v>
                </c:pt>
                <c:pt idx="191">
                  <c:v>39447</c:v>
                </c:pt>
                <c:pt idx="192">
                  <c:v>39538</c:v>
                </c:pt>
                <c:pt idx="193">
                  <c:v>39629</c:v>
                </c:pt>
                <c:pt idx="194">
                  <c:v>39721</c:v>
                </c:pt>
                <c:pt idx="195">
                  <c:v>39813</c:v>
                </c:pt>
                <c:pt idx="196">
                  <c:v>39903</c:v>
                </c:pt>
                <c:pt idx="197">
                  <c:v>39994</c:v>
                </c:pt>
                <c:pt idx="198">
                  <c:v>40086</c:v>
                </c:pt>
                <c:pt idx="199">
                  <c:v>40178</c:v>
                </c:pt>
                <c:pt idx="200">
                  <c:v>40268</c:v>
                </c:pt>
                <c:pt idx="201">
                  <c:v>40359</c:v>
                </c:pt>
                <c:pt idx="202">
                  <c:v>40451</c:v>
                </c:pt>
                <c:pt idx="203">
                  <c:v>40543</c:v>
                </c:pt>
                <c:pt idx="204">
                  <c:v>40633</c:v>
                </c:pt>
                <c:pt idx="205">
                  <c:v>40724</c:v>
                </c:pt>
                <c:pt idx="206">
                  <c:v>40816</c:v>
                </c:pt>
                <c:pt idx="207">
                  <c:v>40908</c:v>
                </c:pt>
                <c:pt idx="208">
                  <c:v>40999</c:v>
                </c:pt>
                <c:pt idx="209">
                  <c:v>41090</c:v>
                </c:pt>
                <c:pt idx="210">
                  <c:v>41182</c:v>
                </c:pt>
                <c:pt idx="211">
                  <c:v>41274</c:v>
                </c:pt>
                <c:pt idx="212">
                  <c:v>41364</c:v>
                </c:pt>
                <c:pt idx="213">
                  <c:v>41455</c:v>
                </c:pt>
                <c:pt idx="214">
                  <c:v>41547</c:v>
                </c:pt>
                <c:pt idx="215">
                  <c:v>41639</c:v>
                </c:pt>
                <c:pt idx="216">
                  <c:v>41729</c:v>
                </c:pt>
                <c:pt idx="217">
                  <c:v>41820</c:v>
                </c:pt>
                <c:pt idx="218">
                  <c:v>41912</c:v>
                </c:pt>
                <c:pt idx="219">
                  <c:v>42004</c:v>
                </c:pt>
                <c:pt idx="220">
                  <c:v>42094</c:v>
                </c:pt>
                <c:pt idx="221">
                  <c:v>42185</c:v>
                </c:pt>
                <c:pt idx="222">
                  <c:v>42277</c:v>
                </c:pt>
                <c:pt idx="223">
                  <c:v>42369</c:v>
                </c:pt>
                <c:pt idx="224">
                  <c:v>42460</c:v>
                </c:pt>
                <c:pt idx="225">
                  <c:v>42551</c:v>
                </c:pt>
                <c:pt idx="226">
                  <c:v>42643</c:v>
                </c:pt>
                <c:pt idx="227">
                  <c:v>42735</c:v>
                </c:pt>
                <c:pt idx="228">
                  <c:v>42825</c:v>
                </c:pt>
                <c:pt idx="229">
                  <c:v>42916</c:v>
                </c:pt>
                <c:pt idx="230">
                  <c:v>43008</c:v>
                </c:pt>
                <c:pt idx="231">
                  <c:v>43100</c:v>
                </c:pt>
                <c:pt idx="232">
                  <c:v>43190</c:v>
                </c:pt>
                <c:pt idx="233">
                  <c:v>43281</c:v>
                </c:pt>
                <c:pt idx="234">
                  <c:v>43373</c:v>
                </c:pt>
                <c:pt idx="235">
                  <c:v>43465</c:v>
                </c:pt>
                <c:pt idx="236">
                  <c:v>43555</c:v>
                </c:pt>
                <c:pt idx="237">
                  <c:v>43646</c:v>
                </c:pt>
                <c:pt idx="238">
                  <c:v>43738</c:v>
                </c:pt>
                <c:pt idx="239">
                  <c:v>43830</c:v>
                </c:pt>
                <c:pt idx="240">
                  <c:v>43921</c:v>
                </c:pt>
                <c:pt idx="241">
                  <c:v>44012</c:v>
                </c:pt>
                <c:pt idx="242">
                  <c:v>44104</c:v>
                </c:pt>
                <c:pt idx="243">
                  <c:v>44196</c:v>
                </c:pt>
                <c:pt idx="244">
                  <c:v>44286</c:v>
                </c:pt>
                <c:pt idx="245">
                  <c:v>44377</c:v>
                </c:pt>
                <c:pt idx="246">
                  <c:v>44469</c:v>
                </c:pt>
                <c:pt idx="247">
                  <c:v>44561</c:v>
                </c:pt>
                <c:pt idx="248">
                  <c:v>44651</c:v>
                </c:pt>
                <c:pt idx="249">
                  <c:v>44742</c:v>
                </c:pt>
                <c:pt idx="250">
                  <c:v>44834</c:v>
                </c:pt>
              </c:numCache>
            </c:numRef>
          </c:cat>
          <c:val>
            <c:numRef>
              <c:f>'FRED Graph'!$D$17:$D$267</c:f>
              <c:numCache>
                <c:formatCode>General</c:formatCode>
                <c:ptCount val="251"/>
                <c:pt idx="0">
                  <c:v>2.0814599999999999</c:v>
                </c:pt>
                <c:pt idx="1">
                  <c:v>1.8060799999999999</c:v>
                </c:pt>
                <c:pt idx="2">
                  <c:v>1.5404599999999999</c:v>
                </c:pt>
                <c:pt idx="3">
                  <c:v>1.3271500000000001</c:v>
                </c:pt>
                <c:pt idx="4">
                  <c:v>1.2597400000000001</c:v>
                </c:pt>
                <c:pt idx="5">
                  <c:v>1.2721800000000001</c:v>
                </c:pt>
                <c:pt idx="6">
                  <c:v>1.3369</c:v>
                </c:pt>
                <c:pt idx="7">
                  <c:v>1.1764699999999999</c:v>
                </c:pt>
                <c:pt idx="8">
                  <c:v>1.5391699999999999</c:v>
                </c:pt>
                <c:pt idx="9">
                  <c:v>1.4636400000000001</c:v>
                </c:pt>
                <c:pt idx="10">
                  <c:v>1.2963199999999999</c:v>
                </c:pt>
                <c:pt idx="11">
                  <c:v>1.25444</c:v>
                </c:pt>
                <c:pt idx="12">
                  <c:v>1.10554</c:v>
                </c:pt>
                <c:pt idx="13">
                  <c:v>1.23807</c:v>
                </c:pt>
                <c:pt idx="14">
                  <c:v>1.3023800000000001</c:v>
                </c:pt>
                <c:pt idx="15">
                  <c:v>1.6688400000000001</c:v>
                </c:pt>
                <c:pt idx="16">
                  <c:v>1.72472</c:v>
                </c:pt>
                <c:pt idx="17">
                  <c:v>1.4978100000000001</c:v>
                </c:pt>
                <c:pt idx="18">
                  <c:v>1.4141999999999999</c:v>
                </c:pt>
                <c:pt idx="19">
                  <c:v>1.2742</c:v>
                </c:pt>
                <c:pt idx="20">
                  <c:v>1.1635599999999999</c:v>
                </c:pt>
                <c:pt idx="21">
                  <c:v>1.1938299999999999</c:v>
                </c:pt>
                <c:pt idx="22">
                  <c:v>1.3283400000000001</c:v>
                </c:pt>
                <c:pt idx="23">
                  <c:v>1.46146</c:v>
                </c:pt>
                <c:pt idx="24">
                  <c:v>1.55548</c:v>
                </c:pt>
                <c:pt idx="25">
                  <c:v>2.23387</c:v>
                </c:pt>
                <c:pt idx="26">
                  <c:v>2.6164100000000001</c:v>
                </c:pt>
                <c:pt idx="27">
                  <c:v>3.05951</c:v>
                </c:pt>
                <c:pt idx="28">
                  <c:v>3.0794999999999999</c:v>
                </c:pt>
                <c:pt idx="29">
                  <c:v>2.8795799999999998</c:v>
                </c:pt>
                <c:pt idx="30">
                  <c:v>3.1009799999999998</c:v>
                </c:pt>
                <c:pt idx="31">
                  <c:v>3.1578400000000002</c:v>
                </c:pt>
                <c:pt idx="32">
                  <c:v>4.0339</c:v>
                </c:pt>
                <c:pt idx="33">
                  <c:v>4.4347500000000002</c:v>
                </c:pt>
                <c:pt idx="34">
                  <c:v>4.5706899999999999</c:v>
                </c:pt>
                <c:pt idx="35">
                  <c:v>4.7216399999999998</c:v>
                </c:pt>
                <c:pt idx="36">
                  <c:v>4.6318599999999996</c:v>
                </c:pt>
                <c:pt idx="37">
                  <c:v>4.6243299999999996</c:v>
                </c:pt>
                <c:pt idx="38">
                  <c:v>4.6462500000000002</c:v>
                </c:pt>
                <c:pt idx="39">
                  <c:v>4.7519499999999999</c:v>
                </c:pt>
                <c:pt idx="40">
                  <c:v>4.6479200000000001</c:v>
                </c:pt>
                <c:pt idx="41">
                  <c:v>4.6242999999999999</c:v>
                </c:pt>
                <c:pt idx="42">
                  <c:v>4.6184900000000004</c:v>
                </c:pt>
                <c:pt idx="43">
                  <c:v>4.9589100000000004</c:v>
                </c:pt>
                <c:pt idx="44">
                  <c:v>4.96509</c:v>
                </c:pt>
                <c:pt idx="45">
                  <c:v>5.0649600000000001</c:v>
                </c:pt>
                <c:pt idx="46">
                  <c:v>4.5897500000000004</c:v>
                </c:pt>
                <c:pt idx="47">
                  <c:v>3.7469600000000001</c:v>
                </c:pt>
                <c:pt idx="48">
                  <c:v>3.5400200000000002</c:v>
                </c:pt>
                <c:pt idx="49">
                  <c:v>2.9832700000000001</c:v>
                </c:pt>
                <c:pt idx="50">
                  <c:v>3.1302300000000001</c:v>
                </c:pt>
                <c:pt idx="51">
                  <c:v>3.0530400000000002</c:v>
                </c:pt>
                <c:pt idx="52">
                  <c:v>2.9371999999999998</c:v>
                </c:pt>
                <c:pt idx="53">
                  <c:v>3.6945299999999999</c:v>
                </c:pt>
                <c:pt idx="54">
                  <c:v>4.2801200000000001</c:v>
                </c:pt>
                <c:pt idx="55">
                  <c:v>5.1142000000000003</c:v>
                </c:pt>
                <c:pt idx="56">
                  <c:v>6.3020899999999997</c:v>
                </c:pt>
                <c:pt idx="57">
                  <c:v>7.7250100000000002</c:v>
                </c:pt>
                <c:pt idx="58">
                  <c:v>9.1791099999999997</c:v>
                </c:pt>
                <c:pt idx="59">
                  <c:v>10.04566</c:v>
                </c:pt>
                <c:pt idx="60">
                  <c:v>9.9412900000000004</c:v>
                </c:pt>
                <c:pt idx="61">
                  <c:v>8.4902499999999996</c:v>
                </c:pt>
                <c:pt idx="62">
                  <c:v>7.1566999999999998</c:v>
                </c:pt>
                <c:pt idx="63">
                  <c:v>6.67835</c:v>
                </c:pt>
                <c:pt idx="64">
                  <c:v>6.0739099999999997</c:v>
                </c:pt>
                <c:pt idx="65">
                  <c:v>5.9343199999999996</c:v>
                </c:pt>
                <c:pt idx="66">
                  <c:v>6.1565799999999999</c:v>
                </c:pt>
                <c:pt idx="67">
                  <c:v>5.8612500000000001</c:v>
                </c:pt>
                <c:pt idx="68">
                  <c:v>6.2891199999999996</c:v>
                </c:pt>
                <c:pt idx="69">
                  <c:v>6.6450800000000001</c:v>
                </c:pt>
                <c:pt idx="70">
                  <c:v>6.4521300000000004</c:v>
                </c:pt>
                <c:pt idx="71">
                  <c:v>6.4837999999999996</c:v>
                </c:pt>
                <c:pt idx="72">
                  <c:v>6.3532099999999998</c:v>
                </c:pt>
                <c:pt idx="73">
                  <c:v>6.5560700000000001</c:v>
                </c:pt>
                <c:pt idx="74">
                  <c:v>6.7345199999999998</c:v>
                </c:pt>
                <c:pt idx="75">
                  <c:v>6.88917</c:v>
                </c:pt>
                <c:pt idx="76">
                  <c:v>6.7705700000000002</c:v>
                </c:pt>
                <c:pt idx="77">
                  <c:v>7.3642399999999997</c:v>
                </c:pt>
                <c:pt idx="78">
                  <c:v>7.5234100000000002</c:v>
                </c:pt>
                <c:pt idx="79">
                  <c:v>7.9785199999999996</c:v>
                </c:pt>
                <c:pt idx="80">
                  <c:v>9.3485899999999997</c:v>
                </c:pt>
                <c:pt idx="81">
                  <c:v>8.9471399999999992</c:v>
                </c:pt>
                <c:pt idx="82">
                  <c:v>9.5100300000000004</c:v>
                </c:pt>
                <c:pt idx="83">
                  <c:v>9.6466600000000007</c:v>
                </c:pt>
                <c:pt idx="84">
                  <c:v>9.0712899999999994</c:v>
                </c:pt>
                <c:pt idx="85">
                  <c:v>8.9037100000000002</c:v>
                </c:pt>
                <c:pt idx="86">
                  <c:v>8.4294499999999992</c:v>
                </c:pt>
                <c:pt idx="87">
                  <c:v>7.7143699999999997</c:v>
                </c:pt>
                <c:pt idx="88">
                  <c:v>6.9525600000000001</c:v>
                </c:pt>
                <c:pt idx="89">
                  <c:v>6.54467</c:v>
                </c:pt>
                <c:pt idx="90">
                  <c:v>6.0699399999999999</c:v>
                </c:pt>
                <c:pt idx="91">
                  <c:v>5.8307500000000001</c:v>
                </c:pt>
                <c:pt idx="92">
                  <c:v>5.5605700000000002</c:v>
                </c:pt>
                <c:pt idx="93">
                  <c:v>5.0061499999999999</c:v>
                </c:pt>
                <c:pt idx="94">
                  <c:v>5.1250400000000003</c:v>
                </c:pt>
                <c:pt idx="95">
                  <c:v>4.2517199999999997</c:v>
                </c:pt>
                <c:pt idx="96">
                  <c:v>4.41995</c:v>
                </c:pt>
                <c:pt idx="97">
                  <c:v>4.4443999999999999</c:v>
                </c:pt>
                <c:pt idx="98">
                  <c:v>3.7403599999999999</c:v>
                </c:pt>
                <c:pt idx="99">
                  <c:v>4.1020599999999998</c:v>
                </c:pt>
                <c:pt idx="100">
                  <c:v>4.1918699999999998</c:v>
                </c:pt>
                <c:pt idx="101">
                  <c:v>4.0426099999999998</c:v>
                </c:pt>
                <c:pt idx="102">
                  <c:v>4.1208499999999999</c:v>
                </c:pt>
                <c:pt idx="103">
                  <c:v>3.9594200000000002</c:v>
                </c:pt>
                <c:pt idx="104">
                  <c:v>3.6223999999999998</c:v>
                </c:pt>
                <c:pt idx="105">
                  <c:v>3.4748700000000001</c:v>
                </c:pt>
                <c:pt idx="106">
                  <c:v>3.1941700000000002</c:v>
                </c:pt>
                <c:pt idx="107">
                  <c:v>3.1945600000000001</c:v>
                </c:pt>
                <c:pt idx="108">
                  <c:v>2.8161399999999999</c:v>
                </c:pt>
                <c:pt idx="109">
                  <c:v>3.1534499999999999</c:v>
                </c:pt>
                <c:pt idx="110">
                  <c:v>3.4358599999999999</c:v>
                </c:pt>
                <c:pt idx="111">
                  <c:v>3.6110199999999999</c:v>
                </c:pt>
                <c:pt idx="112">
                  <c:v>3.9942299999999999</c:v>
                </c:pt>
                <c:pt idx="113">
                  <c:v>4.2739500000000001</c:v>
                </c:pt>
                <c:pt idx="114">
                  <c:v>4.4835599999999998</c:v>
                </c:pt>
                <c:pt idx="115">
                  <c:v>4.6269499999999999</c:v>
                </c:pt>
                <c:pt idx="116">
                  <c:v>4.5795700000000004</c:v>
                </c:pt>
                <c:pt idx="117">
                  <c:v>4.2139699999999998</c:v>
                </c:pt>
                <c:pt idx="118">
                  <c:v>3.7500200000000001</c:v>
                </c:pt>
                <c:pt idx="119">
                  <c:v>3.6757499999999999</c:v>
                </c:pt>
                <c:pt idx="120">
                  <c:v>3.9765299999999999</c:v>
                </c:pt>
                <c:pt idx="121">
                  <c:v>4.0740100000000004</c:v>
                </c:pt>
                <c:pt idx="122">
                  <c:v>4.3586799999999997</c:v>
                </c:pt>
                <c:pt idx="123">
                  <c:v>4.03233</c:v>
                </c:pt>
                <c:pt idx="124">
                  <c:v>3.6518799999999998</c:v>
                </c:pt>
                <c:pt idx="125">
                  <c:v>3.4681299999999999</c:v>
                </c:pt>
                <c:pt idx="126">
                  <c:v>3.4284699999999999</c:v>
                </c:pt>
                <c:pt idx="127">
                  <c:v>3.4837400000000001</c:v>
                </c:pt>
                <c:pt idx="128">
                  <c:v>3.2892399999999999</c:v>
                </c:pt>
                <c:pt idx="129">
                  <c:v>3.01416</c:v>
                </c:pt>
                <c:pt idx="130">
                  <c:v>2.6562800000000002</c:v>
                </c:pt>
                <c:pt idx="131">
                  <c:v>2.7956300000000001</c:v>
                </c:pt>
                <c:pt idx="132">
                  <c:v>2.6980300000000002</c:v>
                </c:pt>
                <c:pt idx="133">
                  <c:v>2.8812000000000002</c:v>
                </c:pt>
                <c:pt idx="134">
                  <c:v>2.7913299999999999</c:v>
                </c:pt>
                <c:pt idx="135">
                  <c:v>2.4618799999999998</c:v>
                </c:pt>
                <c:pt idx="136">
                  <c:v>2.3995000000000002</c:v>
                </c:pt>
                <c:pt idx="137">
                  <c:v>2.2656800000000001</c:v>
                </c:pt>
                <c:pt idx="138">
                  <c:v>2.19476</c:v>
                </c:pt>
                <c:pt idx="139">
                  <c:v>2.1789900000000002</c:v>
                </c:pt>
                <c:pt idx="140">
                  <c:v>2.1996699999999998</c:v>
                </c:pt>
                <c:pt idx="141">
                  <c:v>2.0919400000000001</c:v>
                </c:pt>
                <c:pt idx="142">
                  <c:v>2.149</c:v>
                </c:pt>
                <c:pt idx="143">
                  <c:v>2.1447600000000002</c:v>
                </c:pt>
                <c:pt idx="144">
                  <c:v>1.9577599999999999</c:v>
                </c:pt>
                <c:pt idx="145">
                  <c:v>1.85412</c:v>
                </c:pt>
                <c:pt idx="146">
                  <c:v>1.9018299999999999</c:v>
                </c:pt>
                <c:pt idx="147">
                  <c:v>1.8613900000000001</c:v>
                </c:pt>
                <c:pt idx="148">
                  <c:v>1.93872</c:v>
                </c:pt>
                <c:pt idx="149">
                  <c:v>1.96821</c:v>
                </c:pt>
                <c:pt idx="150">
                  <c:v>1.6209100000000001</c:v>
                </c:pt>
                <c:pt idx="151">
                  <c:v>1.45092</c:v>
                </c:pt>
                <c:pt idx="152">
                  <c:v>1.2427699999999999</c:v>
                </c:pt>
                <c:pt idx="153">
                  <c:v>0.98</c:v>
                </c:pt>
                <c:pt idx="154">
                  <c:v>1.2062999999999999</c:v>
                </c:pt>
                <c:pt idx="155">
                  <c:v>1.35287</c:v>
                </c:pt>
                <c:pt idx="156">
                  <c:v>1.14534</c:v>
                </c:pt>
                <c:pt idx="157">
                  <c:v>1.3974</c:v>
                </c:pt>
                <c:pt idx="158">
                  <c:v>1.4318299999999999</c:v>
                </c:pt>
                <c:pt idx="159">
                  <c:v>1.44032</c:v>
                </c:pt>
                <c:pt idx="160">
                  <c:v>1.9004000000000001</c:v>
                </c:pt>
                <c:pt idx="161">
                  <c:v>1.74227</c:v>
                </c:pt>
                <c:pt idx="162">
                  <c:v>1.84945</c:v>
                </c:pt>
                <c:pt idx="163">
                  <c:v>1.8710199999999999</c:v>
                </c:pt>
                <c:pt idx="164">
                  <c:v>1.9322299999999999</c:v>
                </c:pt>
                <c:pt idx="165">
                  <c:v>2.0927099999999998</c:v>
                </c:pt>
                <c:pt idx="166">
                  <c:v>1.2179899999999999</c:v>
                </c:pt>
                <c:pt idx="167">
                  <c:v>1.73824</c:v>
                </c:pt>
                <c:pt idx="168">
                  <c:v>1.44828</c:v>
                </c:pt>
                <c:pt idx="169">
                  <c:v>1.59335</c:v>
                </c:pt>
                <c:pt idx="170">
                  <c:v>2.4347400000000001</c:v>
                </c:pt>
                <c:pt idx="171">
                  <c:v>1.7689999999999999</c:v>
                </c:pt>
                <c:pt idx="172">
                  <c:v>1.7685500000000001</c:v>
                </c:pt>
                <c:pt idx="173">
                  <c:v>1.52762</c:v>
                </c:pt>
                <c:pt idx="174">
                  <c:v>1.4654400000000001</c:v>
                </c:pt>
                <c:pt idx="175">
                  <c:v>1.63845</c:v>
                </c:pt>
                <c:pt idx="176">
                  <c:v>1.86093</c:v>
                </c:pt>
                <c:pt idx="177">
                  <c:v>2.1088499999999999</c:v>
                </c:pt>
                <c:pt idx="178">
                  <c:v>1.94801</c:v>
                </c:pt>
                <c:pt idx="179">
                  <c:v>2.0655999999999999</c:v>
                </c:pt>
                <c:pt idx="180">
                  <c:v>2.2557700000000001</c:v>
                </c:pt>
                <c:pt idx="181">
                  <c:v>2.0861000000000001</c:v>
                </c:pt>
                <c:pt idx="182">
                  <c:v>2.1941199999999998</c:v>
                </c:pt>
                <c:pt idx="183">
                  <c:v>2.2803499999999999</c:v>
                </c:pt>
                <c:pt idx="184">
                  <c:v>2.16737</c:v>
                </c:pt>
                <c:pt idx="185">
                  <c:v>2.5959500000000002</c:v>
                </c:pt>
                <c:pt idx="186">
                  <c:v>2.6057199999999998</c:v>
                </c:pt>
                <c:pt idx="187">
                  <c:v>2.3157399999999999</c:v>
                </c:pt>
                <c:pt idx="188">
                  <c:v>2.3783599999999998</c:v>
                </c:pt>
                <c:pt idx="189">
                  <c:v>1.9873499999999999</c:v>
                </c:pt>
                <c:pt idx="190">
                  <c:v>2.1023700000000001</c:v>
                </c:pt>
                <c:pt idx="191">
                  <c:v>2.4045100000000001</c:v>
                </c:pt>
                <c:pt idx="192">
                  <c:v>2.1688100000000001</c:v>
                </c:pt>
                <c:pt idx="193">
                  <c:v>2.2147899999999998</c:v>
                </c:pt>
                <c:pt idx="194">
                  <c:v>2.0440200000000002</c:v>
                </c:pt>
                <c:pt idx="195">
                  <c:v>1.1371500000000001</c:v>
                </c:pt>
                <c:pt idx="196">
                  <c:v>0.76254</c:v>
                </c:pt>
                <c:pt idx="197">
                  <c:v>0.7198</c:v>
                </c:pt>
                <c:pt idx="198">
                  <c:v>0.72426999999999997</c:v>
                </c:pt>
                <c:pt idx="199">
                  <c:v>1.5100800000000001</c:v>
                </c:pt>
                <c:pt idx="200">
                  <c:v>1.7774000000000001</c:v>
                </c:pt>
                <c:pt idx="201">
                  <c:v>1.55647</c:v>
                </c:pt>
                <c:pt idx="202">
                  <c:v>1.2978700000000001</c:v>
                </c:pt>
                <c:pt idx="203">
                  <c:v>1.05559</c:v>
                </c:pt>
                <c:pt idx="204">
                  <c:v>1.2143600000000001</c:v>
                </c:pt>
                <c:pt idx="205">
                  <c:v>1.5853999999999999</c:v>
                </c:pt>
                <c:pt idx="206">
                  <c:v>1.85057</c:v>
                </c:pt>
                <c:pt idx="207">
                  <c:v>1.9758100000000001</c:v>
                </c:pt>
                <c:pt idx="208">
                  <c:v>2.04406</c:v>
                </c:pt>
                <c:pt idx="209">
                  <c:v>1.8193999999999999</c:v>
                </c:pt>
                <c:pt idx="210">
                  <c:v>1.6921600000000001</c:v>
                </c:pt>
                <c:pt idx="211">
                  <c:v>1.68903</c:v>
                </c:pt>
                <c:pt idx="212">
                  <c:v>1.4960599999999999</c:v>
                </c:pt>
                <c:pt idx="213">
                  <c:v>1.48874</c:v>
                </c:pt>
                <c:pt idx="214">
                  <c:v>1.5552699999999999</c:v>
                </c:pt>
                <c:pt idx="215">
                  <c:v>1.6579900000000001</c:v>
                </c:pt>
                <c:pt idx="216">
                  <c:v>1.5818399999999999</c:v>
                </c:pt>
                <c:pt idx="217">
                  <c:v>1.7173099999999999</c:v>
                </c:pt>
                <c:pt idx="218">
                  <c:v>1.7062999999999999</c:v>
                </c:pt>
                <c:pt idx="219">
                  <c:v>1.4697100000000001</c:v>
                </c:pt>
                <c:pt idx="220">
                  <c:v>1.35951</c:v>
                </c:pt>
                <c:pt idx="221">
                  <c:v>1.2899799999999999</c:v>
                </c:pt>
                <c:pt idx="222">
                  <c:v>1.2343500000000001</c:v>
                </c:pt>
                <c:pt idx="223">
                  <c:v>1.12869</c:v>
                </c:pt>
                <c:pt idx="224">
                  <c:v>1.3845099999999999</c:v>
                </c:pt>
                <c:pt idx="225">
                  <c:v>1.49841</c:v>
                </c:pt>
                <c:pt idx="226">
                  <c:v>1.68394</c:v>
                </c:pt>
                <c:pt idx="227">
                  <c:v>1.8284100000000001</c:v>
                </c:pt>
                <c:pt idx="228">
                  <c:v>1.74657</c:v>
                </c:pt>
                <c:pt idx="229">
                  <c:v>1.69594</c:v>
                </c:pt>
                <c:pt idx="230">
                  <c:v>1.53501</c:v>
                </c:pt>
                <c:pt idx="231">
                  <c:v>1.6955199999999999</c:v>
                </c:pt>
                <c:pt idx="232">
                  <c:v>2.0472399999999999</c:v>
                </c:pt>
                <c:pt idx="233">
                  <c:v>2.0366</c:v>
                </c:pt>
                <c:pt idx="234">
                  <c:v>2.0893600000000001</c:v>
                </c:pt>
                <c:pt idx="235">
                  <c:v>2.0847500000000001</c:v>
                </c:pt>
                <c:pt idx="236">
                  <c:v>1.63195</c:v>
                </c:pt>
                <c:pt idx="237">
                  <c:v>1.7506600000000001</c:v>
                </c:pt>
                <c:pt idx="238">
                  <c:v>1.68634</c:v>
                </c:pt>
                <c:pt idx="239">
                  <c:v>1.58816</c:v>
                </c:pt>
                <c:pt idx="240">
                  <c:v>1.6102399999999999</c:v>
                </c:pt>
                <c:pt idx="241">
                  <c:v>0.93838999999999995</c:v>
                </c:pt>
                <c:pt idx="242">
                  <c:v>1.45987</c:v>
                </c:pt>
                <c:pt idx="243">
                  <c:v>1.46313</c:v>
                </c:pt>
                <c:pt idx="244">
                  <c:v>2.0451999999999999</c:v>
                </c:pt>
                <c:pt idx="245">
                  <c:v>3.8018200000000002</c:v>
                </c:pt>
                <c:pt idx="246">
                  <c:v>3.9191400000000001</c:v>
                </c:pt>
                <c:pt idx="247">
                  <c:v>5.0436100000000001</c:v>
                </c:pt>
                <c:pt idx="248">
                  <c:v>5.36477</c:v>
                </c:pt>
                <c:pt idx="249">
                  <c:v>5.0354099999999997</c:v>
                </c:pt>
                <c:pt idx="250">
                  <c:v>5.20153</c:v>
                </c:pt>
              </c:numCache>
            </c:numRef>
          </c:val>
          <c:smooth val="0"/>
          <c:extLst>
            <c:ext xmlns:c16="http://schemas.microsoft.com/office/drawing/2014/chart" uri="{C3380CC4-5D6E-409C-BE32-E72D297353CC}">
              <c16:uniqueId val="{00000001-40A6-4D02-B088-675FB0ADEEF3}"/>
            </c:ext>
          </c:extLst>
        </c:ser>
        <c:dLbls>
          <c:showLegendKey val="0"/>
          <c:showVal val="0"/>
          <c:showCatName val="0"/>
          <c:showSerName val="0"/>
          <c:showPercent val="0"/>
          <c:showBubbleSize val="0"/>
        </c:dLbls>
        <c:smooth val="0"/>
        <c:axId val="952978352"/>
        <c:axId val="952979600"/>
      </c:lineChart>
      <c:dateAx>
        <c:axId val="952978352"/>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B4A"/>
                </a:solidFill>
                <a:latin typeface="Trebuchet MS" panose="020B0603020202020204" pitchFamily="34" charset="0"/>
                <a:ea typeface="+mn-ea"/>
                <a:cs typeface="+mn-cs"/>
              </a:defRPr>
            </a:pPr>
            <a:endParaRPr lang="en-US"/>
          </a:p>
        </c:txPr>
        <c:crossAx val="952979600"/>
        <c:crosses val="autoZero"/>
        <c:auto val="1"/>
        <c:lblOffset val="100"/>
        <c:baseTimeUnit val="months"/>
        <c:majorUnit val="3"/>
        <c:majorTimeUnit val="years"/>
      </c:dateAx>
      <c:valAx>
        <c:axId val="952979600"/>
        <c:scaling>
          <c:orientation val="minMax"/>
        </c:scaling>
        <c:delete val="0"/>
        <c:axPos val="l"/>
        <c:majorGridlines>
          <c:spPr>
            <a:ln w="9525" cap="flat" cmpd="sng" algn="ctr">
              <a:solidFill>
                <a:schemeClr val="bg1">
                  <a:lumMod val="65000"/>
                  <a:alpha val="3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3B4A"/>
                </a:solidFill>
                <a:latin typeface="Trebuchet MS" panose="020B0603020202020204" pitchFamily="34" charset="0"/>
                <a:ea typeface="+mn-ea"/>
                <a:cs typeface="+mn-cs"/>
              </a:defRPr>
            </a:pPr>
            <a:endParaRPr lang="en-US"/>
          </a:p>
        </c:txPr>
        <c:crossAx val="952978352"/>
        <c:crosses val="autoZero"/>
        <c:crossBetween val="between"/>
        <c:dispUnits>
          <c:builtInUnit val="hundre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rebuchet MS" panose="020B0603020202020204" pitchFamily="34"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5372489673248E-2"/>
          <c:y val="2.8731432094441921E-2"/>
          <c:w val="0.93262145584379263"/>
          <c:h val="0.8355581092742278"/>
        </c:manualLayout>
      </c:layout>
      <c:barChart>
        <c:barDir val="col"/>
        <c:grouping val="clustered"/>
        <c:varyColors val="0"/>
        <c:ser>
          <c:idx val="0"/>
          <c:order val="0"/>
          <c:tx>
            <c:strRef>
              <c:f>'return data'!$I$2</c:f>
              <c:strCache>
                <c:ptCount val="1"/>
                <c:pt idx="0">
                  <c:v>Drawdown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'return data'!$H$3:$H$12</c:f>
              <c:strCache>
                <c:ptCount val="10"/>
                <c:pt idx="0">
                  <c:v>Aug. 1956 - Oct. 1957</c:v>
                </c:pt>
                <c:pt idx="1">
                  <c:v>Dec. 1961 - May 1962</c:v>
                </c:pt>
                <c:pt idx="2">
                  <c:v>Feb. 1966 - Aug. 1966</c:v>
                </c:pt>
                <c:pt idx="3">
                  <c:v>Nov. 1968 - Jan. 1970</c:v>
                </c:pt>
                <c:pt idx="4">
                  <c:v>Jan. 1973 - Nov. 1973</c:v>
                </c:pt>
                <c:pt idx="5">
                  <c:v>Dec. 1980 - Feb. 1982</c:v>
                </c:pt>
                <c:pt idx="6">
                  <c:v>Aug. 1987 - Oct. 1987</c:v>
                </c:pt>
                <c:pt idx="7">
                  <c:v>Mar. 2000 - Mar. 2001</c:v>
                </c:pt>
                <c:pt idx="8">
                  <c:v>Oct. 2007 - Jul. 2008</c:v>
                </c:pt>
                <c:pt idx="9">
                  <c:v>Feb. 2020 - Mar. 2020</c:v>
                </c:pt>
              </c:strCache>
            </c:strRef>
          </c:cat>
          <c:val>
            <c:numRef>
              <c:f>'return data'!$I$3:$I$12</c:f>
              <c:numCache>
                <c:formatCode>0%</c:formatCode>
                <c:ptCount val="10"/>
                <c:pt idx="0">
                  <c:v>-0.2113215</c:v>
                </c:pt>
                <c:pt idx="1">
                  <c:v>-0.2359581</c:v>
                </c:pt>
                <c:pt idx="2">
                  <c:v>-0.2076334</c:v>
                </c:pt>
                <c:pt idx="3">
                  <c:v>-0.209283</c:v>
                </c:pt>
                <c:pt idx="4">
                  <c:v>-0.20409179999999999</c:v>
                </c:pt>
                <c:pt idx="5">
                  <c:v>-0.20587820000000001</c:v>
                </c:pt>
                <c:pt idx="6">
                  <c:v>-0.33236330000000003</c:v>
                </c:pt>
                <c:pt idx="7">
                  <c:v>-0.22737089999999999</c:v>
                </c:pt>
                <c:pt idx="8">
                  <c:v>-0.20474900000000001</c:v>
                </c:pt>
                <c:pt idx="9">
                  <c:v>-0.26741609999999999</c:v>
                </c:pt>
              </c:numCache>
            </c:numRef>
          </c:val>
          <c:extLst>
            <c:ext xmlns:c16="http://schemas.microsoft.com/office/drawing/2014/chart" uri="{C3380CC4-5D6E-409C-BE32-E72D297353CC}">
              <c16:uniqueId val="{00000000-541B-44DA-98DC-F550363A9DFE}"/>
            </c:ext>
          </c:extLst>
        </c:ser>
        <c:ser>
          <c:idx val="1"/>
          <c:order val="1"/>
          <c:tx>
            <c:strRef>
              <c:f>'return data'!$J$2</c:f>
              <c:strCache>
                <c:ptCount val="1"/>
                <c:pt idx="0">
                  <c:v>Return One-Year Later</c:v>
                </c:pt>
              </c:strCache>
            </c:strRef>
          </c:tx>
          <c:spPr>
            <a:solidFill>
              <a:schemeClr val="accent2"/>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1B-44DA-98DC-F550363A9D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'return data'!$H$3:$H$12</c:f>
              <c:strCache>
                <c:ptCount val="10"/>
                <c:pt idx="0">
                  <c:v>Aug. 1956 - Oct. 1957</c:v>
                </c:pt>
                <c:pt idx="1">
                  <c:v>Dec. 1961 - May 1962</c:v>
                </c:pt>
                <c:pt idx="2">
                  <c:v>Feb. 1966 - Aug. 1966</c:v>
                </c:pt>
                <c:pt idx="3">
                  <c:v>Nov. 1968 - Jan. 1970</c:v>
                </c:pt>
                <c:pt idx="4">
                  <c:v>Jan. 1973 - Nov. 1973</c:v>
                </c:pt>
                <c:pt idx="5">
                  <c:v>Dec. 1980 - Feb. 1982</c:v>
                </c:pt>
                <c:pt idx="6">
                  <c:v>Aug. 1987 - Oct. 1987</c:v>
                </c:pt>
                <c:pt idx="7">
                  <c:v>Mar. 2000 - Mar. 2001</c:v>
                </c:pt>
                <c:pt idx="8">
                  <c:v>Oct. 2007 - Jul. 2008</c:v>
                </c:pt>
                <c:pt idx="9">
                  <c:v>Feb. 2020 - Mar. 2020</c:v>
                </c:pt>
              </c:strCache>
            </c:strRef>
          </c:cat>
          <c:val>
            <c:numRef>
              <c:f>'return data'!$J$3:$J$12</c:f>
              <c:numCache>
                <c:formatCode>0%</c:formatCode>
                <c:ptCount val="10"/>
                <c:pt idx="0">
                  <c:v>0.27126210000000001</c:v>
                </c:pt>
                <c:pt idx="1">
                  <c:v>0.17487810000000001</c:v>
                </c:pt>
                <c:pt idx="2">
                  <c:v>0.21240680000000001</c:v>
                </c:pt>
                <c:pt idx="3">
                  <c:v>9.7015799999999999E-2</c:v>
                </c:pt>
                <c:pt idx="4">
                  <c:v>-0.2806999</c:v>
                </c:pt>
                <c:pt idx="5">
                  <c:v>0.3071895</c:v>
                </c:pt>
                <c:pt idx="6">
                  <c:v>-1.17439E-2</c:v>
                </c:pt>
                <c:pt idx="7">
                  <c:v>-5.28297E-2</c:v>
                </c:pt>
                <c:pt idx="8">
                  <c:v>-0.30944719999999998</c:v>
                </c:pt>
                <c:pt idx="9">
                  <c:v>0.43698909999999996</c:v>
                </c:pt>
              </c:numCache>
            </c:numRef>
          </c:val>
          <c:extLst>
            <c:ext xmlns:c16="http://schemas.microsoft.com/office/drawing/2014/chart" uri="{C3380CC4-5D6E-409C-BE32-E72D297353CC}">
              <c16:uniqueId val="{00000002-541B-44DA-98DC-F550363A9DFE}"/>
            </c:ext>
          </c:extLst>
        </c:ser>
        <c:ser>
          <c:idx val="2"/>
          <c:order val="2"/>
          <c:tx>
            <c:strRef>
              <c:f>'return data'!$K$2</c:f>
              <c:strCache>
                <c:ptCount val="1"/>
                <c:pt idx="0">
                  <c:v>Return Three-Years Later</c:v>
                </c:pt>
              </c:strCache>
            </c:strRef>
          </c:tx>
          <c:spPr>
            <a:solidFill>
              <a:schemeClr val="accent3"/>
            </a:solidFill>
            <a:ln>
              <a:noFill/>
            </a:ln>
            <a:effectLst/>
          </c:spPr>
          <c:invertIfNegative val="0"/>
          <c:cat>
            <c:strRef>
              <c:f>'return data'!$H$3:$H$12</c:f>
              <c:strCache>
                <c:ptCount val="10"/>
                <c:pt idx="0">
                  <c:v>Aug. 1956 - Oct. 1957</c:v>
                </c:pt>
                <c:pt idx="1">
                  <c:v>Dec. 1961 - May 1962</c:v>
                </c:pt>
                <c:pt idx="2">
                  <c:v>Feb. 1966 - Aug. 1966</c:v>
                </c:pt>
                <c:pt idx="3">
                  <c:v>Nov. 1968 - Jan. 1970</c:v>
                </c:pt>
                <c:pt idx="4">
                  <c:v>Jan. 1973 - Nov. 1973</c:v>
                </c:pt>
                <c:pt idx="5">
                  <c:v>Dec. 1980 - Feb. 1982</c:v>
                </c:pt>
                <c:pt idx="6">
                  <c:v>Aug. 1987 - Oct. 1987</c:v>
                </c:pt>
                <c:pt idx="7">
                  <c:v>Mar. 2000 - Mar. 2001</c:v>
                </c:pt>
                <c:pt idx="8">
                  <c:v>Oct. 2007 - Jul. 2008</c:v>
                </c:pt>
                <c:pt idx="9">
                  <c:v>Feb. 2020 - Mar. 2020</c:v>
                </c:pt>
              </c:strCache>
            </c:strRef>
          </c:cat>
          <c:val>
            <c:numRef>
              <c:f>'return data'!$K$3:$K$12</c:f>
              <c:numCache>
                <c:formatCode>0%</c:formatCode>
                <c:ptCount val="10"/>
                <c:pt idx="0">
                  <c:v>0.33548229999999996</c:v>
                </c:pt>
                <c:pt idx="1">
                  <c:v>0.47704729999999995</c:v>
                </c:pt>
                <c:pt idx="2">
                  <c:v>0.24185320000000002</c:v>
                </c:pt>
                <c:pt idx="3">
                  <c:v>0.34174439999999995</c:v>
                </c:pt>
                <c:pt idx="4">
                  <c:v>6.8026500000000004E-2</c:v>
                </c:pt>
                <c:pt idx="5">
                  <c:v>0.59150329999999995</c:v>
                </c:pt>
                <c:pt idx="6">
                  <c:v>8.1499799999999997E-2</c:v>
                </c:pt>
                <c:pt idx="7">
                  <c:v>-0.10267129999999999</c:v>
                </c:pt>
                <c:pt idx="8">
                  <c:v>5.5036399999999999E-2</c:v>
                </c:pt>
                <c:pt idx="9" formatCode="General">
                  <c:v>0</c:v>
                </c:pt>
              </c:numCache>
            </c:numRef>
          </c:val>
          <c:extLst>
            <c:ext xmlns:c16="http://schemas.microsoft.com/office/drawing/2014/chart" uri="{C3380CC4-5D6E-409C-BE32-E72D297353CC}">
              <c16:uniqueId val="{00000003-541B-44DA-98DC-F550363A9DFE}"/>
            </c:ext>
          </c:extLst>
        </c:ser>
        <c:ser>
          <c:idx val="3"/>
          <c:order val="3"/>
          <c:tx>
            <c:strRef>
              <c:f>'return data'!$L$2</c:f>
              <c:strCache>
                <c:ptCount val="1"/>
                <c:pt idx="0">
                  <c:v>Return Five-Years Later</c:v>
                </c:pt>
              </c:strCache>
            </c:strRef>
          </c:tx>
          <c:spPr>
            <a:solidFill>
              <a:schemeClr val="accent4"/>
            </a:solidFill>
            <a:ln>
              <a:noFill/>
            </a:ln>
            <a:effectLst/>
          </c:spPr>
          <c:invertIfNegative val="0"/>
          <c:cat>
            <c:strRef>
              <c:f>'return data'!$H$3:$H$12</c:f>
              <c:strCache>
                <c:ptCount val="10"/>
                <c:pt idx="0">
                  <c:v>Aug. 1956 - Oct. 1957</c:v>
                </c:pt>
                <c:pt idx="1">
                  <c:v>Dec. 1961 - May 1962</c:v>
                </c:pt>
                <c:pt idx="2">
                  <c:v>Feb. 1966 - Aug. 1966</c:v>
                </c:pt>
                <c:pt idx="3">
                  <c:v>Nov. 1968 - Jan. 1970</c:v>
                </c:pt>
                <c:pt idx="4">
                  <c:v>Jan. 1973 - Nov. 1973</c:v>
                </c:pt>
                <c:pt idx="5">
                  <c:v>Dec. 1980 - Feb. 1982</c:v>
                </c:pt>
                <c:pt idx="6">
                  <c:v>Aug. 1987 - Oct. 1987</c:v>
                </c:pt>
                <c:pt idx="7">
                  <c:v>Mar. 2000 - Mar. 2001</c:v>
                </c:pt>
                <c:pt idx="8">
                  <c:v>Oct. 2007 - Jul. 2008</c:v>
                </c:pt>
                <c:pt idx="9">
                  <c:v>Feb. 2020 - Mar. 2020</c:v>
                </c:pt>
              </c:strCache>
            </c:strRef>
          </c:cat>
          <c:val>
            <c:numRef>
              <c:f>'return data'!$L$3:$L$12</c:f>
              <c:numCache>
                <c:formatCode>0%</c:formatCode>
                <c:ptCount val="10"/>
                <c:pt idx="0">
                  <c:v>0.3783784</c:v>
                </c:pt>
                <c:pt idx="1">
                  <c:v>0.52984699999999996</c:v>
                </c:pt>
                <c:pt idx="2">
                  <c:v>0.31501109999999999</c:v>
                </c:pt>
                <c:pt idx="3">
                  <c:v>-0.1239774</c:v>
                </c:pt>
                <c:pt idx="4">
                  <c:v>-8.1796999999999998E-3</c:v>
                </c:pt>
                <c:pt idx="5">
                  <c:v>1.5214626000000002</c:v>
                </c:pt>
                <c:pt idx="6">
                  <c:v>0.4564202</c:v>
                </c:pt>
                <c:pt idx="7">
                  <c:v>3.90432E-2</c:v>
                </c:pt>
                <c:pt idx="8">
                  <c:v>0.28794520000000001</c:v>
                </c:pt>
                <c:pt idx="9" formatCode="General">
                  <c:v>0</c:v>
                </c:pt>
              </c:numCache>
            </c:numRef>
          </c:val>
          <c:extLst>
            <c:ext xmlns:c16="http://schemas.microsoft.com/office/drawing/2014/chart" uri="{C3380CC4-5D6E-409C-BE32-E72D297353CC}">
              <c16:uniqueId val="{00000004-541B-44DA-98DC-F550363A9DFE}"/>
            </c:ext>
          </c:extLst>
        </c:ser>
        <c:ser>
          <c:idx val="4"/>
          <c:order val="4"/>
          <c:tx>
            <c:strRef>
              <c:f>'return data'!$M$2</c:f>
              <c:strCache>
                <c:ptCount val="1"/>
                <c:pt idx="0">
                  <c:v>Return 10-Years Later</c:v>
                </c:pt>
              </c:strCache>
            </c:strRef>
          </c:tx>
          <c:spPr>
            <a:solidFill>
              <a:schemeClr val="accent5"/>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5-541B-44DA-98DC-F550363A9D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'return data'!$H$3:$H$12</c:f>
              <c:strCache>
                <c:ptCount val="10"/>
                <c:pt idx="0">
                  <c:v>Aug. 1956 - Oct. 1957</c:v>
                </c:pt>
                <c:pt idx="1">
                  <c:v>Dec. 1961 - May 1962</c:v>
                </c:pt>
                <c:pt idx="2">
                  <c:v>Feb. 1966 - Aug. 1966</c:v>
                </c:pt>
                <c:pt idx="3">
                  <c:v>Nov. 1968 - Jan. 1970</c:v>
                </c:pt>
                <c:pt idx="4">
                  <c:v>Jan. 1973 - Nov. 1973</c:v>
                </c:pt>
                <c:pt idx="5">
                  <c:v>Dec. 1980 - Feb. 1982</c:v>
                </c:pt>
                <c:pt idx="6">
                  <c:v>Aug. 1987 - Oct. 1987</c:v>
                </c:pt>
                <c:pt idx="7">
                  <c:v>Mar. 2000 - Mar. 2001</c:v>
                </c:pt>
                <c:pt idx="8">
                  <c:v>Oct. 2007 - Jul. 2008</c:v>
                </c:pt>
                <c:pt idx="9">
                  <c:v>Feb. 2020 - Mar. 2020</c:v>
                </c:pt>
              </c:strCache>
            </c:strRef>
          </c:cat>
          <c:val>
            <c:numRef>
              <c:f>'return data'!$M$3:$M$12</c:f>
              <c:numCache>
                <c:formatCode>0%</c:formatCode>
                <c:ptCount val="10"/>
                <c:pt idx="0">
                  <c:v>1.3649888000000001</c:v>
                </c:pt>
                <c:pt idx="1">
                  <c:v>0.86077009999999998</c:v>
                </c:pt>
                <c:pt idx="2">
                  <c:v>0.32809840000000001</c:v>
                </c:pt>
                <c:pt idx="3">
                  <c:v>0.32330910000000002</c:v>
                </c:pt>
                <c:pt idx="4">
                  <c:v>0.73100019999999999</c:v>
                </c:pt>
                <c:pt idx="5">
                  <c:v>2.6341635999999999</c:v>
                </c:pt>
                <c:pt idx="6">
                  <c:v>2.3397948</c:v>
                </c:pt>
                <c:pt idx="7">
                  <c:v>5.7451100000000005E-2</c:v>
                </c:pt>
                <c:pt idx="8">
                  <c:v>1.1667687</c:v>
                </c:pt>
                <c:pt idx="9" formatCode="General">
                  <c:v>0</c:v>
                </c:pt>
              </c:numCache>
            </c:numRef>
          </c:val>
          <c:extLst>
            <c:ext xmlns:c16="http://schemas.microsoft.com/office/drawing/2014/chart" uri="{C3380CC4-5D6E-409C-BE32-E72D297353CC}">
              <c16:uniqueId val="{00000006-541B-44DA-98DC-F550363A9DFE}"/>
            </c:ext>
          </c:extLst>
        </c:ser>
        <c:dLbls>
          <c:showLegendKey val="0"/>
          <c:showVal val="0"/>
          <c:showCatName val="0"/>
          <c:showSerName val="0"/>
          <c:showPercent val="0"/>
          <c:showBubbleSize val="0"/>
        </c:dLbls>
        <c:gapWidth val="219"/>
        <c:overlap val="-27"/>
        <c:axId val="38242416"/>
        <c:axId val="38240752"/>
      </c:barChart>
      <c:catAx>
        <c:axId val="38242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40752"/>
        <c:crosses val="autoZero"/>
        <c:auto val="1"/>
        <c:lblAlgn val="ctr"/>
        <c:lblOffset val="100"/>
        <c:noMultiLvlLbl val="0"/>
      </c:catAx>
      <c:valAx>
        <c:axId val="38240752"/>
        <c:scaling>
          <c:orientation val="minMax"/>
        </c:scaling>
        <c:delete val="0"/>
        <c:axPos val="l"/>
        <c:majorGridlines>
          <c:spPr>
            <a:ln w="9525" cap="flat" cmpd="sng" algn="ctr">
              <a:solidFill>
                <a:schemeClr val="bg1">
                  <a:lumMod val="65000"/>
                  <a:alpha val="2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42416"/>
        <c:crosses val="autoZero"/>
        <c:crossBetween val="between"/>
      </c:valAx>
      <c:spPr>
        <a:noFill/>
        <a:ln>
          <a:noFill/>
        </a:ln>
        <a:effectLst/>
      </c:spPr>
    </c:plotArea>
    <c:legend>
      <c:legendPos val="b"/>
      <c:layout>
        <c:manualLayout>
          <c:xMode val="edge"/>
          <c:yMode val="edge"/>
          <c:x val="8.8637441286971735E-2"/>
          <c:y val="5.3775495974223271E-2"/>
          <c:w val="0.27452632455699366"/>
          <c:h val="0.21319053945093416"/>
        </c:manualLayout>
      </c:layout>
      <c:overlay val="1"/>
      <c:spPr>
        <a:solidFill>
          <a:schemeClr val="bg1"/>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062818742190254E-2"/>
          <c:y val="0.10945141605932043"/>
          <c:w val="0.8706924142817446"/>
          <c:h val="0.81301544285910676"/>
        </c:manualLayout>
      </c:layout>
      <c:barChart>
        <c:barDir val="col"/>
        <c:grouping val="clustered"/>
        <c:varyColors val="0"/>
        <c:ser>
          <c:idx val="0"/>
          <c:order val="0"/>
          <c:tx>
            <c:strRef>
              <c:f>'Barclays US Agg Bond Index'!$B$3</c:f>
              <c:strCache>
                <c:ptCount val="1"/>
                <c:pt idx="0">
                  <c:v>Annual Return of Barclays U.S. Aggregate Bond Index (left axis)</c:v>
                </c:pt>
              </c:strCache>
            </c:strRef>
          </c:tx>
          <c:spPr>
            <a:solidFill>
              <a:srgbClr val="003B4A"/>
            </a:solidFill>
          </c:spPr>
          <c:invertIfNegative val="0"/>
          <c:dPt>
            <c:idx val="7"/>
            <c:invertIfNegative val="0"/>
            <c:bubble3D val="0"/>
            <c:spPr>
              <a:solidFill>
                <a:srgbClr val="003B4A"/>
              </a:solidFill>
            </c:spPr>
            <c:extLst>
              <c:ext xmlns:c16="http://schemas.microsoft.com/office/drawing/2014/chart" uri="{C3380CC4-5D6E-409C-BE32-E72D297353CC}">
                <c16:uniqueId val="{00000003-18D9-4B3C-B27F-CDC6AE7AB433}"/>
              </c:ext>
            </c:extLst>
          </c:dPt>
          <c:dPt>
            <c:idx val="12"/>
            <c:invertIfNegative val="0"/>
            <c:bubble3D val="0"/>
            <c:spPr>
              <a:solidFill>
                <a:srgbClr val="003B4A"/>
              </a:solidFill>
            </c:spPr>
            <c:extLst>
              <c:ext xmlns:c16="http://schemas.microsoft.com/office/drawing/2014/chart" uri="{C3380CC4-5D6E-409C-BE32-E72D297353CC}">
                <c16:uniqueId val="{00000004-18D9-4B3C-B27F-CDC6AE7AB433}"/>
              </c:ext>
            </c:extLst>
          </c:dPt>
          <c:dPt>
            <c:idx val="18"/>
            <c:invertIfNegative val="0"/>
            <c:bubble3D val="0"/>
            <c:spPr>
              <a:solidFill>
                <a:srgbClr val="FF0000"/>
              </a:solidFill>
            </c:spPr>
            <c:extLst>
              <c:ext xmlns:c16="http://schemas.microsoft.com/office/drawing/2014/chart" uri="{C3380CC4-5D6E-409C-BE32-E72D297353CC}">
                <c16:uniqueId val="{0000000D-9D12-4633-B3B0-46E0F3F9201E}"/>
              </c:ext>
            </c:extLst>
          </c:dPt>
          <c:dPt>
            <c:idx val="23"/>
            <c:invertIfNegative val="0"/>
            <c:bubble3D val="0"/>
            <c:spPr>
              <a:solidFill>
                <a:srgbClr val="FF0000"/>
              </a:solidFill>
            </c:spPr>
            <c:extLst>
              <c:ext xmlns:c16="http://schemas.microsoft.com/office/drawing/2014/chart" uri="{C3380CC4-5D6E-409C-BE32-E72D297353CC}">
                <c16:uniqueId val="{0000000E-9D12-4633-B3B0-46E0F3F9201E}"/>
              </c:ext>
            </c:extLst>
          </c:dPt>
          <c:dPt>
            <c:idx val="26"/>
            <c:invertIfNegative val="0"/>
            <c:bubble3D val="0"/>
            <c:spPr>
              <a:solidFill>
                <a:srgbClr val="003B4A"/>
              </a:solidFill>
            </c:spPr>
            <c:extLst>
              <c:ext xmlns:c16="http://schemas.microsoft.com/office/drawing/2014/chart" uri="{C3380CC4-5D6E-409C-BE32-E72D297353CC}">
                <c16:uniqueId val="{00000002-18D9-4B3C-B27F-CDC6AE7AB433}"/>
              </c:ext>
            </c:extLst>
          </c:dPt>
          <c:dPt>
            <c:idx val="34"/>
            <c:invertIfNegative val="0"/>
            <c:bubble3D val="0"/>
            <c:spPr>
              <a:solidFill>
                <a:srgbClr val="003B4A"/>
              </a:solidFill>
            </c:spPr>
            <c:extLst>
              <c:ext xmlns:c16="http://schemas.microsoft.com/office/drawing/2014/chart" uri="{C3380CC4-5D6E-409C-BE32-E72D297353CC}">
                <c16:uniqueId val="{00000001-18D9-4B3C-B27F-CDC6AE7AB433}"/>
              </c:ext>
            </c:extLst>
          </c:dPt>
          <c:dPt>
            <c:idx val="35"/>
            <c:invertIfNegative val="0"/>
            <c:bubble3D val="0"/>
            <c:spPr>
              <a:solidFill>
                <a:srgbClr val="003B4A"/>
              </a:solidFill>
            </c:spPr>
            <c:extLst>
              <c:ext xmlns:c16="http://schemas.microsoft.com/office/drawing/2014/chart" uri="{C3380CC4-5D6E-409C-BE32-E72D297353CC}">
                <c16:uniqueId val="{00000000-18D9-4B3C-B27F-CDC6AE7AB433}"/>
              </c:ext>
            </c:extLst>
          </c:dPt>
          <c:dPt>
            <c:idx val="37"/>
            <c:invertIfNegative val="0"/>
            <c:bubble3D val="0"/>
            <c:spPr>
              <a:solidFill>
                <a:srgbClr val="FF0000"/>
              </a:solidFill>
            </c:spPr>
            <c:extLst>
              <c:ext xmlns:c16="http://schemas.microsoft.com/office/drawing/2014/chart" uri="{C3380CC4-5D6E-409C-BE32-E72D297353CC}">
                <c16:uniqueId val="{0000000C-9D12-4633-B3B0-46E0F3F9201E}"/>
              </c:ext>
            </c:extLst>
          </c:dPt>
          <c:dPt>
            <c:idx val="45"/>
            <c:invertIfNegative val="0"/>
            <c:bubble3D val="0"/>
            <c:spPr>
              <a:solidFill>
                <a:srgbClr val="FF0000"/>
              </a:solidFill>
            </c:spPr>
            <c:extLst>
              <c:ext xmlns:c16="http://schemas.microsoft.com/office/drawing/2014/chart" uri="{C3380CC4-5D6E-409C-BE32-E72D297353CC}">
                <c16:uniqueId val="{0000000B-9D12-4633-B3B0-46E0F3F9201E}"/>
              </c:ext>
            </c:extLst>
          </c:dPt>
          <c:dPt>
            <c:idx val="46"/>
            <c:invertIfNegative val="0"/>
            <c:bubble3D val="0"/>
            <c:spPr>
              <a:solidFill>
                <a:srgbClr val="FF0000"/>
              </a:solidFill>
            </c:spPr>
            <c:extLst>
              <c:ext xmlns:c16="http://schemas.microsoft.com/office/drawing/2014/chart" uri="{C3380CC4-5D6E-409C-BE32-E72D297353CC}">
                <c16:uniqueId val="{0000000A-9D12-4633-B3B0-46E0F3F9201E}"/>
              </c:ext>
            </c:extLst>
          </c:dPt>
          <c:cat>
            <c:numRef>
              <c:f>'Barclays US Agg Bond Index'!$A$4:$A$50</c:f>
              <c:numCache>
                <c:formatCode>General</c:formatCod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numCache>
              <c:extLst/>
            </c:numRef>
          </c:cat>
          <c:val>
            <c:numRef>
              <c:f>'Barclays US Agg Bond Index'!$B$4:$B$50</c:f>
              <c:numCache>
                <c:formatCode>0.00%</c:formatCode>
                <c:ptCount val="47"/>
                <c:pt idx="0">
                  <c:v>0.156</c:v>
                </c:pt>
                <c:pt idx="1">
                  <c:v>3.0363299999999999E-2</c:v>
                </c:pt>
                <c:pt idx="2">
                  <c:v>1.39367E-2</c:v>
                </c:pt>
                <c:pt idx="3">
                  <c:v>1.9292899999999998E-2</c:v>
                </c:pt>
                <c:pt idx="4">
                  <c:v>2.7051200000000001E-2</c:v>
                </c:pt>
                <c:pt idx="5">
                  <c:v>6.2485199999999998E-2</c:v>
                </c:pt>
                <c:pt idx="6">
                  <c:v>0.32621160000000005</c:v>
                </c:pt>
                <c:pt idx="7">
                  <c:v>8.3581299999999997E-2</c:v>
                </c:pt>
                <c:pt idx="8">
                  <c:v>0.1514712</c:v>
                </c:pt>
                <c:pt idx="9">
                  <c:v>0.22102750000000002</c:v>
                </c:pt>
                <c:pt idx="10">
                  <c:v>0.15264730000000001</c:v>
                </c:pt>
                <c:pt idx="11">
                  <c:v>2.7554099999999998E-2</c:v>
                </c:pt>
                <c:pt idx="12">
                  <c:v>7.8858899999999996E-2</c:v>
                </c:pt>
                <c:pt idx="13">
                  <c:v>0.1452957</c:v>
                </c:pt>
                <c:pt idx="14">
                  <c:v>8.9602199999999993E-2</c:v>
                </c:pt>
                <c:pt idx="15">
                  <c:v>0.16003139999999999</c:v>
                </c:pt>
                <c:pt idx="16">
                  <c:v>7.4021500000000004E-2</c:v>
                </c:pt>
                <c:pt idx="17">
                  <c:v>9.7491500000000009E-2</c:v>
                </c:pt>
                <c:pt idx="18">
                  <c:v>-2.91615E-2</c:v>
                </c:pt>
                <c:pt idx="19">
                  <c:v>0.1847375</c:v>
                </c:pt>
                <c:pt idx="20">
                  <c:v>3.6305799999999999E-2</c:v>
                </c:pt>
                <c:pt idx="21">
                  <c:v>9.6539600000000003E-2</c:v>
                </c:pt>
                <c:pt idx="22">
                  <c:v>8.6865200000000004E-2</c:v>
                </c:pt>
                <c:pt idx="23">
                  <c:v>-8.2132000000000004E-3</c:v>
                </c:pt>
                <c:pt idx="24">
                  <c:v>0.11626070000000001</c:v>
                </c:pt>
                <c:pt idx="25">
                  <c:v>8.4434700000000001E-2</c:v>
                </c:pt>
                <c:pt idx="26">
                  <c:v>0.1025503</c:v>
                </c:pt>
                <c:pt idx="27">
                  <c:v>4.1044499999999998E-2</c:v>
                </c:pt>
                <c:pt idx="28">
                  <c:v>4.3387900000000007E-2</c:v>
                </c:pt>
                <c:pt idx="29">
                  <c:v>2.4285299999999999E-2</c:v>
                </c:pt>
                <c:pt idx="30">
                  <c:v>4.3337700000000007E-2</c:v>
                </c:pt>
                <c:pt idx="31">
                  <c:v>6.9666199999999998E-2</c:v>
                </c:pt>
                <c:pt idx="32">
                  <c:v>5.2402400000000002E-2</c:v>
                </c:pt>
                <c:pt idx="33">
                  <c:v>5.9303999999999996E-2</c:v>
                </c:pt>
                <c:pt idx="34">
                  <c:v>6.5417100000000006E-2</c:v>
                </c:pt>
                <c:pt idx="35">
                  <c:v>7.8418200000000007E-2</c:v>
                </c:pt>
                <c:pt idx="36">
                  <c:v>4.21483E-2</c:v>
                </c:pt>
                <c:pt idx="37">
                  <c:v>-2.0236999999999998E-2</c:v>
                </c:pt>
                <c:pt idx="38">
                  <c:v>5.9656900000000006E-2</c:v>
                </c:pt>
                <c:pt idx="39">
                  <c:v>5.4996000000000003E-3</c:v>
                </c:pt>
                <c:pt idx="40">
                  <c:v>2.64748E-2</c:v>
                </c:pt>
                <c:pt idx="41">
                  <c:v>3.5418400000000003E-2</c:v>
                </c:pt>
                <c:pt idx="42">
                  <c:v>1.137E-4</c:v>
                </c:pt>
                <c:pt idx="43">
                  <c:v>8.7166999999999994E-2</c:v>
                </c:pt>
                <c:pt idx="44">
                  <c:v>7.5066400000000005E-2</c:v>
                </c:pt>
                <c:pt idx="45">
                  <c:v>-1.5420499999999998E-2</c:v>
                </c:pt>
                <c:pt idx="46">
                  <c:v>-0.13</c:v>
                </c:pt>
              </c:numCache>
              <c:extLst/>
            </c:numRef>
          </c:val>
          <c:extLst>
            <c:ext xmlns:c16="http://schemas.microsoft.com/office/drawing/2014/chart" uri="{C3380CC4-5D6E-409C-BE32-E72D297353CC}">
              <c16:uniqueId val="{00000000-AB79-4467-A292-3B85DB2E0141}"/>
            </c:ext>
          </c:extLst>
        </c:ser>
        <c:dLbls>
          <c:showLegendKey val="0"/>
          <c:showVal val="0"/>
          <c:showCatName val="0"/>
          <c:showSerName val="0"/>
          <c:showPercent val="0"/>
          <c:showBubbleSize val="0"/>
        </c:dLbls>
        <c:gapWidth val="150"/>
        <c:axId val="93587328"/>
        <c:axId val="93588864"/>
      </c:barChart>
      <c:lineChart>
        <c:grouping val="standard"/>
        <c:varyColors val="0"/>
        <c:dLbls>
          <c:showLegendKey val="0"/>
          <c:showVal val="0"/>
          <c:showCatName val="0"/>
          <c:showSerName val="0"/>
          <c:showPercent val="0"/>
          <c:showBubbleSize val="0"/>
        </c:dLbls>
        <c:marker val="1"/>
        <c:smooth val="0"/>
        <c:axId val="186494976"/>
        <c:axId val="174253568"/>
        <c:extLst>
          <c:ext xmlns:c15="http://schemas.microsoft.com/office/drawing/2012/chart" uri="{02D57815-91ED-43cb-92C2-25804820EDAC}">
            <c15:filteredLineSeries>
              <c15:ser>
                <c:idx val="1"/>
                <c:order val="1"/>
                <c:tx>
                  <c:v>10-Year U.S. Treasury Rate (right axis)</c:v>
                </c:tx>
                <c:spPr>
                  <a:ln w="25400">
                    <a:solidFill>
                      <a:srgbClr val="FFC000"/>
                    </a:solidFill>
                  </a:ln>
                </c:spPr>
                <c:marker>
                  <c:symbol val="none"/>
                </c:marker>
                <c:val>
                  <c:numRef>
                    <c:extLst>
                      <c:ext uri="{02D57815-91ED-43cb-92C2-25804820EDAC}">
                        <c15:formulaRef>
                          <c15:sqref>'Barclays US Agg Bond Index'!$F$4:$F$50</c15:sqref>
                        </c15:formulaRef>
                      </c:ext>
                    </c:extLst>
                    <c:numCache>
                      <c:formatCode>0.0</c:formatCode>
                      <c:ptCount val="47"/>
                      <c:pt idx="0">
                        <c:v>7.61</c:v>
                      </c:pt>
                      <c:pt idx="1">
                        <c:v>7.42</c:v>
                      </c:pt>
                      <c:pt idx="2">
                        <c:v>8.41</c:v>
                      </c:pt>
                      <c:pt idx="3">
                        <c:v>9.43</c:v>
                      </c:pt>
                      <c:pt idx="4">
                        <c:v>11.43</c:v>
                      </c:pt>
                      <c:pt idx="5">
                        <c:v>13.92</c:v>
                      </c:pt>
                      <c:pt idx="6">
                        <c:v>13.01</c:v>
                      </c:pt>
                      <c:pt idx="7">
                        <c:v>11.1</c:v>
                      </c:pt>
                      <c:pt idx="8">
                        <c:v>12.46</c:v>
                      </c:pt>
                      <c:pt idx="9">
                        <c:v>10.62</c:v>
                      </c:pt>
                      <c:pt idx="10">
                        <c:v>7.67</c:v>
                      </c:pt>
                      <c:pt idx="11">
                        <c:v>8.39</c:v>
                      </c:pt>
                      <c:pt idx="12">
                        <c:v>8.85</c:v>
                      </c:pt>
                      <c:pt idx="13">
                        <c:v>8.49</c:v>
                      </c:pt>
                      <c:pt idx="14">
                        <c:v>8.5500000000000007</c:v>
                      </c:pt>
                      <c:pt idx="15">
                        <c:v>7.86</c:v>
                      </c:pt>
                      <c:pt idx="16">
                        <c:v>7.01</c:v>
                      </c:pt>
                      <c:pt idx="17">
                        <c:v>5.87</c:v>
                      </c:pt>
                      <c:pt idx="18">
                        <c:v>7.09</c:v>
                      </c:pt>
                      <c:pt idx="19">
                        <c:v>6.57</c:v>
                      </c:pt>
                      <c:pt idx="20">
                        <c:v>6.44</c:v>
                      </c:pt>
                      <c:pt idx="21">
                        <c:v>6.35</c:v>
                      </c:pt>
                      <c:pt idx="22">
                        <c:v>5.26</c:v>
                      </c:pt>
                      <c:pt idx="23">
                        <c:v>5.65</c:v>
                      </c:pt>
                      <c:pt idx="24">
                        <c:v>6.03</c:v>
                      </c:pt>
                      <c:pt idx="25">
                        <c:v>5.0199999999999996</c:v>
                      </c:pt>
                      <c:pt idx="26">
                        <c:v>4.6100000000000003</c:v>
                      </c:pt>
                      <c:pt idx="27">
                        <c:v>4.01</c:v>
                      </c:pt>
                      <c:pt idx="28">
                        <c:v>4.2699999999999996</c:v>
                      </c:pt>
                      <c:pt idx="29">
                        <c:v>4.29</c:v>
                      </c:pt>
                      <c:pt idx="30">
                        <c:v>4.8</c:v>
                      </c:pt>
                      <c:pt idx="31">
                        <c:v>4.63</c:v>
                      </c:pt>
                      <c:pt idx="32">
                        <c:v>3.66</c:v>
                      </c:pt>
                      <c:pt idx="33">
                        <c:v>3.26</c:v>
                      </c:pt>
                      <c:pt idx="34">
                        <c:v>3.22</c:v>
                      </c:pt>
                      <c:pt idx="35">
                        <c:v>2.78</c:v>
                      </c:pt>
                      <c:pt idx="36">
                        <c:v>1.8</c:v>
                      </c:pt>
                      <c:pt idx="37">
                        <c:v>2.35</c:v>
                      </c:pt>
                      <c:pt idx="38">
                        <c:v>2.54</c:v>
                      </c:pt>
                      <c:pt idx="39">
                        <c:v>2.14</c:v>
                      </c:pt>
                      <c:pt idx="40">
                        <c:v>1.84</c:v>
                      </c:pt>
                      <c:pt idx="41">
                        <c:v>2.33</c:v>
                      </c:pt>
                      <c:pt idx="42">
                        <c:v>2.91</c:v>
                      </c:pt>
                      <c:pt idx="43">
                        <c:v>2.14</c:v>
                      </c:pt>
                      <c:pt idx="44">
                        <c:v>0.89</c:v>
                      </c:pt>
                      <c:pt idx="45">
                        <c:v>1.45</c:v>
                      </c:pt>
                      <c:pt idx="46" formatCode="General">
                        <c:v>3.97</c:v>
                      </c:pt>
                    </c:numCache>
                  </c:numRef>
                </c:val>
                <c:smooth val="0"/>
                <c:extLst>
                  <c:ext xmlns:c16="http://schemas.microsoft.com/office/drawing/2014/chart" uri="{C3380CC4-5D6E-409C-BE32-E72D297353CC}">
                    <c16:uniqueId val="{00000001-AB79-4467-A292-3B85DB2E0141}"/>
                  </c:ext>
                </c:extLst>
              </c15:ser>
            </c15:filteredLineSeries>
          </c:ext>
        </c:extLst>
      </c:lineChart>
      <c:catAx>
        <c:axId val="93587328"/>
        <c:scaling>
          <c:orientation val="minMax"/>
        </c:scaling>
        <c:delete val="0"/>
        <c:axPos val="b"/>
        <c:majorGridlines>
          <c:spPr>
            <a:ln>
              <a:solidFill>
                <a:sysClr val="windowText" lastClr="000000">
                  <a:alpha val="0"/>
                </a:sysClr>
              </a:solidFill>
            </a:ln>
          </c:spPr>
        </c:majorGridlines>
        <c:numFmt formatCode="General" sourceLinked="1"/>
        <c:majorTickMark val="out"/>
        <c:minorTickMark val="none"/>
        <c:tickLblPos val="low"/>
        <c:crossAx val="93588864"/>
        <c:crosses val="autoZero"/>
        <c:auto val="1"/>
        <c:lblAlgn val="ctr"/>
        <c:lblOffset val="100"/>
        <c:tickLblSkip val="1"/>
        <c:tickMarkSkip val="1"/>
        <c:noMultiLvlLbl val="0"/>
      </c:catAx>
      <c:valAx>
        <c:axId val="93588864"/>
        <c:scaling>
          <c:orientation val="minMax"/>
        </c:scaling>
        <c:delete val="0"/>
        <c:axPos val="l"/>
        <c:majorGridlines>
          <c:spPr>
            <a:ln>
              <a:solidFill>
                <a:sysClr val="windowText" lastClr="000000">
                  <a:alpha val="0"/>
                </a:sysClr>
              </a:solidFill>
            </a:ln>
          </c:spPr>
        </c:majorGridlines>
        <c:title>
          <c:tx>
            <c:rich>
              <a:bodyPr rot="-5400000" vert="horz"/>
              <a:lstStyle/>
              <a:p>
                <a:pPr>
                  <a:defRPr sz="1050"/>
                </a:pPr>
                <a:r>
                  <a:rPr lang="en-US" sz="1050"/>
                  <a:t>Barclays U.S. Aggregate Bond Index, Annual Return</a:t>
                </a:r>
              </a:p>
            </c:rich>
          </c:tx>
          <c:layout>
            <c:manualLayout>
              <c:xMode val="edge"/>
              <c:yMode val="edge"/>
              <c:x val="4.7405174421519805E-3"/>
              <c:y val="0.20982311654163918"/>
            </c:manualLayout>
          </c:layout>
          <c:overlay val="0"/>
        </c:title>
        <c:numFmt formatCode="0%" sourceLinked="0"/>
        <c:majorTickMark val="out"/>
        <c:minorTickMark val="none"/>
        <c:tickLblPos val="nextTo"/>
        <c:crossAx val="93587328"/>
        <c:crosses val="autoZero"/>
        <c:crossBetween val="between"/>
      </c:valAx>
      <c:valAx>
        <c:axId val="174253568"/>
        <c:scaling>
          <c:orientation val="minMax"/>
          <c:max val="15"/>
          <c:min val="-2"/>
        </c:scaling>
        <c:delete val="1"/>
        <c:axPos val="r"/>
        <c:numFmt formatCode="0%" sourceLinked="0"/>
        <c:majorTickMark val="out"/>
        <c:minorTickMark val="none"/>
        <c:tickLblPos val="nextTo"/>
        <c:crossAx val="186494976"/>
        <c:crosses val="max"/>
        <c:crossBetween val="between"/>
        <c:majorUnit val="1"/>
        <c:dispUnits>
          <c:builtInUnit val="hundreds"/>
        </c:dispUnits>
      </c:valAx>
      <c:catAx>
        <c:axId val="186494976"/>
        <c:scaling>
          <c:orientation val="minMax"/>
        </c:scaling>
        <c:delete val="1"/>
        <c:axPos val="b"/>
        <c:majorTickMark val="out"/>
        <c:minorTickMark val="none"/>
        <c:tickLblPos val="none"/>
        <c:crossAx val="174253568"/>
        <c:crosses val="autoZero"/>
        <c:auto val="1"/>
        <c:lblAlgn val="ctr"/>
        <c:lblOffset val="100"/>
        <c:noMultiLvlLbl val="0"/>
      </c:catAx>
      <c:spPr>
        <a:solidFill>
          <a:schemeClr val="lt1"/>
        </a:solidFill>
        <a:ln w="9525" cap="flat" cmpd="sng" algn="ctr">
          <a:solidFill>
            <a:schemeClr val="dk1"/>
          </a:solidFill>
          <a:prstDash val="solid"/>
        </a:ln>
        <a:effectLst/>
      </c:spPr>
    </c:plotArea>
    <c:legend>
      <c:legendPos val="t"/>
      <c:overlay val="1"/>
      <c:txPr>
        <a:bodyPr/>
        <a:lstStyle/>
        <a:p>
          <a:pPr>
            <a:defRPr sz="1400">
              <a:solidFill>
                <a:srgbClr val="003B4A"/>
              </a:solidFill>
            </a:defRPr>
          </a:pPr>
          <a:endParaRPr lang="en-US"/>
        </a:p>
      </c:txPr>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Trebuchet MS" panose="020B0603020202020204" pitchFamily="34" charset="0"/>
          <a:ea typeface="+mn-ea"/>
          <a:cs typeface="+mn-cs"/>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93312231781468E-2"/>
          <c:y val="1.9143720352602495E-2"/>
          <c:w val="0.89403375968258281"/>
          <c:h val="0.88380020227894029"/>
        </c:manualLayout>
      </c:layout>
      <c:barChart>
        <c:barDir val="col"/>
        <c:grouping val="clustered"/>
        <c:varyColors val="0"/>
        <c:ser>
          <c:idx val="0"/>
          <c:order val="0"/>
          <c:tx>
            <c:strRef>
              <c:f>Sheet1!$B$1</c:f>
              <c:strCache>
                <c:ptCount val="1"/>
                <c:pt idx="0">
                  <c:v>60/40 Portfolio Returns (Nominal)</c:v>
                </c:pt>
              </c:strCache>
            </c:strRef>
          </c:tx>
          <c:spPr>
            <a:solidFill>
              <a:srgbClr val="003B4A"/>
            </a:solidFill>
            <a:ln>
              <a:noFill/>
            </a:ln>
            <a:effectLst/>
          </c:spPr>
          <c:invertIfNegative val="0"/>
          <c:dPt>
            <c:idx val="5"/>
            <c:invertIfNegative val="0"/>
            <c:bubble3D val="0"/>
            <c:spPr>
              <a:solidFill>
                <a:srgbClr val="FFB600"/>
              </a:solidFill>
              <a:ln>
                <a:noFill/>
              </a:ln>
              <a:effectLst/>
            </c:spPr>
            <c:extLst>
              <c:ext xmlns:c16="http://schemas.microsoft.com/office/drawing/2014/chart" uri="{C3380CC4-5D6E-409C-BE32-E72D297353CC}">
                <c16:uniqueId val="{00000001-FBF1-41BA-945C-E2C948B08581}"/>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1930</c:v>
                </c:pt>
                <c:pt idx="1">
                  <c:v>1931</c:v>
                </c:pt>
                <c:pt idx="2">
                  <c:v>1937</c:v>
                </c:pt>
                <c:pt idx="3">
                  <c:v>1974</c:v>
                </c:pt>
                <c:pt idx="4">
                  <c:v>2008</c:v>
                </c:pt>
                <c:pt idx="5">
                  <c:v>2022*</c:v>
                </c:pt>
              </c:strCache>
            </c:strRef>
          </c:cat>
          <c:val>
            <c:numRef>
              <c:f>Sheet1!$B$2:$B$7</c:f>
              <c:numCache>
                <c:formatCode>0%</c:formatCode>
                <c:ptCount val="6"/>
                <c:pt idx="0">
                  <c:v>-0.14000000000000001</c:v>
                </c:pt>
                <c:pt idx="1">
                  <c:v>-0.31</c:v>
                </c:pt>
                <c:pt idx="2">
                  <c:v>-0.22</c:v>
                </c:pt>
                <c:pt idx="3">
                  <c:v>-0.15</c:v>
                </c:pt>
                <c:pt idx="4">
                  <c:v>-0.17</c:v>
                </c:pt>
                <c:pt idx="5">
                  <c:v>-0.16</c:v>
                </c:pt>
              </c:numCache>
            </c:numRef>
          </c:val>
          <c:extLst>
            <c:ext xmlns:c16="http://schemas.microsoft.com/office/drawing/2014/chart" uri="{C3380CC4-5D6E-409C-BE32-E72D297353CC}">
              <c16:uniqueId val="{00000002-FBF1-41BA-945C-E2C948B08581}"/>
            </c:ext>
          </c:extLst>
        </c:ser>
        <c:dLbls>
          <c:showLegendKey val="0"/>
          <c:showVal val="0"/>
          <c:showCatName val="0"/>
          <c:showSerName val="0"/>
          <c:showPercent val="0"/>
          <c:showBubbleSize val="0"/>
        </c:dLbls>
        <c:gapWidth val="219"/>
        <c:overlap val="-27"/>
        <c:axId val="417915552"/>
        <c:axId val="417916800"/>
      </c:barChart>
      <c:catAx>
        <c:axId val="4179155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crossAx val="417916800"/>
        <c:crosses val="autoZero"/>
        <c:auto val="1"/>
        <c:lblAlgn val="ctr"/>
        <c:lblOffset val="100"/>
        <c:noMultiLvlLbl val="0"/>
      </c:catAx>
      <c:valAx>
        <c:axId val="417916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crossAx val="41791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3B4A"/>
          </a:solidFill>
          <a:latin typeface="Trebuchet MS" panose="020B0603020202020204" pitchFamily="34" charset="0"/>
          <a:ea typeface="DejaVu Sans Condensed" panose="020B0606030804020204" pitchFamily="34" charset="0"/>
          <a:cs typeface="DejaVu Sans Condensed" panose="020B06060308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3B4A"/>
                </a:solidFill>
                <a:latin typeface="Trebuchet MS" panose="020B0603020202020204" pitchFamily="34" charset="0"/>
                <a:ea typeface="+mn-ea"/>
                <a:cs typeface="+mn-cs"/>
              </a:defRPr>
            </a:pPr>
            <a:r>
              <a:rPr lang="en-US" sz="1100" b="1">
                <a:solidFill>
                  <a:srgbClr val="003B4A"/>
                </a:solidFill>
              </a:rPr>
              <a:t>It's Very Rare</a:t>
            </a:r>
            <a:r>
              <a:rPr lang="en-US" sz="1100" b="1" baseline="0">
                <a:solidFill>
                  <a:srgbClr val="003B4A"/>
                </a:solidFill>
              </a:rPr>
              <a:t> For Stocks and Core Bonds to Fall in the Same Year</a:t>
            </a:r>
            <a:endParaRPr lang="en-US" sz="1100" b="1">
              <a:solidFill>
                <a:srgbClr val="003B4A"/>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3B4A"/>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2383018082970826"/>
          <c:y val="8.074180763746143E-2"/>
          <c:w val="0.83571261614336845"/>
          <c:h val="0.79142694417722892"/>
        </c:manualLayout>
      </c:layout>
      <c:scatterChart>
        <c:scatterStyle val="lineMarker"/>
        <c:varyColors val="0"/>
        <c:ser>
          <c:idx val="0"/>
          <c:order val="0"/>
          <c:tx>
            <c:strRef>
              <c:f>Sheet1!$D$1</c:f>
              <c:strCache>
                <c:ptCount val="1"/>
                <c:pt idx="0">
                  <c:v>Bonds</c:v>
                </c:pt>
              </c:strCache>
            </c:strRef>
          </c:tx>
          <c:spPr>
            <a:ln w="19050" cap="rnd">
              <a:noFill/>
              <a:round/>
            </a:ln>
            <a:effectLst/>
          </c:spPr>
          <c:marker>
            <c:symbol val="circle"/>
            <c:size val="5"/>
            <c:spPr>
              <a:solidFill>
                <a:srgbClr val="003B4A"/>
              </a:solidFill>
              <a:ln w="9525">
                <a:solidFill>
                  <a:srgbClr val="003B4A"/>
                </a:solidFill>
              </a:ln>
              <a:effectLst/>
            </c:spPr>
          </c:marker>
          <c:dPt>
            <c:idx val="96"/>
            <c:marker>
              <c:symbol val="circle"/>
              <c:size val="5"/>
              <c:spPr>
                <a:solidFill>
                  <a:srgbClr val="FFB600"/>
                </a:solidFill>
                <a:ln w="9525">
                  <a:solidFill>
                    <a:srgbClr val="FFB600"/>
                  </a:solidFill>
                </a:ln>
                <a:effectLst/>
              </c:spPr>
            </c:marker>
            <c:bubble3D val="0"/>
            <c:extLst>
              <c:ext xmlns:c16="http://schemas.microsoft.com/office/drawing/2014/chart" uri="{C3380CC4-5D6E-409C-BE32-E72D297353CC}">
                <c16:uniqueId val="{00000000-0E7C-4C0E-AEFB-C8BDD6C4FCCB}"/>
              </c:ext>
            </c:extLst>
          </c:dPt>
          <c:dLbls>
            <c:dLbl>
              <c:idx val="0"/>
              <c:delete val="1"/>
              <c:extLst>
                <c:ext xmlns:c15="http://schemas.microsoft.com/office/drawing/2012/chart" uri="{CE6537A1-D6FC-4f65-9D91-7224C49458BB}"/>
                <c:ext xmlns:c16="http://schemas.microsoft.com/office/drawing/2014/chart" uri="{C3380CC4-5D6E-409C-BE32-E72D297353CC}">
                  <c16:uniqueId val="{00000001-0E7C-4C0E-AEFB-C8BDD6C4FCCB}"/>
                </c:ext>
              </c:extLst>
            </c:dLbl>
            <c:dLbl>
              <c:idx val="1"/>
              <c:delete val="1"/>
              <c:extLst>
                <c:ext xmlns:c15="http://schemas.microsoft.com/office/drawing/2012/chart" uri="{CE6537A1-D6FC-4f65-9D91-7224C49458BB}"/>
                <c:ext xmlns:c16="http://schemas.microsoft.com/office/drawing/2014/chart" uri="{C3380CC4-5D6E-409C-BE32-E72D297353CC}">
                  <c16:uniqueId val="{00000002-0E7C-4C0E-AEFB-C8BDD6C4FCCB}"/>
                </c:ext>
              </c:extLst>
            </c:dLbl>
            <c:dLbl>
              <c:idx val="2"/>
              <c:delete val="1"/>
              <c:extLst>
                <c:ext xmlns:c15="http://schemas.microsoft.com/office/drawing/2012/chart" uri="{CE6537A1-D6FC-4f65-9D91-7224C49458BB}">
                  <c15:layout>
                    <c:manualLayout>
                      <c:w val="4.9203923248307142E-2"/>
                      <c:h val="3.7704419856146379E-2"/>
                    </c:manualLayout>
                  </c15:layout>
                </c:ext>
                <c:ext xmlns:c16="http://schemas.microsoft.com/office/drawing/2014/chart" uri="{C3380CC4-5D6E-409C-BE32-E72D297353CC}">
                  <c16:uniqueId val="{00000003-0E7C-4C0E-AEFB-C8BDD6C4FCCB}"/>
                </c:ext>
              </c:extLst>
            </c:dLbl>
            <c:dLbl>
              <c:idx val="3"/>
              <c:delete val="1"/>
              <c:extLst>
                <c:ext xmlns:c15="http://schemas.microsoft.com/office/drawing/2012/chart" uri="{CE6537A1-D6FC-4f65-9D91-7224C49458BB}"/>
                <c:ext xmlns:c16="http://schemas.microsoft.com/office/drawing/2014/chart" uri="{C3380CC4-5D6E-409C-BE32-E72D297353CC}">
                  <c16:uniqueId val="{00000004-0E7C-4C0E-AEFB-C8BDD6C4FCCB}"/>
                </c:ext>
              </c:extLst>
            </c:dLbl>
            <c:dLbl>
              <c:idx val="4"/>
              <c:tx>
                <c:rich>
                  <a:bodyPr/>
                  <a:lstStyle/>
                  <a:p>
                    <a:fld id="{B2C3B7D2-2F21-40D2-9B5A-23E22A5B401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E7C-4C0E-AEFB-C8BDD6C4FCCB}"/>
                </c:ext>
              </c:extLst>
            </c:dLbl>
            <c:dLbl>
              <c:idx val="5"/>
              <c:tx>
                <c:rich>
                  <a:bodyPr/>
                  <a:lstStyle/>
                  <a:p>
                    <a:fld id="{53CBEC06-CF19-42DF-8AF8-EFDECB7F13C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E7C-4C0E-AEFB-C8BDD6C4FCCB}"/>
                </c:ext>
              </c:extLst>
            </c:dLbl>
            <c:dLbl>
              <c:idx val="6"/>
              <c:delete val="1"/>
              <c:extLst>
                <c:ext xmlns:c15="http://schemas.microsoft.com/office/drawing/2012/chart" uri="{CE6537A1-D6FC-4f65-9D91-7224C49458BB}"/>
                <c:ext xmlns:c16="http://schemas.microsoft.com/office/drawing/2014/chart" uri="{C3380CC4-5D6E-409C-BE32-E72D297353CC}">
                  <c16:uniqueId val="{00000007-0E7C-4C0E-AEFB-C8BDD6C4FCCB}"/>
                </c:ext>
              </c:extLst>
            </c:dLbl>
            <c:dLbl>
              <c:idx val="7"/>
              <c:layout>
                <c:manualLayout>
                  <c:x val="-3.8366459013151389E-3"/>
                  <c:y val="3.7099920353685749E-3"/>
                </c:manualLayout>
              </c:layout>
              <c:tx>
                <c:rich>
                  <a:bodyPr/>
                  <a:lstStyle/>
                  <a:p>
                    <a:fld id="{16FBD392-752E-4B93-89D6-024B8295162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E7C-4C0E-AEFB-C8BDD6C4FCCB}"/>
                </c:ext>
              </c:extLst>
            </c:dLbl>
            <c:dLbl>
              <c:idx val="8"/>
              <c:delete val="1"/>
              <c:extLst>
                <c:ext xmlns:c15="http://schemas.microsoft.com/office/drawing/2012/chart" uri="{CE6537A1-D6FC-4f65-9D91-7224C49458BB}"/>
                <c:ext xmlns:c16="http://schemas.microsoft.com/office/drawing/2014/chart" uri="{C3380CC4-5D6E-409C-BE32-E72D297353CC}">
                  <c16:uniqueId val="{00000009-0E7C-4C0E-AEFB-C8BDD6C4FCCB}"/>
                </c:ext>
              </c:extLst>
            </c:dLbl>
            <c:dLbl>
              <c:idx val="9"/>
              <c:tx>
                <c:rich>
                  <a:bodyPr/>
                  <a:lstStyle/>
                  <a:p>
                    <a:fld id="{45F4A42B-A188-4A67-8E35-50D68C853AA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E7C-4C0E-AEFB-C8BDD6C4FCCB}"/>
                </c:ext>
              </c:extLst>
            </c:dLbl>
            <c:dLbl>
              <c:idx val="10"/>
              <c:delete val="1"/>
              <c:extLst>
                <c:ext xmlns:c15="http://schemas.microsoft.com/office/drawing/2012/chart" uri="{CE6537A1-D6FC-4f65-9D91-7224C49458BB}"/>
                <c:ext xmlns:c16="http://schemas.microsoft.com/office/drawing/2014/chart" uri="{C3380CC4-5D6E-409C-BE32-E72D297353CC}">
                  <c16:uniqueId val="{0000000B-0E7C-4C0E-AEFB-C8BDD6C4FCCB}"/>
                </c:ext>
              </c:extLst>
            </c:dLbl>
            <c:dLbl>
              <c:idx val="11"/>
              <c:tx>
                <c:rich>
                  <a:bodyPr/>
                  <a:lstStyle/>
                  <a:p>
                    <a:fld id="{C426A9D8-C94D-4B07-9147-DC76024FCC1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E7C-4C0E-AEFB-C8BDD6C4FCCB}"/>
                </c:ext>
              </c:extLst>
            </c:dLbl>
            <c:dLbl>
              <c:idx val="12"/>
              <c:delete val="1"/>
              <c:extLst>
                <c:ext xmlns:c15="http://schemas.microsoft.com/office/drawing/2012/chart" uri="{CE6537A1-D6FC-4f65-9D91-7224C49458BB}"/>
                <c:ext xmlns:c16="http://schemas.microsoft.com/office/drawing/2014/chart" uri="{C3380CC4-5D6E-409C-BE32-E72D297353CC}">
                  <c16:uniqueId val="{0000000D-0E7C-4C0E-AEFB-C8BDD6C4FCCB}"/>
                </c:ext>
              </c:extLst>
            </c:dLbl>
            <c:dLbl>
              <c:idx val="13"/>
              <c:delete val="1"/>
              <c:extLst>
                <c:ext xmlns:c15="http://schemas.microsoft.com/office/drawing/2012/chart" uri="{CE6537A1-D6FC-4f65-9D91-7224C49458BB}"/>
                <c:ext xmlns:c16="http://schemas.microsoft.com/office/drawing/2014/chart" uri="{C3380CC4-5D6E-409C-BE32-E72D297353CC}">
                  <c16:uniqueId val="{0000000E-0E7C-4C0E-AEFB-C8BDD6C4FCCB}"/>
                </c:ext>
              </c:extLst>
            </c:dLbl>
            <c:dLbl>
              <c:idx val="14"/>
              <c:delete val="1"/>
              <c:extLst>
                <c:ext xmlns:c15="http://schemas.microsoft.com/office/drawing/2012/chart" uri="{CE6537A1-D6FC-4f65-9D91-7224C49458BB}"/>
                <c:ext xmlns:c16="http://schemas.microsoft.com/office/drawing/2014/chart" uri="{C3380CC4-5D6E-409C-BE32-E72D297353CC}">
                  <c16:uniqueId val="{0000000F-0E7C-4C0E-AEFB-C8BDD6C4FCCB}"/>
                </c:ext>
              </c:extLst>
            </c:dLbl>
            <c:dLbl>
              <c:idx val="15"/>
              <c:delete val="1"/>
              <c:extLst>
                <c:ext xmlns:c15="http://schemas.microsoft.com/office/drawing/2012/chart" uri="{CE6537A1-D6FC-4f65-9D91-7224C49458BB}"/>
                <c:ext xmlns:c16="http://schemas.microsoft.com/office/drawing/2014/chart" uri="{C3380CC4-5D6E-409C-BE32-E72D297353CC}">
                  <c16:uniqueId val="{00000010-0E7C-4C0E-AEFB-C8BDD6C4FCCB}"/>
                </c:ext>
              </c:extLst>
            </c:dLbl>
            <c:dLbl>
              <c:idx val="16"/>
              <c:delete val="1"/>
              <c:extLst>
                <c:ext xmlns:c15="http://schemas.microsoft.com/office/drawing/2012/chart" uri="{CE6537A1-D6FC-4f65-9D91-7224C49458BB}"/>
                <c:ext xmlns:c16="http://schemas.microsoft.com/office/drawing/2014/chart" uri="{C3380CC4-5D6E-409C-BE32-E72D297353CC}">
                  <c16:uniqueId val="{00000011-0E7C-4C0E-AEFB-C8BDD6C4FCCB}"/>
                </c:ext>
              </c:extLst>
            </c:dLbl>
            <c:dLbl>
              <c:idx val="17"/>
              <c:delete val="1"/>
              <c:extLst>
                <c:ext xmlns:c15="http://schemas.microsoft.com/office/drawing/2012/chart" uri="{CE6537A1-D6FC-4f65-9D91-7224C49458BB}"/>
                <c:ext xmlns:c16="http://schemas.microsoft.com/office/drawing/2014/chart" uri="{C3380CC4-5D6E-409C-BE32-E72D297353CC}">
                  <c16:uniqueId val="{00000012-0E7C-4C0E-AEFB-C8BDD6C4FCCB}"/>
                </c:ext>
              </c:extLst>
            </c:dLbl>
            <c:dLbl>
              <c:idx val="18"/>
              <c:delete val="1"/>
              <c:extLst>
                <c:ext xmlns:c15="http://schemas.microsoft.com/office/drawing/2012/chart" uri="{CE6537A1-D6FC-4f65-9D91-7224C49458BB}"/>
                <c:ext xmlns:c16="http://schemas.microsoft.com/office/drawing/2014/chart" uri="{C3380CC4-5D6E-409C-BE32-E72D297353CC}">
                  <c16:uniqueId val="{00000013-0E7C-4C0E-AEFB-C8BDD6C4FCCB}"/>
                </c:ext>
              </c:extLst>
            </c:dLbl>
            <c:dLbl>
              <c:idx val="19"/>
              <c:delete val="1"/>
              <c:extLst>
                <c:ext xmlns:c15="http://schemas.microsoft.com/office/drawing/2012/chart" uri="{CE6537A1-D6FC-4f65-9D91-7224C49458BB}"/>
                <c:ext xmlns:c16="http://schemas.microsoft.com/office/drawing/2014/chart" uri="{C3380CC4-5D6E-409C-BE32-E72D297353CC}">
                  <c16:uniqueId val="{00000014-0E7C-4C0E-AEFB-C8BDD6C4FCCB}"/>
                </c:ext>
              </c:extLst>
            </c:dLbl>
            <c:dLbl>
              <c:idx val="20"/>
              <c:delete val="1"/>
              <c:extLst>
                <c:ext xmlns:c15="http://schemas.microsoft.com/office/drawing/2012/chart" uri="{CE6537A1-D6FC-4f65-9D91-7224C49458BB}"/>
                <c:ext xmlns:c16="http://schemas.microsoft.com/office/drawing/2014/chart" uri="{C3380CC4-5D6E-409C-BE32-E72D297353CC}">
                  <c16:uniqueId val="{00000015-0E7C-4C0E-AEFB-C8BDD6C4FCCB}"/>
                </c:ext>
              </c:extLst>
            </c:dLbl>
            <c:dLbl>
              <c:idx val="21"/>
              <c:delete val="1"/>
              <c:extLst>
                <c:ext xmlns:c15="http://schemas.microsoft.com/office/drawing/2012/chart" uri="{CE6537A1-D6FC-4f65-9D91-7224C49458BB}"/>
                <c:ext xmlns:c16="http://schemas.microsoft.com/office/drawing/2014/chart" uri="{C3380CC4-5D6E-409C-BE32-E72D297353CC}">
                  <c16:uniqueId val="{00000016-0E7C-4C0E-AEFB-C8BDD6C4FCCB}"/>
                </c:ext>
              </c:extLst>
            </c:dLbl>
            <c:dLbl>
              <c:idx val="22"/>
              <c:delete val="1"/>
              <c:extLst>
                <c:ext xmlns:c15="http://schemas.microsoft.com/office/drawing/2012/chart" uri="{CE6537A1-D6FC-4f65-9D91-7224C49458BB}"/>
                <c:ext xmlns:c16="http://schemas.microsoft.com/office/drawing/2014/chart" uri="{C3380CC4-5D6E-409C-BE32-E72D297353CC}">
                  <c16:uniqueId val="{00000017-0E7C-4C0E-AEFB-C8BDD6C4FCCB}"/>
                </c:ext>
              </c:extLst>
            </c:dLbl>
            <c:dLbl>
              <c:idx val="23"/>
              <c:delete val="1"/>
              <c:extLst>
                <c:ext xmlns:c15="http://schemas.microsoft.com/office/drawing/2012/chart" uri="{CE6537A1-D6FC-4f65-9D91-7224C49458BB}"/>
                <c:ext xmlns:c16="http://schemas.microsoft.com/office/drawing/2014/chart" uri="{C3380CC4-5D6E-409C-BE32-E72D297353CC}">
                  <c16:uniqueId val="{00000018-0E7C-4C0E-AEFB-C8BDD6C4FCCB}"/>
                </c:ext>
              </c:extLst>
            </c:dLbl>
            <c:dLbl>
              <c:idx val="24"/>
              <c:delete val="1"/>
              <c:extLst>
                <c:ext xmlns:c15="http://schemas.microsoft.com/office/drawing/2012/chart" uri="{CE6537A1-D6FC-4f65-9D91-7224C49458BB}"/>
                <c:ext xmlns:c16="http://schemas.microsoft.com/office/drawing/2014/chart" uri="{C3380CC4-5D6E-409C-BE32-E72D297353CC}">
                  <c16:uniqueId val="{00000019-0E7C-4C0E-AEFB-C8BDD6C4FCCB}"/>
                </c:ext>
              </c:extLst>
            </c:dLbl>
            <c:dLbl>
              <c:idx val="25"/>
              <c:delete val="1"/>
              <c:extLst>
                <c:ext xmlns:c15="http://schemas.microsoft.com/office/drawing/2012/chart" uri="{CE6537A1-D6FC-4f65-9D91-7224C49458BB}"/>
                <c:ext xmlns:c16="http://schemas.microsoft.com/office/drawing/2014/chart" uri="{C3380CC4-5D6E-409C-BE32-E72D297353CC}">
                  <c16:uniqueId val="{0000001A-0E7C-4C0E-AEFB-C8BDD6C4FCCB}"/>
                </c:ext>
              </c:extLst>
            </c:dLbl>
            <c:dLbl>
              <c:idx val="26"/>
              <c:delete val="1"/>
              <c:extLst>
                <c:ext xmlns:c15="http://schemas.microsoft.com/office/drawing/2012/chart" uri="{CE6537A1-D6FC-4f65-9D91-7224C49458BB}"/>
                <c:ext xmlns:c16="http://schemas.microsoft.com/office/drawing/2014/chart" uri="{C3380CC4-5D6E-409C-BE32-E72D297353CC}">
                  <c16:uniqueId val="{0000001B-0E7C-4C0E-AEFB-C8BDD6C4FCCB}"/>
                </c:ext>
              </c:extLst>
            </c:dLbl>
            <c:dLbl>
              <c:idx val="27"/>
              <c:delete val="1"/>
              <c:extLst>
                <c:ext xmlns:c15="http://schemas.microsoft.com/office/drawing/2012/chart" uri="{CE6537A1-D6FC-4f65-9D91-7224C49458BB}"/>
                <c:ext xmlns:c16="http://schemas.microsoft.com/office/drawing/2014/chart" uri="{C3380CC4-5D6E-409C-BE32-E72D297353CC}">
                  <c16:uniqueId val="{0000001C-0E7C-4C0E-AEFB-C8BDD6C4FCCB}"/>
                </c:ext>
              </c:extLst>
            </c:dLbl>
            <c:dLbl>
              <c:idx val="28"/>
              <c:layout>
                <c:manualLayout>
                  <c:x val="-3.1523781271630573E-2"/>
                  <c:y val="-2.7937494336527247E-2"/>
                </c:manualLayout>
              </c:layout>
              <c:tx>
                <c:rich>
                  <a:bodyPr/>
                  <a:lstStyle/>
                  <a:p>
                    <a:fld id="{759A20A1-5CB1-4F80-918D-8E70301A012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0E7C-4C0E-AEFB-C8BDD6C4FCCB}"/>
                </c:ext>
              </c:extLst>
            </c:dLbl>
            <c:dLbl>
              <c:idx val="29"/>
              <c:delete val="1"/>
              <c:extLst>
                <c:ext xmlns:c15="http://schemas.microsoft.com/office/drawing/2012/chart" uri="{CE6537A1-D6FC-4f65-9D91-7224C49458BB}"/>
                <c:ext xmlns:c16="http://schemas.microsoft.com/office/drawing/2014/chart" uri="{C3380CC4-5D6E-409C-BE32-E72D297353CC}">
                  <c16:uniqueId val="{0000001E-0E7C-4C0E-AEFB-C8BDD6C4FCCB}"/>
                </c:ext>
              </c:extLst>
            </c:dLbl>
            <c:dLbl>
              <c:idx val="30"/>
              <c:delete val="1"/>
              <c:extLst>
                <c:ext xmlns:c15="http://schemas.microsoft.com/office/drawing/2012/chart" uri="{CE6537A1-D6FC-4f65-9D91-7224C49458BB}"/>
                <c:ext xmlns:c16="http://schemas.microsoft.com/office/drawing/2014/chart" uri="{C3380CC4-5D6E-409C-BE32-E72D297353CC}">
                  <c16:uniqueId val="{0000001F-0E7C-4C0E-AEFB-C8BDD6C4FCCB}"/>
                </c:ext>
              </c:extLst>
            </c:dLbl>
            <c:dLbl>
              <c:idx val="31"/>
              <c:delete val="1"/>
              <c:extLst>
                <c:ext xmlns:c15="http://schemas.microsoft.com/office/drawing/2012/chart" uri="{CE6537A1-D6FC-4f65-9D91-7224C49458BB}"/>
                <c:ext xmlns:c16="http://schemas.microsoft.com/office/drawing/2014/chart" uri="{C3380CC4-5D6E-409C-BE32-E72D297353CC}">
                  <c16:uniqueId val="{00000020-0E7C-4C0E-AEFB-C8BDD6C4FCCB}"/>
                </c:ext>
              </c:extLst>
            </c:dLbl>
            <c:dLbl>
              <c:idx val="32"/>
              <c:delete val="1"/>
              <c:extLst>
                <c:ext xmlns:c15="http://schemas.microsoft.com/office/drawing/2012/chart" uri="{CE6537A1-D6FC-4f65-9D91-7224C49458BB}"/>
                <c:ext xmlns:c16="http://schemas.microsoft.com/office/drawing/2014/chart" uri="{C3380CC4-5D6E-409C-BE32-E72D297353CC}">
                  <c16:uniqueId val="{00000021-0E7C-4C0E-AEFB-C8BDD6C4FCCB}"/>
                </c:ext>
              </c:extLst>
            </c:dLbl>
            <c:dLbl>
              <c:idx val="33"/>
              <c:delete val="1"/>
              <c:extLst>
                <c:ext xmlns:c15="http://schemas.microsoft.com/office/drawing/2012/chart" uri="{CE6537A1-D6FC-4f65-9D91-7224C49458BB}"/>
                <c:ext xmlns:c16="http://schemas.microsoft.com/office/drawing/2014/chart" uri="{C3380CC4-5D6E-409C-BE32-E72D297353CC}">
                  <c16:uniqueId val="{00000022-0E7C-4C0E-AEFB-C8BDD6C4FCCB}"/>
                </c:ext>
              </c:extLst>
            </c:dLbl>
            <c:dLbl>
              <c:idx val="34"/>
              <c:delete val="1"/>
              <c:extLst>
                <c:ext xmlns:c15="http://schemas.microsoft.com/office/drawing/2012/chart" uri="{CE6537A1-D6FC-4f65-9D91-7224C49458BB}"/>
                <c:ext xmlns:c16="http://schemas.microsoft.com/office/drawing/2014/chart" uri="{C3380CC4-5D6E-409C-BE32-E72D297353CC}">
                  <c16:uniqueId val="{00000023-0E7C-4C0E-AEFB-C8BDD6C4FCCB}"/>
                </c:ext>
              </c:extLst>
            </c:dLbl>
            <c:dLbl>
              <c:idx val="35"/>
              <c:delete val="1"/>
              <c:extLst>
                <c:ext xmlns:c15="http://schemas.microsoft.com/office/drawing/2012/chart" uri="{CE6537A1-D6FC-4f65-9D91-7224C49458BB}"/>
                <c:ext xmlns:c16="http://schemas.microsoft.com/office/drawing/2014/chart" uri="{C3380CC4-5D6E-409C-BE32-E72D297353CC}">
                  <c16:uniqueId val="{00000024-0E7C-4C0E-AEFB-C8BDD6C4FCCB}"/>
                </c:ext>
              </c:extLst>
            </c:dLbl>
            <c:dLbl>
              <c:idx val="36"/>
              <c:delete val="1"/>
              <c:extLst>
                <c:ext xmlns:c15="http://schemas.microsoft.com/office/drawing/2012/chart" uri="{CE6537A1-D6FC-4f65-9D91-7224C49458BB}"/>
                <c:ext xmlns:c16="http://schemas.microsoft.com/office/drawing/2014/chart" uri="{C3380CC4-5D6E-409C-BE32-E72D297353CC}">
                  <c16:uniqueId val="{00000025-0E7C-4C0E-AEFB-C8BDD6C4FCCB}"/>
                </c:ext>
              </c:extLst>
            </c:dLbl>
            <c:dLbl>
              <c:idx val="37"/>
              <c:delete val="1"/>
              <c:extLst>
                <c:ext xmlns:c15="http://schemas.microsoft.com/office/drawing/2012/chart" uri="{CE6537A1-D6FC-4f65-9D91-7224C49458BB}"/>
                <c:ext xmlns:c16="http://schemas.microsoft.com/office/drawing/2014/chart" uri="{C3380CC4-5D6E-409C-BE32-E72D297353CC}">
                  <c16:uniqueId val="{00000026-0E7C-4C0E-AEFB-C8BDD6C4FCCB}"/>
                </c:ext>
              </c:extLst>
            </c:dLbl>
            <c:dLbl>
              <c:idx val="38"/>
              <c:delete val="1"/>
              <c:extLst>
                <c:ext xmlns:c15="http://schemas.microsoft.com/office/drawing/2012/chart" uri="{CE6537A1-D6FC-4f65-9D91-7224C49458BB}"/>
                <c:ext xmlns:c16="http://schemas.microsoft.com/office/drawing/2014/chart" uri="{C3380CC4-5D6E-409C-BE32-E72D297353CC}">
                  <c16:uniqueId val="{00000027-0E7C-4C0E-AEFB-C8BDD6C4FCCB}"/>
                </c:ext>
              </c:extLst>
            </c:dLbl>
            <c:dLbl>
              <c:idx val="39"/>
              <c:delete val="1"/>
              <c:extLst>
                <c:ext xmlns:c15="http://schemas.microsoft.com/office/drawing/2012/chart" uri="{CE6537A1-D6FC-4f65-9D91-7224C49458BB}"/>
                <c:ext xmlns:c16="http://schemas.microsoft.com/office/drawing/2014/chart" uri="{C3380CC4-5D6E-409C-BE32-E72D297353CC}">
                  <c16:uniqueId val="{00000028-0E7C-4C0E-AEFB-C8BDD6C4FCCB}"/>
                </c:ext>
              </c:extLst>
            </c:dLbl>
            <c:dLbl>
              <c:idx val="40"/>
              <c:delete val="1"/>
              <c:extLst>
                <c:ext xmlns:c15="http://schemas.microsoft.com/office/drawing/2012/chart" uri="{CE6537A1-D6FC-4f65-9D91-7224C49458BB}"/>
                <c:ext xmlns:c16="http://schemas.microsoft.com/office/drawing/2014/chart" uri="{C3380CC4-5D6E-409C-BE32-E72D297353CC}">
                  <c16:uniqueId val="{00000029-0E7C-4C0E-AEFB-C8BDD6C4FCCB}"/>
                </c:ext>
              </c:extLst>
            </c:dLbl>
            <c:dLbl>
              <c:idx val="41"/>
              <c:delete val="1"/>
              <c:extLst>
                <c:ext xmlns:c15="http://schemas.microsoft.com/office/drawing/2012/chart" uri="{CE6537A1-D6FC-4f65-9D91-7224C49458BB}"/>
                <c:ext xmlns:c16="http://schemas.microsoft.com/office/drawing/2014/chart" uri="{C3380CC4-5D6E-409C-BE32-E72D297353CC}">
                  <c16:uniqueId val="{0000002A-0E7C-4C0E-AEFB-C8BDD6C4FCCB}"/>
                </c:ext>
              </c:extLst>
            </c:dLbl>
            <c:dLbl>
              <c:idx val="42"/>
              <c:delete val="1"/>
              <c:extLst>
                <c:ext xmlns:c15="http://schemas.microsoft.com/office/drawing/2012/chart" uri="{CE6537A1-D6FC-4f65-9D91-7224C49458BB}"/>
                <c:ext xmlns:c16="http://schemas.microsoft.com/office/drawing/2014/chart" uri="{C3380CC4-5D6E-409C-BE32-E72D297353CC}">
                  <c16:uniqueId val="{0000002B-0E7C-4C0E-AEFB-C8BDD6C4FCCB}"/>
                </c:ext>
              </c:extLst>
            </c:dLbl>
            <c:dLbl>
              <c:idx val="43"/>
              <c:delete val="1"/>
              <c:extLst>
                <c:ext xmlns:c15="http://schemas.microsoft.com/office/drawing/2012/chart" uri="{CE6537A1-D6FC-4f65-9D91-7224C49458BB}"/>
                <c:ext xmlns:c16="http://schemas.microsoft.com/office/drawing/2014/chart" uri="{C3380CC4-5D6E-409C-BE32-E72D297353CC}">
                  <c16:uniqueId val="{0000002C-0E7C-4C0E-AEFB-C8BDD6C4FCCB}"/>
                </c:ext>
              </c:extLst>
            </c:dLbl>
            <c:dLbl>
              <c:idx val="44"/>
              <c:delete val="1"/>
              <c:extLst>
                <c:ext xmlns:c15="http://schemas.microsoft.com/office/drawing/2012/chart" uri="{CE6537A1-D6FC-4f65-9D91-7224C49458BB}"/>
                <c:ext xmlns:c16="http://schemas.microsoft.com/office/drawing/2014/chart" uri="{C3380CC4-5D6E-409C-BE32-E72D297353CC}">
                  <c16:uniqueId val="{0000002D-0E7C-4C0E-AEFB-C8BDD6C4FCCB}"/>
                </c:ext>
              </c:extLst>
            </c:dLbl>
            <c:dLbl>
              <c:idx val="45"/>
              <c:delete val="1"/>
              <c:extLst>
                <c:ext xmlns:c15="http://schemas.microsoft.com/office/drawing/2012/chart" uri="{CE6537A1-D6FC-4f65-9D91-7224C49458BB}"/>
                <c:ext xmlns:c16="http://schemas.microsoft.com/office/drawing/2014/chart" uri="{C3380CC4-5D6E-409C-BE32-E72D297353CC}">
                  <c16:uniqueId val="{0000002E-0E7C-4C0E-AEFB-C8BDD6C4FCCB}"/>
                </c:ext>
              </c:extLst>
            </c:dLbl>
            <c:dLbl>
              <c:idx val="46"/>
              <c:delete val="1"/>
              <c:extLst>
                <c:ext xmlns:c15="http://schemas.microsoft.com/office/drawing/2012/chart" uri="{CE6537A1-D6FC-4f65-9D91-7224C49458BB}"/>
                <c:ext xmlns:c16="http://schemas.microsoft.com/office/drawing/2014/chart" uri="{C3380CC4-5D6E-409C-BE32-E72D297353CC}">
                  <c16:uniqueId val="{0000002F-0E7C-4C0E-AEFB-C8BDD6C4FCCB}"/>
                </c:ext>
              </c:extLst>
            </c:dLbl>
            <c:dLbl>
              <c:idx val="47"/>
              <c:delete val="1"/>
              <c:extLst>
                <c:ext xmlns:c15="http://schemas.microsoft.com/office/drawing/2012/chart" uri="{CE6537A1-D6FC-4f65-9D91-7224C49458BB}"/>
                <c:ext xmlns:c16="http://schemas.microsoft.com/office/drawing/2014/chart" uri="{C3380CC4-5D6E-409C-BE32-E72D297353CC}">
                  <c16:uniqueId val="{00000030-0E7C-4C0E-AEFB-C8BDD6C4FCCB}"/>
                </c:ext>
              </c:extLst>
            </c:dLbl>
            <c:dLbl>
              <c:idx val="48"/>
              <c:tx>
                <c:rich>
                  <a:bodyPr/>
                  <a:lstStyle/>
                  <a:p>
                    <a:fld id="{39ECB75B-B660-4B60-8EA5-FCE38AEA60E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0E7C-4C0E-AEFB-C8BDD6C4FCCB}"/>
                </c:ext>
              </c:extLst>
            </c:dLbl>
            <c:dLbl>
              <c:idx val="49"/>
              <c:delete val="1"/>
              <c:extLst>
                <c:ext xmlns:c15="http://schemas.microsoft.com/office/drawing/2012/chart" uri="{CE6537A1-D6FC-4f65-9D91-7224C49458BB}"/>
                <c:ext xmlns:c16="http://schemas.microsoft.com/office/drawing/2014/chart" uri="{C3380CC4-5D6E-409C-BE32-E72D297353CC}">
                  <c16:uniqueId val="{00000032-0E7C-4C0E-AEFB-C8BDD6C4FCCB}"/>
                </c:ext>
              </c:extLst>
            </c:dLbl>
            <c:dLbl>
              <c:idx val="50"/>
              <c:delete val="1"/>
              <c:extLst>
                <c:ext xmlns:c15="http://schemas.microsoft.com/office/drawing/2012/chart" uri="{CE6537A1-D6FC-4f65-9D91-7224C49458BB}"/>
                <c:ext xmlns:c16="http://schemas.microsoft.com/office/drawing/2014/chart" uri="{C3380CC4-5D6E-409C-BE32-E72D297353CC}">
                  <c16:uniqueId val="{00000033-0E7C-4C0E-AEFB-C8BDD6C4FCCB}"/>
                </c:ext>
              </c:extLst>
            </c:dLbl>
            <c:dLbl>
              <c:idx val="51"/>
              <c:delete val="1"/>
              <c:extLst>
                <c:ext xmlns:c15="http://schemas.microsoft.com/office/drawing/2012/chart" uri="{CE6537A1-D6FC-4f65-9D91-7224C49458BB}"/>
                <c:ext xmlns:c16="http://schemas.microsoft.com/office/drawing/2014/chart" uri="{C3380CC4-5D6E-409C-BE32-E72D297353CC}">
                  <c16:uniqueId val="{00000034-0E7C-4C0E-AEFB-C8BDD6C4FCCB}"/>
                </c:ext>
              </c:extLst>
            </c:dLbl>
            <c:dLbl>
              <c:idx val="52"/>
              <c:delete val="1"/>
              <c:extLst>
                <c:ext xmlns:c15="http://schemas.microsoft.com/office/drawing/2012/chart" uri="{CE6537A1-D6FC-4f65-9D91-7224C49458BB}"/>
                <c:ext xmlns:c16="http://schemas.microsoft.com/office/drawing/2014/chart" uri="{C3380CC4-5D6E-409C-BE32-E72D297353CC}">
                  <c16:uniqueId val="{00000035-0E7C-4C0E-AEFB-C8BDD6C4FCCB}"/>
                </c:ext>
              </c:extLst>
            </c:dLbl>
            <c:dLbl>
              <c:idx val="53"/>
              <c:delete val="1"/>
              <c:extLst>
                <c:ext xmlns:c15="http://schemas.microsoft.com/office/drawing/2012/chart" uri="{CE6537A1-D6FC-4f65-9D91-7224C49458BB}"/>
                <c:ext xmlns:c16="http://schemas.microsoft.com/office/drawing/2014/chart" uri="{C3380CC4-5D6E-409C-BE32-E72D297353CC}">
                  <c16:uniqueId val="{00000036-0E7C-4C0E-AEFB-C8BDD6C4FCCB}"/>
                </c:ext>
              </c:extLst>
            </c:dLbl>
            <c:dLbl>
              <c:idx val="54"/>
              <c:delete val="1"/>
              <c:extLst>
                <c:ext xmlns:c15="http://schemas.microsoft.com/office/drawing/2012/chart" uri="{CE6537A1-D6FC-4f65-9D91-7224C49458BB}"/>
                <c:ext xmlns:c16="http://schemas.microsoft.com/office/drawing/2014/chart" uri="{C3380CC4-5D6E-409C-BE32-E72D297353CC}">
                  <c16:uniqueId val="{00000037-0E7C-4C0E-AEFB-C8BDD6C4FCCB}"/>
                </c:ext>
              </c:extLst>
            </c:dLbl>
            <c:dLbl>
              <c:idx val="55"/>
              <c:delete val="1"/>
              <c:extLst>
                <c:ext xmlns:c15="http://schemas.microsoft.com/office/drawing/2012/chart" uri="{CE6537A1-D6FC-4f65-9D91-7224C49458BB}"/>
                <c:ext xmlns:c16="http://schemas.microsoft.com/office/drawing/2014/chart" uri="{C3380CC4-5D6E-409C-BE32-E72D297353CC}">
                  <c16:uniqueId val="{00000038-0E7C-4C0E-AEFB-C8BDD6C4FCCB}"/>
                </c:ext>
              </c:extLst>
            </c:dLbl>
            <c:dLbl>
              <c:idx val="56"/>
              <c:tx>
                <c:rich>
                  <a:bodyPr/>
                  <a:lstStyle/>
                  <a:p>
                    <a:fld id="{03F177C5-A5C3-4915-A9B5-5981BCA15DA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0E7C-4C0E-AEFB-C8BDD6C4FCCB}"/>
                </c:ext>
              </c:extLst>
            </c:dLbl>
            <c:dLbl>
              <c:idx val="57"/>
              <c:delete val="1"/>
              <c:extLst>
                <c:ext xmlns:c15="http://schemas.microsoft.com/office/drawing/2012/chart" uri="{CE6537A1-D6FC-4f65-9D91-7224C49458BB}"/>
                <c:ext xmlns:c16="http://schemas.microsoft.com/office/drawing/2014/chart" uri="{C3380CC4-5D6E-409C-BE32-E72D297353CC}">
                  <c16:uniqueId val="{0000003A-0E7C-4C0E-AEFB-C8BDD6C4FCCB}"/>
                </c:ext>
              </c:extLst>
            </c:dLbl>
            <c:dLbl>
              <c:idx val="58"/>
              <c:delete val="1"/>
              <c:extLst>
                <c:ext xmlns:c15="http://schemas.microsoft.com/office/drawing/2012/chart" uri="{CE6537A1-D6FC-4f65-9D91-7224C49458BB}"/>
                <c:ext xmlns:c16="http://schemas.microsoft.com/office/drawing/2014/chart" uri="{C3380CC4-5D6E-409C-BE32-E72D297353CC}">
                  <c16:uniqueId val="{0000003B-0E7C-4C0E-AEFB-C8BDD6C4FCCB}"/>
                </c:ext>
              </c:extLst>
            </c:dLbl>
            <c:dLbl>
              <c:idx val="59"/>
              <c:tx>
                <c:rich>
                  <a:bodyPr/>
                  <a:lstStyle/>
                  <a:p>
                    <a:fld id="{9369874B-E0BF-49D9-92B0-E14A9D668F4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0E7C-4C0E-AEFB-C8BDD6C4FCCB}"/>
                </c:ext>
              </c:extLst>
            </c:dLbl>
            <c:dLbl>
              <c:idx val="60"/>
              <c:delete val="1"/>
              <c:extLst>
                <c:ext xmlns:c15="http://schemas.microsoft.com/office/drawing/2012/chart" uri="{CE6537A1-D6FC-4f65-9D91-7224C49458BB}"/>
                <c:ext xmlns:c16="http://schemas.microsoft.com/office/drawing/2014/chart" uri="{C3380CC4-5D6E-409C-BE32-E72D297353CC}">
                  <c16:uniqueId val="{0000003D-0E7C-4C0E-AEFB-C8BDD6C4FCCB}"/>
                </c:ext>
              </c:extLst>
            </c:dLbl>
            <c:dLbl>
              <c:idx val="61"/>
              <c:delete val="1"/>
              <c:extLst>
                <c:ext xmlns:c15="http://schemas.microsoft.com/office/drawing/2012/chart" uri="{CE6537A1-D6FC-4f65-9D91-7224C49458BB}"/>
                <c:ext xmlns:c16="http://schemas.microsoft.com/office/drawing/2014/chart" uri="{C3380CC4-5D6E-409C-BE32-E72D297353CC}">
                  <c16:uniqueId val="{0000003E-0E7C-4C0E-AEFB-C8BDD6C4FCCB}"/>
                </c:ext>
              </c:extLst>
            </c:dLbl>
            <c:dLbl>
              <c:idx val="62"/>
              <c:delete val="1"/>
              <c:extLst>
                <c:ext xmlns:c15="http://schemas.microsoft.com/office/drawing/2012/chart" uri="{CE6537A1-D6FC-4f65-9D91-7224C49458BB}"/>
                <c:ext xmlns:c16="http://schemas.microsoft.com/office/drawing/2014/chart" uri="{C3380CC4-5D6E-409C-BE32-E72D297353CC}">
                  <c16:uniqueId val="{0000003F-0E7C-4C0E-AEFB-C8BDD6C4FCCB}"/>
                </c:ext>
              </c:extLst>
            </c:dLbl>
            <c:dLbl>
              <c:idx val="63"/>
              <c:delete val="1"/>
              <c:extLst>
                <c:ext xmlns:c15="http://schemas.microsoft.com/office/drawing/2012/chart" uri="{CE6537A1-D6FC-4f65-9D91-7224C49458BB}"/>
                <c:ext xmlns:c16="http://schemas.microsoft.com/office/drawing/2014/chart" uri="{C3380CC4-5D6E-409C-BE32-E72D297353CC}">
                  <c16:uniqueId val="{00000040-0E7C-4C0E-AEFB-C8BDD6C4FCCB}"/>
                </c:ext>
              </c:extLst>
            </c:dLbl>
            <c:dLbl>
              <c:idx val="64"/>
              <c:delete val="1"/>
              <c:extLst>
                <c:ext xmlns:c15="http://schemas.microsoft.com/office/drawing/2012/chart" uri="{CE6537A1-D6FC-4f65-9D91-7224C49458BB}"/>
                <c:ext xmlns:c16="http://schemas.microsoft.com/office/drawing/2014/chart" uri="{C3380CC4-5D6E-409C-BE32-E72D297353CC}">
                  <c16:uniqueId val="{00000041-0E7C-4C0E-AEFB-C8BDD6C4FCCB}"/>
                </c:ext>
              </c:extLst>
            </c:dLbl>
            <c:dLbl>
              <c:idx val="65"/>
              <c:delete val="1"/>
              <c:extLst>
                <c:ext xmlns:c15="http://schemas.microsoft.com/office/drawing/2012/chart" uri="{CE6537A1-D6FC-4f65-9D91-7224C49458BB}"/>
                <c:ext xmlns:c16="http://schemas.microsoft.com/office/drawing/2014/chart" uri="{C3380CC4-5D6E-409C-BE32-E72D297353CC}">
                  <c16:uniqueId val="{00000042-0E7C-4C0E-AEFB-C8BDD6C4FCCB}"/>
                </c:ext>
              </c:extLst>
            </c:dLbl>
            <c:dLbl>
              <c:idx val="66"/>
              <c:delete val="1"/>
              <c:extLst>
                <c:ext xmlns:c15="http://schemas.microsoft.com/office/drawing/2012/chart" uri="{CE6537A1-D6FC-4f65-9D91-7224C49458BB}"/>
                <c:ext xmlns:c16="http://schemas.microsoft.com/office/drawing/2014/chart" uri="{C3380CC4-5D6E-409C-BE32-E72D297353CC}">
                  <c16:uniqueId val="{00000043-0E7C-4C0E-AEFB-C8BDD6C4FCCB}"/>
                </c:ext>
              </c:extLst>
            </c:dLbl>
            <c:dLbl>
              <c:idx val="67"/>
              <c:delete val="1"/>
              <c:extLst>
                <c:ext xmlns:c15="http://schemas.microsoft.com/office/drawing/2012/chart" uri="{CE6537A1-D6FC-4f65-9D91-7224C49458BB}"/>
                <c:ext xmlns:c16="http://schemas.microsoft.com/office/drawing/2014/chart" uri="{C3380CC4-5D6E-409C-BE32-E72D297353CC}">
                  <c16:uniqueId val="{00000044-0E7C-4C0E-AEFB-C8BDD6C4FCCB}"/>
                </c:ext>
              </c:extLst>
            </c:dLbl>
            <c:dLbl>
              <c:idx val="68"/>
              <c:layout>
                <c:manualLayout>
                  <c:x val="-2.756847621872837E-2"/>
                  <c:y val="3.7023135584732705E-2"/>
                </c:manualLayout>
              </c:layout>
              <c:tx>
                <c:rich>
                  <a:bodyPr/>
                  <a:lstStyle/>
                  <a:p>
                    <a:fld id="{6E5D3A55-8273-4BD5-90AD-5C59CA983D9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5-0E7C-4C0E-AEFB-C8BDD6C4FCCB}"/>
                </c:ext>
              </c:extLst>
            </c:dLbl>
            <c:dLbl>
              <c:idx val="69"/>
              <c:tx>
                <c:rich>
                  <a:bodyPr/>
                  <a:lstStyle/>
                  <a:p>
                    <a:fld id="{2E1163E0-7C86-4557-B9B7-39F74DB7BA0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0E7C-4C0E-AEFB-C8BDD6C4FCCB}"/>
                </c:ext>
              </c:extLst>
            </c:dLbl>
            <c:dLbl>
              <c:idx val="70"/>
              <c:delete val="1"/>
              <c:extLst>
                <c:ext xmlns:c15="http://schemas.microsoft.com/office/drawing/2012/chart" uri="{CE6537A1-D6FC-4f65-9D91-7224C49458BB}"/>
                <c:ext xmlns:c16="http://schemas.microsoft.com/office/drawing/2014/chart" uri="{C3380CC4-5D6E-409C-BE32-E72D297353CC}">
                  <c16:uniqueId val="{00000047-0E7C-4C0E-AEFB-C8BDD6C4FCCB}"/>
                </c:ext>
              </c:extLst>
            </c:dLbl>
            <c:dLbl>
              <c:idx val="71"/>
              <c:delete val="1"/>
              <c:extLst>
                <c:ext xmlns:c15="http://schemas.microsoft.com/office/drawing/2012/chart" uri="{CE6537A1-D6FC-4f65-9D91-7224C49458BB}"/>
                <c:ext xmlns:c16="http://schemas.microsoft.com/office/drawing/2014/chart" uri="{C3380CC4-5D6E-409C-BE32-E72D297353CC}">
                  <c16:uniqueId val="{00000048-0E7C-4C0E-AEFB-C8BDD6C4FCCB}"/>
                </c:ext>
              </c:extLst>
            </c:dLbl>
            <c:dLbl>
              <c:idx val="72"/>
              <c:delete val="1"/>
              <c:extLst>
                <c:ext xmlns:c15="http://schemas.microsoft.com/office/drawing/2012/chart" uri="{CE6537A1-D6FC-4f65-9D91-7224C49458BB}"/>
                <c:ext xmlns:c16="http://schemas.microsoft.com/office/drawing/2014/chart" uri="{C3380CC4-5D6E-409C-BE32-E72D297353CC}">
                  <c16:uniqueId val="{00000049-0E7C-4C0E-AEFB-C8BDD6C4FCCB}"/>
                </c:ext>
              </c:extLst>
            </c:dLbl>
            <c:dLbl>
              <c:idx val="73"/>
              <c:delete val="1"/>
              <c:extLst>
                <c:ext xmlns:c15="http://schemas.microsoft.com/office/drawing/2012/chart" uri="{CE6537A1-D6FC-4f65-9D91-7224C49458BB}"/>
                <c:ext xmlns:c16="http://schemas.microsoft.com/office/drawing/2014/chart" uri="{C3380CC4-5D6E-409C-BE32-E72D297353CC}">
                  <c16:uniqueId val="{0000004A-0E7C-4C0E-AEFB-C8BDD6C4FCCB}"/>
                </c:ext>
              </c:extLst>
            </c:dLbl>
            <c:dLbl>
              <c:idx val="74"/>
              <c:layout>
                <c:manualLayout>
                  <c:x val="-3.5479086324532783E-2"/>
                  <c:y val="2.4909265203145847E-2"/>
                </c:manualLayout>
              </c:layout>
              <c:tx>
                <c:rich>
                  <a:bodyPr/>
                  <a:lstStyle/>
                  <a:p>
                    <a:fld id="{90638ED1-5CC8-4F12-A1D6-B8E37F74E5F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B-0E7C-4C0E-AEFB-C8BDD6C4FCCB}"/>
                </c:ext>
              </c:extLst>
            </c:dLbl>
            <c:dLbl>
              <c:idx val="75"/>
              <c:delete val="1"/>
              <c:extLst>
                <c:ext xmlns:c15="http://schemas.microsoft.com/office/drawing/2012/chart" uri="{CE6537A1-D6FC-4f65-9D91-7224C49458BB}"/>
                <c:ext xmlns:c16="http://schemas.microsoft.com/office/drawing/2014/chart" uri="{C3380CC4-5D6E-409C-BE32-E72D297353CC}">
                  <c16:uniqueId val="{0000004C-0E7C-4C0E-AEFB-C8BDD6C4FCCB}"/>
                </c:ext>
              </c:extLst>
            </c:dLbl>
            <c:dLbl>
              <c:idx val="76"/>
              <c:tx>
                <c:rich>
                  <a:bodyPr/>
                  <a:lstStyle/>
                  <a:p>
                    <a:fld id="{11F087F1-96D6-456E-8DE5-DE80B5B0799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D-0E7C-4C0E-AEFB-C8BDD6C4FCCB}"/>
                </c:ext>
              </c:extLst>
            </c:dLbl>
            <c:dLbl>
              <c:idx val="77"/>
              <c:delete val="1"/>
              <c:extLst>
                <c:ext xmlns:c15="http://schemas.microsoft.com/office/drawing/2012/chart" uri="{CE6537A1-D6FC-4f65-9D91-7224C49458BB}"/>
                <c:ext xmlns:c16="http://schemas.microsoft.com/office/drawing/2014/chart" uri="{C3380CC4-5D6E-409C-BE32-E72D297353CC}">
                  <c16:uniqueId val="{0000004E-0E7C-4C0E-AEFB-C8BDD6C4FCCB}"/>
                </c:ext>
              </c:extLst>
            </c:dLbl>
            <c:dLbl>
              <c:idx val="78"/>
              <c:delete val="1"/>
              <c:extLst>
                <c:ext xmlns:c15="http://schemas.microsoft.com/office/drawing/2012/chart" uri="{CE6537A1-D6FC-4f65-9D91-7224C49458BB}"/>
                <c:ext xmlns:c16="http://schemas.microsoft.com/office/drawing/2014/chart" uri="{C3380CC4-5D6E-409C-BE32-E72D297353CC}">
                  <c16:uniqueId val="{0000004F-0E7C-4C0E-AEFB-C8BDD6C4FCCB}"/>
                </c:ext>
              </c:extLst>
            </c:dLbl>
            <c:dLbl>
              <c:idx val="79"/>
              <c:delete val="1"/>
              <c:extLst>
                <c:ext xmlns:c15="http://schemas.microsoft.com/office/drawing/2012/chart" uri="{CE6537A1-D6FC-4f65-9D91-7224C49458BB}"/>
                <c:ext xmlns:c16="http://schemas.microsoft.com/office/drawing/2014/chart" uri="{C3380CC4-5D6E-409C-BE32-E72D297353CC}">
                  <c16:uniqueId val="{00000050-0E7C-4C0E-AEFB-C8BDD6C4FCCB}"/>
                </c:ext>
              </c:extLst>
            </c:dLbl>
            <c:dLbl>
              <c:idx val="80"/>
              <c:delete val="1"/>
              <c:extLst>
                <c:ext xmlns:c15="http://schemas.microsoft.com/office/drawing/2012/chart" uri="{CE6537A1-D6FC-4f65-9D91-7224C49458BB}"/>
                <c:ext xmlns:c16="http://schemas.microsoft.com/office/drawing/2014/chart" uri="{C3380CC4-5D6E-409C-BE32-E72D297353CC}">
                  <c16:uniqueId val="{00000051-0E7C-4C0E-AEFB-C8BDD6C4FCCB}"/>
                </c:ext>
              </c:extLst>
            </c:dLbl>
            <c:dLbl>
              <c:idx val="81"/>
              <c:delete val="1"/>
              <c:extLst>
                <c:ext xmlns:c15="http://schemas.microsoft.com/office/drawing/2012/chart" uri="{CE6537A1-D6FC-4f65-9D91-7224C49458BB}"/>
                <c:ext xmlns:c16="http://schemas.microsoft.com/office/drawing/2014/chart" uri="{C3380CC4-5D6E-409C-BE32-E72D297353CC}">
                  <c16:uniqueId val="{00000052-0E7C-4C0E-AEFB-C8BDD6C4FCCB}"/>
                </c:ext>
              </c:extLst>
            </c:dLbl>
            <c:dLbl>
              <c:idx val="82"/>
              <c:layout>
                <c:manualLayout>
                  <c:x val="-3.5479086324532783E-2"/>
                  <c:y val="3.0966200393939249E-2"/>
                </c:manualLayout>
              </c:layout>
              <c:tx>
                <c:rich>
                  <a:bodyPr/>
                  <a:lstStyle/>
                  <a:p>
                    <a:fld id="{C4D54C37-D94C-46D3-BF4D-D333855E942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53-0E7C-4C0E-AEFB-C8BDD6C4FCCB}"/>
                </c:ext>
              </c:extLst>
            </c:dLbl>
            <c:dLbl>
              <c:idx val="83"/>
              <c:delete val="1"/>
              <c:extLst>
                <c:ext xmlns:c15="http://schemas.microsoft.com/office/drawing/2012/chart" uri="{CE6537A1-D6FC-4f65-9D91-7224C49458BB}"/>
                <c:ext xmlns:c16="http://schemas.microsoft.com/office/drawing/2014/chart" uri="{C3380CC4-5D6E-409C-BE32-E72D297353CC}">
                  <c16:uniqueId val="{00000054-0E7C-4C0E-AEFB-C8BDD6C4FCCB}"/>
                </c:ext>
              </c:extLst>
            </c:dLbl>
            <c:dLbl>
              <c:idx val="84"/>
              <c:delete val="1"/>
              <c:extLst>
                <c:ext xmlns:c15="http://schemas.microsoft.com/office/drawing/2012/chart" uri="{CE6537A1-D6FC-4f65-9D91-7224C49458BB}"/>
                <c:ext xmlns:c16="http://schemas.microsoft.com/office/drawing/2014/chart" uri="{C3380CC4-5D6E-409C-BE32-E72D297353CC}">
                  <c16:uniqueId val="{00000055-0E7C-4C0E-AEFB-C8BDD6C4FCCB}"/>
                </c:ext>
              </c:extLst>
            </c:dLbl>
            <c:dLbl>
              <c:idx val="85"/>
              <c:delete val="1"/>
              <c:extLst>
                <c:ext xmlns:c15="http://schemas.microsoft.com/office/drawing/2012/chart" uri="{CE6537A1-D6FC-4f65-9D91-7224C49458BB}"/>
                <c:ext xmlns:c16="http://schemas.microsoft.com/office/drawing/2014/chart" uri="{C3380CC4-5D6E-409C-BE32-E72D297353CC}">
                  <c16:uniqueId val="{00000056-0E7C-4C0E-AEFB-C8BDD6C4FCCB}"/>
                </c:ext>
              </c:extLst>
            </c:dLbl>
            <c:dLbl>
              <c:idx val="86"/>
              <c:delete val="1"/>
              <c:extLst>
                <c:ext xmlns:c15="http://schemas.microsoft.com/office/drawing/2012/chart" uri="{CE6537A1-D6FC-4f65-9D91-7224C49458BB}"/>
                <c:ext xmlns:c16="http://schemas.microsoft.com/office/drawing/2014/chart" uri="{C3380CC4-5D6E-409C-BE32-E72D297353CC}">
                  <c16:uniqueId val="{00000057-0E7C-4C0E-AEFB-C8BDD6C4FCCB}"/>
                </c:ext>
              </c:extLst>
            </c:dLbl>
            <c:dLbl>
              <c:idx val="87"/>
              <c:tx>
                <c:rich>
                  <a:bodyPr/>
                  <a:lstStyle/>
                  <a:p>
                    <a:fld id="{296C4EF1-90EB-49CF-A5C9-F1008FDE5E9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8-0E7C-4C0E-AEFB-C8BDD6C4FCCB}"/>
                </c:ext>
              </c:extLst>
            </c:dLbl>
            <c:dLbl>
              <c:idx val="88"/>
              <c:delete val="1"/>
              <c:extLst>
                <c:ext xmlns:c15="http://schemas.microsoft.com/office/drawing/2012/chart" uri="{CE6537A1-D6FC-4f65-9D91-7224C49458BB}"/>
                <c:ext xmlns:c16="http://schemas.microsoft.com/office/drawing/2014/chart" uri="{C3380CC4-5D6E-409C-BE32-E72D297353CC}">
                  <c16:uniqueId val="{00000059-0E7C-4C0E-AEFB-C8BDD6C4FCCB}"/>
                </c:ext>
              </c:extLst>
            </c:dLbl>
            <c:dLbl>
              <c:idx val="89"/>
              <c:delete val="1"/>
              <c:extLst>
                <c:ext xmlns:c15="http://schemas.microsoft.com/office/drawing/2012/chart" uri="{CE6537A1-D6FC-4f65-9D91-7224C49458BB}"/>
                <c:ext xmlns:c16="http://schemas.microsoft.com/office/drawing/2014/chart" uri="{C3380CC4-5D6E-409C-BE32-E72D297353CC}">
                  <c16:uniqueId val="{0000005A-0E7C-4C0E-AEFB-C8BDD6C4FCCB}"/>
                </c:ext>
              </c:extLst>
            </c:dLbl>
            <c:dLbl>
              <c:idx val="90"/>
              <c:delete val="1"/>
              <c:extLst>
                <c:ext xmlns:c15="http://schemas.microsoft.com/office/drawing/2012/chart" uri="{CE6537A1-D6FC-4f65-9D91-7224C49458BB}"/>
                <c:ext xmlns:c16="http://schemas.microsoft.com/office/drawing/2014/chart" uri="{C3380CC4-5D6E-409C-BE32-E72D297353CC}">
                  <c16:uniqueId val="{0000005B-0E7C-4C0E-AEFB-C8BDD6C4FCCB}"/>
                </c:ext>
              </c:extLst>
            </c:dLbl>
            <c:dLbl>
              <c:idx val="91"/>
              <c:delete val="1"/>
              <c:extLst>
                <c:ext xmlns:c15="http://schemas.microsoft.com/office/drawing/2012/chart" uri="{CE6537A1-D6FC-4f65-9D91-7224C49458BB}"/>
                <c:ext xmlns:c16="http://schemas.microsoft.com/office/drawing/2014/chart" uri="{C3380CC4-5D6E-409C-BE32-E72D297353CC}">
                  <c16:uniqueId val="{0000005C-0E7C-4C0E-AEFB-C8BDD6C4FCCB}"/>
                </c:ext>
              </c:extLst>
            </c:dLbl>
            <c:dLbl>
              <c:idx val="92"/>
              <c:delete val="1"/>
              <c:extLst>
                <c:ext xmlns:c15="http://schemas.microsoft.com/office/drawing/2012/chart" uri="{CE6537A1-D6FC-4f65-9D91-7224C49458BB}"/>
                <c:ext xmlns:c16="http://schemas.microsoft.com/office/drawing/2014/chart" uri="{C3380CC4-5D6E-409C-BE32-E72D297353CC}">
                  <c16:uniqueId val="{0000005D-0E7C-4C0E-AEFB-C8BDD6C4FCCB}"/>
                </c:ext>
              </c:extLst>
            </c:dLbl>
            <c:dLbl>
              <c:idx val="93"/>
              <c:delete val="1"/>
              <c:extLst>
                <c:ext xmlns:c15="http://schemas.microsoft.com/office/drawing/2012/chart" uri="{CE6537A1-D6FC-4f65-9D91-7224C49458BB}"/>
                <c:ext xmlns:c16="http://schemas.microsoft.com/office/drawing/2014/chart" uri="{C3380CC4-5D6E-409C-BE32-E72D297353CC}">
                  <c16:uniqueId val="{0000005E-0E7C-4C0E-AEFB-C8BDD6C4FCCB}"/>
                </c:ext>
              </c:extLst>
            </c:dLbl>
            <c:dLbl>
              <c:idx val="94"/>
              <c:delete val="1"/>
              <c:extLst>
                <c:ext xmlns:c15="http://schemas.microsoft.com/office/drawing/2012/chart" uri="{CE6537A1-D6FC-4f65-9D91-7224C49458BB}"/>
                <c:ext xmlns:c16="http://schemas.microsoft.com/office/drawing/2014/chart" uri="{C3380CC4-5D6E-409C-BE32-E72D297353CC}">
                  <c16:uniqueId val="{0000005F-0E7C-4C0E-AEFB-C8BDD6C4FCCB}"/>
                </c:ext>
              </c:extLst>
            </c:dLbl>
            <c:dLbl>
              <c:idx val="95"/>
              <c:delete val="1"/>
              <c:extLst>
                <c:ext xmlns:c15="http://schemas.microsoft.com/office/drawing/2012/chart" uri="{CE6537A1-D6FC-4f65-9D91-7224C49458BB}"/>
                <c:ext xmlns:c16="http://schemas.microsoft.com/office/drawing/2014/chart" uri="{C3380CC4-5D6E-409C-BE32-E72D297353CC}">
                  <c16:uniqueId val="{00000060-0E7C-4C0E-AEFB-C8BDD6C4FCCB}"/>
                </c:ext>
              </c:extLst>
            </c:dLbl>
            <c:dLbl>
              <c:idx val="96"/>
              <c:tx>
                <c:rich>
                  <a:bodyPr/>
                  <a:lstStyle/>
                  <a:p>
                    <a:fld id="{006A6A77-A50E-484B-9A8F-CC07A909431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E7C-4C0E-AEFB-C8BDD6C4FCCB}"/>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rebuchet MS" panose="020B0603020202020204" pitchFamily="34" charset="0"/>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Sheet1!$C$2:$C$98</c:f>
              <c:numCache>
                <c:formatCode>General</c:formatCode>
                <c:ptCount val="97"/>
                <c:pt idx="0">
                  <c:v>11.62</c:v>
                </c:pt>
                <c:pt idx="1">
                  <c:v>37.49</c:v>
                </c:pt>
                <c:pt idx="2">
                  <c:v>43.61</c:v>
                </c:pt>
                <c:pt idx="3">
                  <c:v>-8.42</c:v>
                </c:pt>
                <c:pt idx="4">
                  <c:v>-24.9</c:v>
                </c:pt>
                <c:pt idx="5">
                  <c:v>-43.34</c:v>
                </c:pt>
                <c:pt idx="6">
                  <c:v>-8.19</c:v>
                </c:pt>
                <c:pt idx="7">
                  <c:v>53.99</c:v>
                </c:pt>
                <c:pt idx="8">
                  <c:v>-1.44</c:v>
                </c:pt>
                <c:pt idx="9">
                  <c:v>47.67</c:v>
                </c:pt>
                <c:pt idx="10">
                  <c:v>33.92</c:v>
                </c:pt>
                <c:pt idx="11">
                  <c:v>-35.03</c:v>
                </c:pt>
                <c:pt idx="12">
                  <c:v>31.12</c:v>
                </c:pt>
                <c:pt idx="13">
                  <c:v>-0.41</c:v>
                </c:pt>
                <c:pt idx="14">
                  <c:v>-9.7799999999999994</c:v>
                </c:pt>
                <c:pt idx="15">
                  <c:v>-11.59</c:v>
                </c:pt>
                <c:pt idx="16">
                  <c:v>20.34</c:v>
                </c:pt>
                <c:pt idx="17">
                  <c:v>25.9</c:v>
                </c:pt>
                <c:pt idx="18">
                  <c:v>19.75</c:v>
                </c:pt>
                <c:pt idx="19">
                  <c:v>36.44</c:v>
                </c:pt>
                <c:pt idx="20">
                  <c:v>-8.07</c:v>
                </c:pt>
                <c:pt idx="21">
                  <c:v>5.71</c:v>
                </c:pt>
                <c:pt idx="22">
                  <c:v>5.5</c:v>
                </c:pt>
                <c:pt idx="23">
                  <c:v>18.79</c:v>
                </c:pt>
                <c:pt idx="24">
                  <c:v>31.71</c:v>
                </c:pt>
                <c:pt idx="25">
                  <c:v>24.02</c:v>
                </c:pt>
                <c:pt idx="26">
                  <c:v>18.37</c:v>
                </c:pt>
                <c:pt idx="27">
                  <c:v>-0.99</c:v>
                </c:pt>
                <c:pt idx="28">
                  <c:v>52.62</c:v>
                </c:pt>
                <c:pt idx="29">
                  <c:v>31.56</c:v>
                </c:pt>
                <c:pt idx="30">
                  <c:v>6.56</c:v>
                </c:pt>
                <c:pt idx="31">
                  <c:v>-10.78</c:v>
                </c:pt>
                <c:pt idx="32">
                  <c:v>43.36</c:v>
                </c:pt>
                <c:pt idx="33">
                  <c:v>11.96</c:v>
                </c:pt>
                <c:pt idx="34">
                  <c:v>0.47</c:v>
                </c:pt>
                <c:pt idx="35">
                  <c:v>26.89</c:v>
                </c:pt>
                <c:pt idx="36">
                  <c:v>-8.73</c:v>
                </c:pt>
                <c:pt idx="37">
                  <c:v>22.8</c:v>
                </c:pt>
                <c:pt idx="38">
                  <c:v>16.48</c:v>
                </c:pt>
                <c:pt idx="39">
                  <c:v>12.45</c:v>
                </c:pt>
                <c:pt idx="40">
                  <c:v>-10.06</c:v>
                </c:pt>
                <c:pt idx="41">
                  <c:v>23.98</c:v>
                </c:pt>
                <c:pt idx="42">
                  <c:v>11.06</c:v>
                </c:pt>
                <c:pt idx="43">
                  <c:v>-8.5</c:v>
                </c:pt>
                <c:pt idx="44">
                  <c:v>3.86</c:v>
                </c:pt>
                <c:pt idx="45">
                  <c:v>14.3</c:v>
                </c:pt>
                <c:pt idx="46">
                  <c:v>19</c:v>
                </c:pt>
                <c:pt idx="47">
                  <c:v>-14.69</c:v>
                </c:pt>
                <c:pt idx="48">
                  <c:v>-26.47</c:v>
                </c:pt>
                <c:pt idx="49">
                  <c:v>37.229999999999997</c:v>
                </c:pt>
                <c:pt idx="50">
                  <c:v>23.93</c:v>
                </c:pt>
                <c:pt idx="51">
                  <c:v>-7.16</c:v>
                </c:pt>
                <c:pt idx="52">
                  <c:v>6.57</c:v>
                </c:pt>
                <c:pt idx="53">
                  <c:v>18.61</c:v>
                </c:pt>
                <c:pt idx="54">
                  <c:v>32.5</c:v>
                </c:pt>
                <c:pt idx="55">
                  <c:v>-4.92</c:v>
                </c:pt>
                <c:pt idx="56">
                  <c:v>21.55</c:v>
                </c:pt>
                <c:pt idx="57">
                  <c:v>22.56</c:v>
                </c:pt>
                <c:pt idx="58">
                  <c:v>6.27</c:v>
                </c:pt>
                <c:pt idx="59">
                  <c:v>31.73</c:v>
                </c:pt>
                <c:pt idx="60">
                  <c:v>18.670000000000002</c:v>
                </c:pt>
                <c:pt idx="61">
                  <c:v>5.25</c:v>
                </c:pt>
                <c:pt idx="62">
                  <c:v>16.61</c:v>
                </c:pt>
                <c:pt idx="63">
                  <c:v>31.69</c:v>
                </c:pt>
                <c:pt idx="64">
                  <c:v>-3.1</c:v>
                </c:pt>
                <c:pt idx="65">
                  <c:v>30.47</c:v>
                </c:pt>
                <c:pt idx="66">
                  <c:v>7.62</c:v>
                </c:pt>
                <c:pt idx="67">
                  <c:v>10.08</c:v>
                </c:pt>
                <c:pt idx="68">
                  <c:v>1.32</c:v>
                </c:pt>
                <c:pt idx="69">
                  <c:v>37.58</c:v>
                </c:pt>
                <c:pt idx="70">
                  <c:v>22.96</c:v>
                </c:pt>
                <c:pt idx="71">
                  <c:v>33.36</c:v>
                </c:pt>
                <c:pt idx="72">
                  <c:v>28.58</c:v>
                </c:pt>
                <c:pt idx="73">
                  <c:v>21.04</c:v>
                </c:pt>
                <c:pt idx="74">
                  <c:v>-9.1</c:v>
                </c:pt>
                <c:pt idx="75">
                  <c:v>-11.89</c:v>
                </c:pt>
                <c:pt idx="76">
                  <c:v>-22.1</c:v>
                </c:pt>
                <c:pt idx="77">
                  <c:v>28.68</c:v>
                </c:pt>
                <c:pt idx="78">
                  <c:v>10.88</c:v>
                </c:pt>
                <c:pt idx="79">
                  <c:v>4.91</c:v>
                </c:pt>
                <c:pt idx="80">
                  <c:v>15.79</c:v>
                </c:pt>
                <c:pt idx="81">
                  <c:v>5.49</c:v>
                </c:pt>
                <c:pt idx="82">
                  <c:v>-37</c:v>
                </c:pt>
                <c:pt idx="83">
                  <c:v>26.46</c:v>
                </c:pt>
                <c:pt idx="84">
                  <c:v>15.06</c:v>
                </c:pt>
                <c:pt idx="85">
                  <c:v>2.11</c:v>
                </c:pt>
                <c:pt idx="86">
                  <c:v>16</c:v>
                </c:pt>
                <c:pt idx="87">
                  <c:v>32.39</c:v>
                </c:pt>
                <c:pt idx="88">
                  <c:v>13.69</c:v>
                </c:pt>
                <c:pt idx="89">
                  <c:v>1.38</c:v>
                </c:pt>
                <c:pt idx="90">
                  <c:v>11.96</c:v>
                </c:pt>
                <c:pt idx="91">
                  <c:v>21.83</c:v>
                </c:pt>
                <c:pt idx="92">
                  <c:v>-4.38</c:v>
                </c:pt>
                <c:pt idx="93">
                  <c:v>31.49</c:v>
                </c:pt>
                <c:pt idx="94">
                  <c:v>18.399999999999999</c:v>
                </c:pt>
                <c:pt idx="95">
                  <c:v>28.71</c:v>
                </c:pt>
                <c:pt idx="96">
                  <c:v>-13.1</c:v>
                </c:pt>
              </c:numCache>
            </c:numRef>
          </c:xVal>
          <c:yVal>
            <c:numRef>
              <c:f>Sheet1!$D$2:$D$98</c:f>
              <c:numCache>
                <c:formatCode>General</c:formatCode>
                <c:ptCount val="97"/>
                <c:pt idx="0">
                  <c:v>5.38</c:v>
                </c:pt>
                <c:pt idx="1">
                  <c:v>4.5199999999999996</c:v>
                </c:pt>
                <c:pt idx="2">
                  <c:v>0.92</c:v>
                </c:pt>
                <c:pt idx="3">
                  <c:v>6.01</c:v>
                </c:pt>
                <c:pt idx="4">
                  <c:v>6.72</c:v>
                </c:pt>
                <c:pt idx="5">
                  <c:v>-2.3199999999999998</c:v>
                </c:pt>
                <c:pt idx="6">
                  <c:v>8.81</c:v>
                </c:pt>
                <c:pt idx="7">
                  <c:v>1.83</c:v>
                </c:pt>
                <c:pt idx="8">
                  <c:v>9</c:v>
                </c:pt>
                <c:pt idx="9">
                  <c:v>7.01</c:v>
                </c:pt>
                <c:pt idx="10">
                  <c:v>3.06</c:v>
                </c:pt>
                <c:pt idx="11">
                  <c:v>1.56</c:v>
                </c:pt>
                <c:pt idx="12">
                  <c:v>6.23</c:v>
                </c:pt>
                <c:pt idx="13">
                  <c:v>4.5199999999999996</c:v>
                </c:pt>
                <c:pt idx="14">
                  <c:v>2.96</c:v>
                </c:pt>
                <c:pt idx="15">
                  <c:v>0.5</c:v>
                </c:pt>
                <c:pt idx="16">
                  <c:v>1.94</c:v>
                </c:pt>
                <c:pt idx="17">
                  <c:v>2.81</c:v>
                </c:pt>
                <c:pt idx="18">
                  <c:v>1.8</c:v>
                </c:pt>
                <c:pt idx="19">
                  <c:v>2.2200000000000002</c:v>
                </c:pt>
                <c:pt idx="20">
                  <c:v>1</c:v>
                </c:pt>
                <c:pt idx="21">
                  <c:v>0.91</c:v>
                </c:pt>
                <c:pt idx="22">
                  <c:v>1.85</c:v>
                </c:pt>
                <c:pt idx="23">
                  <c:v>2.3199999999999998</c:v>
                </c:pt>
                <c:pt idx="24">
                  <c:v>0.7</c:v>
                </c:pt>
                <c:pt idx="25">
                  <c:v>0.36</c:v>
                </c:pt>
                <c:pt idx="26">
                  <c:v>1.63</c:v>
                </c:pt>
                <c:pt idx="27">
                  <c:v>3.23</c:v>
                </c:pt>
                <c:pt idx="28">
                  <c:v>2.68</c:v>
                </c:pt>
                <c:pt idx="29">
                  <c:v>-0.65</c:v>
                </c:pt>
                <c:pt idx="30">
                  <c:v>-0.42</c:v>
                </c:pt>
                <c:pt idx="31">
                  <c:v>7.84</c:v>
                </c:pt>
                <c:pt idx="32">
                  <c:v>-1.29</c:v>
                </c:pt>
                <c:pt idx="33">
                  <c:v>-0.39</c:v>
                </c:pt>
                <c:pt idx="34">
                  <c:v>11.76</c:v>
                </c:pt>
                <c:pt idx="35">
                  <c:v>1.85</c:v>
                </c:pt>
                <c:pt idx="36">
                  <c:v>5.56</c:v>
                </c:pt>
                <c:pt idx="37">
                  <c:v>1.64</c:v>
                </c:pt>
                <c:pt idx="38">
                  <c:v>4.04</c:v>
                </c:pt>
                <c:pt idx="39">
                  <c:v>1.02</c:v>
                </c:pt>
                <c:pt idx="40">
                  <c:v>4.6900000000000004</c:v>
                </c:pt>
                <c:pt idx="41">
                  <c:v>1.01</c:v>
                </c:pt>
                <c:pt idx="42">
                  <c:v>4.54</c:v>
                </c:pt>
                <c:pt idx="43">
                  <c:v>-0.74</c:v>
                </c:pt>
                <c:pt idx="44">
                  <c:v>16.86</c:v>
                </c:pt>
                <c:pt idx="45">
                  <c:v>8.7200000000000006</c:v>
                </c:pt>
                <c:pt idx="46">
                  <c:v>5.16</c:v>
                </c:pt>
                <c:pt idx="47">
                  <c:v>4.6100000000000003</c:v>
                </c:pt>
                <c:pt idx="48">
                  <c:v>5.69</c:v>
                </c:pt>
                <c:pt idx="49">
                  <c:v>7.83</c:v>
                </c:pt>
                <c:pt idx="50">
                  <c:v>15.6</c:v>
                </c:pt>
                <c:pt idx="51">
                  <c:v>3.04</c:v>
                </c:pt>
                <c:pt idx="52">
                  <c:v>1.39</c:v>
                </c:pt>
                <c:pt idx="53">
                  <c:v>1.93</c:v>
                </c:pt>
                <c:pt idx="54">
                  <c:v>2.71</c:v>
                </c:pt>
                <c:pt idx="55">
                  <c:v>6.25</c:v>
                </c:pt>
                <c:pt idx="56">
                  <c:v>32.619999999999997</c:v>
                </c:pt>
                <c:pt idx="57">
                  <c:v>8.36</c:v>
                </c:pt>
                <c:pt idx="58">
                  <c:v>15.15</c:v>
                </c:pt>
                <c:pt idx="59">
                  <c:v>22.1</c:v>
                </c:pt>
                <c:pt idx="60">
                  <c:v>15.26</c:v>
                </c:pt>
                <c:pt idx="61">
                  <c:v>2.76</c:v>
                </c:pt>
                <c:pt idx="62">
                  <c:v>7.89</c:v>
                </c:pt>
                <c:pt idx="63">
                  <c:v>14.53</c:v>
                </c:pt>
                <c:pt idx="64">
                  <c:v>8.9600000000000009</c:v>
                </c:pt>
                <c:pt idx="65">
                  <c:v>16</c:v>
                </c:pt>
                <c:pt idx="66">
                  <c:v>7.4</c:v>
                </c:pt>
                <c:pt idx="67">
                  <c:v>9.75</c:v>
                </c:pt>
                <c:pt idx="68">
                  <c:v>-2.92</c:v>
                </c:pt>
                <c:pt idx="69">
                  <c:v>18.47</c:v>
                </c:pt>
                <c:pt idx="70">
                  <c:v>3.63</c:v>
                </c:pt>
                <c:pt idx="71">
                  <c:v>9.65</c:v>
                </c:pt>
                <c:pt idx="72">
                  <c:v>8.69</c:v>
                </c:pt>
                <c:pt idx="73">
                  <c:v>-0.82</c:v>
                </c:pt>
                <c:pt idx="74">
                  <c:v>11.63</c:v>
                </c:pt>
                <c:pt idx="75">
                  <c:v>8.44</c:v>
                </c:pt>
                <c:pt idx="76">
                  <c:v>10.26</c:v>
                </c:pt>
                <c:pt idx="77">
                  <c:v>4.0999999999999996</c:v>
                </c:pt>
                <c:pt idx="78">
                  <c:v>4.34</c:v>
                </c:pt>
                <c:pt idx="79">
                  <c:v>2.4300000000000002</c:v>
                </c:pt>
                <c:pt idx="80">
                  <c:v>4.33</c:v>
                </c:pt>
                <c:pt idx="81">
                  <c:v>6.97</c:v>
                </c:pt>
                <c:pt idx="82">
                  <c:v>5.24</c:v>
                </c:pt>
                <c:pt idx="83">
                  <c:v>5.93</c:v>
                </c:pt>
                <c:pt idx="84">
                  <c:v>6.54</c:v>
                </c:pt>
                <c:pt idx="85">
                  <c:v>7.84</c:v>
                </c:pt>
                <c:pt idx="86">
                  <c:v>4.21</c:v>
                </c:pt>
                <c:pt idx="87">
                  <c:v>-2.02</c:v>
                </c:pt>
                <c:pt idx="88">
                  <c:v>5.97</c:v>
                </c:pt>
                <c:pt idx="89">
                  <c:v>0.55000000000000004</c:v>
                </c:pt>
                <c:pt idx="90">
                  <c:v>2.65</c:v>
                </c:pt>
                <c:pt idx="91">
                  <c:v>3.54</c:v>
                </c:pt>
                <c:pt idx="92">
                  <c:v>0.01</c:v>
                </c:pt>
                <c:pt idx="93">
                  <c:v>8.7200000000000006</c:v>
                </c:pt>
                <c:pt idx="94">
                  <c:v>7.51</c:v>
                </c:pt>
                <c:pt idx="95">
                  <c:v>-1.54</c:v>
                </c:pt>
                <c:pt idx="96">
                  <c:v>-12.22</c:v>
                </c:pt>
              </c:numCache>
            </c:numRef>
          </c:yVal>
          <c:smooth val="0"/>
          <c:extLst>
            <c:ext xmlns:c15="http://schemas.microsoft.com/office/drawing/2012/chart" uri="{02D57815-91ED-43cb-92C2-25804820EDAC}">
              <c15:datalabelsRange>
                <c15:f>Sheet1!$B$2:$B$98</c15:f>
                <c15:dlblRangeCache>
                  <c:ptCount val="97"/>
                  <c:pt idx="0">
                    <c:v>1926</c:v>
                  </c:pt>
                  <c:pt idx="1">
                    <c:v>1927</c:v>
                  </c:pt>
                  <c:pt idx="2">
                    <c:v>1928</c:v>
                  </c:pt>
                  <c:pt idx="3">
                    <c:v>1929</c:v>
                  </c:pt>
                  <c:pt idx="4">
                    <c:v>1930</c:v>
                  </c:pt>
                  <c:pt idx="5">
                    <c:v>1931</c:v>
                  </c:pt>
                  <c:pt idx="6">
                    <c:v>1932</c:v>
                  </c:pt>
                  <c:pt idx="7">
                    <c:v>1933</c:v>
                  </c:pt>
                  <c:pt idx="8">
                    <c:v>1934</c:v>
                  </c:pt>
                  <c:pt idx="9">
                    <c:v>1935</c:v>
                  </c:pt>
                  <c:pt idx="10">
                    <c:v>1936</c:v>
                  </c:pt>
                  <c:pt idx="11">
                    <c:v>1937</c:v>
                  </c:pt>
                  <c:pt idx="12">
                    <c:v>1938</c:v>
                  </c:pt>
                  <c:pt idx="13">
                    <c:v>1939</c:v>
                  </c:pt>
                  <c:pt idx="14">
                    <c:v>1940</c:v>
                  </c:pt>
                  <c:pt idx="15">
                    <c:v>1941</c:v>
                  </c:pt>
                  <c:pt idx="16">
                    <c:v>1942</c:v>
                  </c:pt>
                  <c:pt idx="17">
                    <c:v>1943</c:v>
                  </c:pt>
                  <c:pt idx="18">
                    <c:v>1944</c:v>
                  </c:pt>
                  <c:pt idx="19">
                    <c:v>1945</c:v>
                  </c:pt>
                  <c:pt idx="20">
                    <c:v>1946</c:v>
                  </c:pt>
                  <c:pt idx="21">
                    <c:v>1947</c:v>
                  </c:pt>
                  <c:pt idx="22">
                    <c:v>1948</c:v>
                  </c:pt>
                  <c:pt idx="23">
                    <c:v>1949</c:v>
                  </c:pt>
                  <c:pt idx="24">
                    <c:v>1950</c:v>
                  </c:pt>
                  <c:pt idx="25">
                    <c:v>1951</c:v>
                  </c:pt>
                  <c:pt idx="26">
                    <c:v>1952</c:v>
                  </c:pt>
                  <c:pt idx="27">
                    <c:v>1953</c:v>
                  </c:pt>
                  <c:pt idx="28">
                    <c:v>1954</c:v>
                  </c:pt>
                  <c:pt idx="29">
                    <c:v>1955</c:v>
                  </c:pt>
                  <c:pt idx="30">
                    <c:v>1956</c:v>
                  </c:pt>
                  <c:pt idx="31">
                    <c:v>1957</c:v>
                  </c:pt>
                  <c:pt idx="32">
                    <c:v>1958</c:v>
                  </c:pt>
                  <c:pt idx="33">
                    <c:v>1959</c:v>
                  </c:pt>
                  <c:pt idx="34">
                    <c:v>1960</c:v>
                  </c:pt>
                  <c:pt idx="35">
                    <c:v>1961</c:v>
                  </c:pt>
                  <c:pt idx="36">
                    <c:v>1962</c:v>
                  </c:pt>
                  <c:pt idx="37">
                    <c:v>1963</c:v>
                  </c:pt>
                  <c:pt idx="38">
                    <c:v>1964</c:v>
                  </c:pt>
                  <c:pt idx="39">
                    <c:v>1965</c:v>
                  </c:pt>
                  <c:pt idx="40">
                    <c:v>1966</c:v>
                  </c:pt>
                  <c:pt idx="41">
                    <c:v>1967</c:v>
                  </c:pt>
                  <c:pt idx="42">
                    <c:v>1968</c:v>
                  </c:pt>
                  <c:pt idx="43">
                    <c:v>1969</c:v>
                  </c:pt>
                  <c:pt idx="44">
                    <c:v>1970</c:v>
                  </c:pt>
                  <c:pt idx="45">
                    <c:v>1971</c:v>
                  </c:pt>
                  <c:pt idx="46">
                    <c:v>1972</c:v>
                  </c:pt>
                  <c:pt idx="47">
                    <c:v>1973</c:v>
                  </c:pt>
                  <c:pt idx="48">
                    <c:v>1974</c:v>
                  </c:pt>
                  <c:pt idx="49">
                    <c:v>1975</c:v>
                  </c:pt>
                  <c:pt idx="50">
                    <c:v>1976</c:v>
                  </c:pt>
                  <c:pt idx="51">
                    <c:v>1977</c:v>
                  </c:pt>
                  <c:pt idx="52">
                    <c:v>1978</c:v>
                  </c:pt>
                  <c:pt idx="53">
                    <c:v>1979</c:v>
                  </c:pt>
                  <c:pt idx="54">
                    <c:v>1980</c:v>
                  </c:pt>
                  <c:pt idx="55">
                    <c:v>1981</c:v>
                  </c:pt>
                  <c:pt idx="56">
                    <c:v>1982</c:v>
                  </c:pt>
                  <c:pt idx="57">
                    <c:v>1983</c:v>
                  </c:pt>
                  <c:pt idx="58">
                    <c:v>1984</c:v>
                  </c:pt>
                  <c:pt idx="59">
                    <c:v>1985</c:v>
                  </c:pt>
                  <c:pt idx="60">
                    <c:v>1986</c:v>
                  </c:pt>
                  <c:pt idx="61">
                    <c:v>1987</c:v>
                  </c:pt>
                  <c:pt idx="62">
                    <c:v>1988</c:v>
                  </c:pt>
                  <c:pt idx="63">
                    <c:v>1989</c:v>
                  </c:pt>
                  <c:pt idx="64">
                    <c:v>1990</c:v>
                  </c:pt>
                  <c:pt idx="65">
                    <c:v>1991</c:v>
                  </c:pt>
                  <c:pt idx="66">
                    <c:v>1992</c:v>
                  </c:pt>
                  <c:pt idx="67">
                    <c:v>1993</c:v>
                  </c:pt>
                  <c:pt idx="68">
                    <c:v>1994</c:v>
                  </c:pt>
                  <c:pt idx="69">
                    <c:v>1995</c:v>
                  </c:pt>
                  <c:pt idx="70">
                    <c:v>1996</c:v>
                  </c:pt>
                  <c:pt idx="71">
                    <c:v>1997</c:v>
                  </c:pt>
                  <c:pt idx="72">
                    <c:v>1998</c:v>
                  </c:pt>
                  <c:pt idx="73">
                    <c:v>1999</c:v>
                  </c:pt>
                  <c:pt idx="74">
                    <c:v>2000</c:v>
                  </c:pt>
                  <c:pt idx="75">
                    <c:v>2001</c:v>
                  </c:pt>
                  <c:pt idx="76">
                    <c:v>2002</c:v>
                  </c:pt>
                  <c:pt idx="77">
                    <c:v>2003</c:v>
                  </c:pt>
                  <c:pt idx="78">
                    <c:v>2004</c:v>
                  </c:pt>
                  <c:pt idx="79">
                    <c:v>2005</c:v>
                  </c:pt>
                  <c:pt idx="80">
                    <c:v>2006</c:v>
                  </c:pt>
                  <c:pt idx="81">
                    <c:v>2007</c:v>
                  </c:pt>
                  <c:pt idx="82">
                    <c:v>2008</c:v>
                  </c:pt>
                  <c:pt idx="83">
                    <c:v>2009</c:v>
                  </c:pt>
                  <c:pt idx="84">
                    <c:v>2010</c:v>
                  </c:pt>
                  <c:pt idx="85">
                    <c:v>2011</c:v>
                  </c:pt>
                  <c:pt idx="86">
                    <c:v>2012</c:v>
                  </c:pt>
                  <c:pt idx="87">
                    <c:v>2013</c:v>
                  </c:pt>
                  <c:pt idx="88">
                    <c:v>2014</c:v>
                  </c:pt>
                  <c:pt idx="89">
                    <c:v>2015</c:v>
                  </c:pt>
                  <c:pt idx="90">
                    <c:v>2016</c:v>
                  </c:pt>
                  <c:pt idx="91">
                    <c:v>2017</c:v>
                  </c:pt>
                  <c:pt idx="92">
                    <c:v>2018</c:v>
                  </c:pt>
                  <c:pt idx="93">
                    <c:v>2019</c:v>
                  </c:pt>
                  <c:pt idx="94">
                    <c:v>2020</c:v>
                  </c:pt>
                  <c:pt idx="95">
                    <c:v>2021</c:v>
                  </c:pt>
                  <c:pt idx="96">
                    <c:v>2022</c:v>
                  </c:pt>
                </c15:dlblRangeCache>
              </c15:datalabelsRange>
            </c:ext>
            <c:ext xmlns:c16="http://schemas.microsoft.com/office/drawing/2014/chart" uri="{C3380CC4-5D6E-409C-BE32-E72D297353CC}">
              <c16:uniqueId val="{00000061-0E7C-4C0E-AEFB-C8BDD6C4FCCB}"/>
            </c:ext>
          </c:extLst>
        </c:ser>
        <c:dLbls>
          <c:showLegendKey val="0"/>
          <c:showVal val="0"/>
          <c:showCatName val="0"/>
          <c:showSerName val="0"/>
          <c:showPercent val="0"/>
          <c:showBubbleSize val="0"/>
        </c:dLbls>
        <c:axId val="710326607"/>
        <c:axId val="710322863"/>
      </c:scatterChart>
      <c:valAx>
        <c:axId val="710326607"/>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r>
                  <a:rPr lang="en-US">
                    <a:solidFill>
                      <a:srgbClr val="003B4A"/>
                    </a:solidFill>
                  </a:rPr>
                  <a:t>S&amp;P</a:t>
                </a:r>
                <a:r>
                  <a:rPr lang="en-US" baseline="0">
                    <a:solidFill>
                      <a:srgbClr val="003B4A"/>
                    </a:solidFill>
                  </a:rPr>
                  <a:t> 500: Calendar Year Return</a:t>
                </a:r>
                <a:endParaRPr lang="en-US">
                  <a:solidFill>
                    <a:srgbClr val="003B4A"/>
                  </a:solidFill>
                </a:endParaRPr>
              </a:p>
            </c:rich>
          </c:tx>
          <c:layout>
            <c:manualLayout>
              <c:xMode val="edge"/>
              <c:yMode val="edge"/>
              <c:x val="0.37655678080234789"/>
              <c:y val="0.9324445455167500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title>
        <c:numFmt formatCode="0%"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rgbClr val="003B4A"/>
                </a:solidFill>
                <a:latin typeface="Trebuchet MS" panose="020B0603020202020204" pitchFamily="34" charset="0"/>
                <a:ea typeface="+mn-ea"/>
                <a:cs typeface="+mn-cs"/>
              </a:defRPr>
            </a:pPr>
            <a:endParaRPr lang="en-US"/>
          </a:p>
        </c:txPr>
        <c:crossAx val="710322863"/>
        <c:crosses val="autoZero"/>
        <c:crossBetween val="midCat"/>
        <c:majorUnit val="10"/>
        <c:dispUnits>
          <c:builtInUnit val="hundreds"/>
        </c:dispUnits>
      </c:valAx>
      <c:valAx>
        <c:axId val="710322863"/>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r>
                  <a:rPr lang="en-US">
                    <a:solidFill>
                      <a:srgbClr val="003B4A"/>
                    </a:solidFill>
                  </a:rPr>
                  <a:t>US Bonds: Calendar Year Return</a:t>
                </a:r>
              </a:p>
            </c:rich>
          </c:tx>
          <c:layout>
            <c:manualLayout>
              <c:xMode val="edge"/>
              <c:yMode val="edge"/>
              <c:x val="7.1943077741970446E-3"/>
              <c:y val="0.2856524731632903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title>
        <c:numFmt formatCode="0%"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rgbClr val="003B4A"/>
                </a:solidFill>
                <a:latin typeface="Trebuchet MS" panose="020B0603020202020204" pitchFamily="34" charset="0"/>
                <a:ea typeface="+mn-ea"/>
                <a:cs typeface="+mn-cs"/>
              </a:defRPr>
            </a:pPr>
            <a:endParaRPr lang="en-US"/>
          </a:p>
        </c:txPr>
        <c:crossAx val="710326607"/>
        <c:crosses val="autoZero"/>
        <c:crossBetween val="midCat"/>
        <c:dispUnits>
          <c:builtInUnit val="hundre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rebuchet MS" panose="020B0603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3B4A"/>
            </a:solidFill>
            <a:ln>
              <a:noFill/>
            </a:ln>
            <a:effectLst/>
          </c:spPr>
          <c:invertIfNegative val="0"/>
          <c:dPt>
            <c:idx val="4"/>
            <c:invertIfNegative val="0"/>
            <c:bubble3D val="0"/>
            <c:spPr>
              <a:solidFill>
                <a:srgbClr val="FFB600"/>
              </a:solidFill>
              <a:ln>
                <a:noFill/>
              </a:ln>
              <a:effectLst/>
            </c:spPr>
            <c:extLst>
              <c:ext xmlns:c16="http://schemas.microsoft.com/office/drawing/2014/chart" uri="{C3380CC4-5D6E-409C-BE32-E72D297353CC}">
                <c16:uniqueId val="{00000001-62DF-4CFA-BD19-911EFCD37304}"/>
              </c:ext>
            </c:extLst>
          </c:dPt>
          <c:dPt>
            <c:idx val="7"/>
            <c:invertIfNegative val="0"/>
            <c:bubble3D val="0"/>
            <c:spPr>
              <a:solidFill>
                <a:srgbClr val="FFB600"/>
              </a:solidFill>
              <a:ln>
                <a:noFill/>
              </a:ln>
              <a:effectLst/>
            </c:spPr>
            <c:extLst>
              <c:ext xmlns:c16="http://schemas.microsoft.com/office/drawing/2014/chart" uri="{C3380CC4-5D6E-409C-BE32-E72D297353CC}">
                <c16:uniqueId val="{00000003-62DF-4CFA-BD19-911EFCD37304}"/>
              </c:ext>
            </c:extLst>
          </c:dPt>
          <c:dLbls>
            <c:spPr>
              <a:noFill/>
              <a:ln>
                <a:noFill/>
              </a:ln>
              <a:effectLst/>
            </c:spPr>
            <c:txPr>
              <a:bodyPr rot="0" spcFirstLastPara="1" vertOverflow="ellipsis" vert="horz" wrap="square" anchor="ctr" anchorCtr="1"/>
              <a:lstStyle/>
              <a:p>
                <a:pPr>
                  <a:defRPr sz="1050" b="0" i="0" u="none" strike="noStrike" kern="1200" baseline="0">
                    <a:solidFill>
                      <a:srgbClr val="003B4A"/>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 Returns'!$C$3:$C$21</c:f>
              <c:strCache>
                <c:ptCount val="19"/>
                <c:pt idx="0">
                  <c:v>Bitcoin</c:v>
                </c:pt>
                <c:pt idx="1">
                  <c:v>U.S. Large Cap Growth Stocks</c:v>
                </c:pt>
                <c:pt idx="2">
                  <c:v>U.S. Small-Cap Stocks</c:v>
                </c:pt>
                <c:pt idx="3">
                  <c:v>EM Stocks</c:v>
                </c:pt>
                <c:pt idx="4">
                  <c:v>U.S. Large Cap Stocks</c:v>
                </c:pt>
                <c:pt idx="5">
                  <c:v>U.S. Corporate Bonds</c:v>
                </c:pt>
                <c:pt idx="6">
                  <c:v>Developed International Stocks</c:v>
                </c:pt>
                <c:pt idx="7">
                  <c:v>U.S. Core Bonds</c:v>
                </c:pt>
                <c:pt idx="8">
                  <c:v>U.S. Treasuries</c:v>
                </c:pt>
                <c:pt idx="9">
                  <c:v>TIPS</c:v>
                </c:pt>
                <c:pt idx="10">
                  <c:v>U.S. High Yield Bonds</c:v>
                </c:pt>
                <c:pt idx="11">
                  <c:v>U.S. Large Cap Value Stocks</c:v>
                </c:pt>
                <c:pt idx="12">
                  <c:v>Flexible Bond Funds</c:v>
                </c:pt>
                <c:pt idx="13">
                  <c:v>Floating-Rate Loans</c:v>
                </c:pt>
                <c:pt idx="14">
                  <c:v>Gold</c:v>
                </c:pt>
                <c:pt idx="15">
                  <c:v>T-Bills</c:v>
                </c:pt>
                <c:pt idx="16">
                  <c:v>U.S. Dollar</c:v>
                </c:pt>
                <c:pt idx="17">
                  <c:v>Commodities</c:v>
                </c:pt>
                <c:pt idx="18">
                  <c:v>Managed Futures</c:v>
                </c:pt>
              </c:strCache>
            </c:strRef>
          </c:cat>
          <c:val>
            <c:numRef>
              <c:f>'2022 Returns'!$D$3:$D$21</c:f>
              <c:numCache>
                <c:formatCode>0.0%</c:formatCode>
                <c:ptCount val="19"/>
                <c:pt idx="0">
                  <c:v>-0.64265233731178928</c:v>
                </c:pt>
                <c:pt idx="1">
                  <c:v>-0.29139999999999999</c:v>
                </c:pt>
                <c:pt idx="2">
                  <c:v>-0.20440000000000003</c:v>
                </c:pt>
                <c:pt idx="3">
                  <c:v>-0.2009</c:v>
                </c:pt>
                <c:pt idx="4">
                  <c:v>-0.18109999999999998</c:v>
                </c:pt>
                <c:pt idx="5">
                  <c:v>-0.15759999999999999</c:v>
                </c:pt>
                <c:pt idx="6">
                  <c:v>-0.14449999999999999</c:v>
                </c:pt>
                <c:pt idx="7">
                  <c:v>-0.13009999999999999</c:v>
                </c:pt>
                <c:pt idx="8">
                  <c:v>-0.1246</c:v>
                </c:pt>
                <c:pt idx="9">
                  <c:v>-0.11849999999999999</c:v>
                </c:pt>
                <c:pt idx="10">
                  <c:v>-0.11220000000000001</c:v>
                </c:pt>
                <c:pt idx="11">
                  <c:v>-7.5399999999999995E-2</c:v>
                </c:pt>
                <c:pt idx="12">
                  <c:v>-6.3099999999999989E-2</c:v>
                </c:pt>
                <c:pt idx="13">
                  <c:v>-6.0000000000000001E-3</c:v>
                </c:pt>
                <c:pt idx="14">
                  <c:v>4.4000000000000003E-3</c:v>
                </c:pt>
                <c:pt idx="15">
                  <c:v>1.52E-2</c:v>
                </c:pt>
                <c:pt idx="16">
                  <c:v>8.2899999999999988E-2</c:v>
                </c:pt>
                <c:pt idx="17">
                  <c:v>0.16089999999999999</c:v>
                </c:pt>
                <c:pt idx="18">
                  <c:v>0.27649999999999997</c:v>
                </c:pt>
              </c:numCache>
            </c:numRef>
          </c:val>
          <c:extLst>
            <c:ext xmlns:c16="http://schemas.microsoft.com/office/drawing/2014/chart" uri="{C3380CC4-5D6E-409C-BE32-E72D297353CC}">
              <c16:uniqueId val="{00000004-62DF-4CFA-BD19-911EFCD37304}"/>
            </c:ext>
          </c:extLst>
        </c:ser>
        <c:dLbls>
          <c:showLegendKey val="0"/>
          <c:showVal val="0"/>
          <c:showCatName val="0"/>
          <c:showSerName val="0"/>
          <c:showPercent val="0"/>
          <c:showBubbleSize val="0"/>
        </c:dLbls>
        <c:gapWidth val="182"/>
        <c:axId val="1790807376"/>
        <c:axId val="1790802384"/>
      </c:barChart>
      <c:catAx>
        <c:axId val="1790807376"/>
        <c:scaling>
          <c:orientation val="minMax"/>
        </c:scaling>
        <c:delete val="0"/>
        <c:axPos val="l"/>
        <c:numFmt formatCode="General" sourceLinked="1"/>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50" b="0" i="0" u="none" strike="noStrike" kern="1200" baseline="0">
                <a:solidFill>
                  <a:srgbClr val="003B4A"/>
                </a:solidFill>
                <a:latin typeface="Trebuchet MS" panose="020B0603020202020204" pitchFamily="34" charset="0"/>
                <a:ea typeface="+mn-ea"/>
                <a:cs typeface="+mn-cs"/>
              </a:defRPr>
            </a:pPr>
            <a:endParaRPr lang="en-US"/>
          </a:p>
        </c:txPr>
        <c:crossAx val="1790802384"/>
        <c:crosses val="autoZero"/>
        <c:auto val="1"/>
        <c:lblAlgn val="ctr"/>
        <c:lblOffset val="100"/>
        <c:noMultiLvlLbl val="0"/>
      </c:catAx>
      <c:valAx>
        <c:axId val="1790802384"/>
        <c:scaling>
          <c:orientation val="minMax"/>
        </c:scaling>
        <c:delete val="0"/>
        <c:axPos val="b"/>
        <c:numFmt formatCode="0%" sourceLinked="0"/>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50" b="0" i="0" u="none" strike="noStrike" kern="1200" baseline="0">
                <a:solidFill>
                  <a:srgbClr val="003B4A"/>
                </a:solidFill>
                <a:latin typeface="Trebuchet MS" panose="020B0603020202020204" pitchFamily="34" charset="0"/>
                <a:ea typeface="+mn-ea"/>
                <a:cs typeface="+mn-cs"/>
              </a:defRPr>
            </a:pPr>
            <a:endParaRPr lang="en-US"/>
          </a:p>
        </c:txPr>
        <c:crossAx val="1790807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solidFill>
            <a:srgbClr val="003B4A"/>
          </a:solidFill>
          <a:latin typeface="Trebuchet MS" panose="020B0603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222662663615102E-2"/>
          <c:y val="8.7151138833084715E-2"/>
          <c:w val="0.95159052580924264"/>
          <c:h val="0.81011323245195466"/>
        </c:manualLayout>
      </c:layout>
      <c:lineChart>
        <c:grouping val="standard"/>
        <c:varyColors val="0"/>
        <c:ser>
          <c:idx val="0"/>
          <c:order val="0"/>
          <c:tx>
            <c:strRef>
              <c:f>'FRED Graph'!$B$14</c:f>
              <c:strCache>
                <c:ptCount val="1"/>
                <c:pt idx="0">
                  <c:v>CPI</c:v>
                </c:pt>
              </c:strCache>
            </c:strRef>
          </c:tx>
          <c:spPr>
            <a:ln w="28575" cap="rnd">
              <a:solidFill>
                <a:srgbClr val="003B4A"/>
              </a:solidFill>
              <a:round/>
            </a:ln>
            <a:effectLst/>
          </c:spPr>
          <c:marker>
            <c:symbol val="none"/>
          </c:marker>
          <c:cat>
            <c:numRef>
              <c:f>'FRED Graph'!$A$159:$A$913</c:f>
              <c:numCache>
                <c:formatCode>yyyy\-mm\-dd</c:formatCode>
                <c:ptCount val="755"/>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numCache>
            </c:numRef>
          </c:cat>
          <c:val>
            <c:numRef>
              <c:f>'FRED Graph'!$B$159:$B$913</c:f>
              <c:numCache>
                <c:formatCode>0.0</c:formatCode>
                <c:ptCount val="755"/>
                <c:pt idx="0">
                  <c:v>1.24095</c:v>
                </c:pt>
                <c:pt idx="1">
                  <c:v>1.4137900000000001</c:v>
                </c:pt>
                <c:pt idx="2">
                  <c:v>1.51881</c:v>
                </c:pt>
                <c:pt idx="3">
                  <c:v>1.9323699999999999</c:v>
                </c:pt>
                <c:pt idx="4">
                  <c:v>1.82507</c:v>
                </c:pt>
                <c:pt idx="5">
                  <c:v>1.7176199999999999</c:v>
                </c:pt>
                <c:pt idx="6">
                  <c:v>1.3722099999999999</c:v>
                </c:pt>
                <c:pt idx="7">
                  <c:v>1.4736100000000001</c:v>
                </c:pt>
                <c:pt idx="8">
                  <c:v>1.2307699999999999</c:v>
                </c:pt>
                <c:pt idx="9">
                  <c:v>1.36286</c:v>
                </c:pt>
                <c:pt idx="10">
                  <c:v>1.4650799999999999</c:v>
                </c:pt>
                <c:pt idx="11">
                  <c:v>1.36008</c:v>
                </c:pt>
                <c:pt idx="12">
                  <c:v>1.6002700000000001</c:v>
                </c:pt>
                <c:pt idx="13">
                  <c:v>1.4620899999999999</c:v>
                </c:pt>
                <c:pt idx="14">
                  <c:v>1.4620899999999999</c:v>
                </c:pt>
                <c:pt idx="15">
                  <c:v>0.91400999999999999</c:v>
                </c:pt>
                <c:pt idx="16">
                  <c:v>0.91308999999999996</c:v>
                </c:pt>
                <c:pt idx="17">
                  <c:v>0.77676000000000001</c:v>
                </c:pt>
                <c:pt idx="18">
                  <c:v>1.2521199999999999</c:v>
                </c:pt>
                <c:pt idx="19">
                  <c:v>1.11449</c:v>
                </c:pt>
                <c:pt idx="20">
                  <c:v>1.2495799999999999</c:v>
                </c:pt>
                <c:pt idx="21">
                  <c:v>0.77310999999999996</c:v>
                </c:pt>
                <c:pt idx="22">
                  <c:v>0.67159000000000002</c:v>
                </c:pt>
                <c:pt idx="23">
                  <c:v>0.67091999999999996</c:v>
                </c:pt>
                <c:pt idx="24">
                  <c:v>0.67023999999999995</c:v>
                </c:pt>
                <c:pt idx="25">
                  <c:v>0.90483000000000002</c:v>
                </c:pt>
                <c:pt idx="26">
                  <c:v>1.1059000000000001</c:v>
                </c:pt>
                <c:pt idx="27">
                  <c:v>1.3418300000000001</c:v>
                </c:pt>
                <c:pt idx="28">
                  <c:v>1.3404799999999999</c:v>
                </c:pt>
                <c:pt idx="29">
                  <c:v>1.2399500000000001</c:v>
                </c:pt>
                <c:pt idx="30">
                  <c:v>1.00267</c:v>
                </c:pt>
                <c:pt idx="31">
                  <c:v>1.1355999999999999</c:v>
                </c:pt>
                <c:pt idx="32">
                  <c:v>1.4676499999999999</c:v>
                </c:pt>
                <c:pt idx="33">
                  <c:v>1.33422</c:v>
                </c:pt>
                <c:pt idx="34">
                  <c:v>1.33422</c:v>
                </c:pt>
                <c:pt idx="35">
                  <c:v>1.23292</c:v>
                </c:pt>
                <c:pt idx="36">
                  <c:v>1.3315600000000001</c:v>
                </c:pt>
                <c:pt idx="37">
                  <c:v>1.2288300000000001</c:v>
                </c:pt>
                <c:pt idx="38">
                  <c:v>1.1269499999999999</c:v>
                </c:pt>
                <c:pt idx="39">
                  <c:v>0.89373999999999998</c:v>
                </c:pt>
                <c:pt idx="40">
                  <c:v>0.89285999999999999</c:v>
                </c:pt>
                <c:pt idx="41">
                  <c:v>1.32406</c:v>
                </c:pt>
                <c:pt idx="42">
                  <c:v>1.5552600000000001</c:v>
                </c:pt>
                <c:pt idx="43">
                  <c:v>1.5521799999999999</c:v>
                </c:pt>
                <c:pt idx="44">
                  <c:v>0.98619000000000001</c:v>
                </c:pt>
                <c:pt idx="45">
                  <c:v>1.21791</c:v>
                </c:pt>
                <c:pt idx="46">
                  <c:v>1.3166599999999999</c:v>
                </c:pt>
                <c:pt idx="47">
                  <c:v>1.6458200000000001</c:v>
                </c:pt>
                <c:pt idx="48">
                  <c:v>1.6425799999999999</c:v>
                </c:pt>
                <c:pt idx="49">
                  <c:v>1.41076</c:v>
                </c:pt>
                <c:pt idx="50">
                  <c:v>1.40937</c:v>
                </c:pt>
                <c:pt idx="51">
                  <c:v>1.54199</c:v>
                </c:pt>
                <c:pt idx="52">
                  <c:v>1.5404800000000001</c:v>
                </c:pt>
                <c:pt idx="53">
                  <c:v>1.3067599999999999</c:v>
                </c:pt>
                <c:pt idx="54">
                  <c:v>1.0752699999999999</c:v>
                </c:pt>
                <c:pt idx="55">
                  <c:v>0.97560999999999998</c:v>
                </c:pt>
                <c:pt idx="56">
                  <c:v>1.17188</c:v>
                </c:pt>
                <c:pt idx="57">
                  <c:v>1.2032499999999999</c:v>
                </c:pt>
                <c:pt idx="58">
                  <c:v>1.3970100000000001</c:v>
                </c:pt>
                <c:pt idx="59">
                  <c:v>1.1981900000000001</c:v>
                </c:pt>
                <c:pt idx="60">
                  <c:v>1.0989</c:v>
                </c:pt>
                <c:pt idx="61">
                  <c:v>1.19702</c:v>
                </c:pt>
                <c:pt idx="62">
                  <c:v>1.1958599999999999</c:v>
                </c:pt>
                <c:pt idx="63">
                  <c:v>1.38934</c:v>
                </c:pt>
                <c:pt idx="64">
                  <c:v>1.6139399999999999</c:v>
                </c:pt>
                <c:pt idx="65">
                  <c:v>1.93486</c:v>
                </c:pt>
                <c:pt idx="66">
                  <c:v>1.8052900000000001</c:v>
                </c:pt>
                <c:pt idx="67">
                  <c:v>1.6103099999999999</c:v>
                </c:pt>
                <c:pt idx="68">
                  <c:v>1.7374499999999999</c:v>
                </c:pt>
                <c:pt idx="69">
                  <c:v>1.7030799999999999</c:v>
                </c:pt>
                <c:pt idx="70">
                  <c:v>1.73021</c:v>
                </c:pt>
                <c:pt idx="71">
                  <c:v>1.92</c:v>
                </c:pt>
                <c:pt idx="72">
                  <c:v>1.9181600000000001</c:v>
                </c:pt>
                <c:pt idx="73">
                  <c:v>2.5575399999999999</c:v>
                </c:pt>
                <c:pt idx="74">
                  <c:v>2.7786599999999999</c:v>
                </c:pt>
                <c:pt idx="75">
                  <c:v>2.8680699999999999</c:v>
                </c:pt>
                <c:pt idx="76">
                  <c:v>2.7636599999999998</c:v>
                </c:pt>
                <c:pt idx="77">
                  <c:v>2.43594</c:v>
                </c:pt>
                <c:pt idx="78">
                  <c:v>2.7549100000000002</c:v>
                </c:pt>
                <c:pt idx="79">
                  <c:v>3.4865300000000001</c:v>
                </c:pt>
                <c:pt idx="80">
                  <c:v>3.57369</c:v>
                </c:pt>
                <c:pt idx="81">
                  <c:v>3.7914699999999999</c:v>
                </c:pt>
                <c:pt idx="82">
                  <c:v>3.5590600000000001</c:v>
                </c:pt>
                <c:pt idx="83">
                  <c:v>3.3595000000000002</c:v>
                </c:pt>
                <c:pt idx="84">
                  <c:v>3.1995</c:v>
                </c:pt>
                <c:pt idx="85">
                  <c:v>2.8678300000000001</c:v>
                </c:pt>
                <c:pt idx="86">
                  <c:v>2.5481699999999998</c:v>
                </c:pt>
                <c:pt idx="87">
                  <c:v>2.54027</c:v>
                </c:pt>
                <c:pt idx="88">
                  <c:v>2.31839</c:v>
                </c:pt>
                <c:pt idx="89">
                  <c:v>2.8412600000000001</c:v>
                </c:pt>
                <c:pt idx="90">
                  <c:v>2.9275799999999998</c:v>
                </c:pt>
                <c:pt idx="91">
                  <c:v>2.60337</c:v>
                </c:pt>
                <c:pt idx="92">
                  <c:v>2.5954199999999998</c:v>
                </c:pt>
                <c:pt idx="93">
                  <c:v>2.58752</c:v>
                </c:pt>
                <c:pt idx="94">
                  <c:v>3.1021899999999998</c:v>
                </c:pt>
                <c:pt idx="95">
                  <c:v>3.2806799999999998</c:v>
                </c:pt>
                <c:pt idx="96">
                  <c:v>3.6474199999999999</c:v>
                </c:pt>
                <c:pt idx="97">
                  <c:v>3.6363599999999998</c:v>
                </c:pt>
                <c:pt idx="98">
                  <c:v>3.9393899999999999</c:v>
                </c:pt>
                <c:pt idx="99">
                  <c:v>3.9274900000000001</c:v>
                </c:pt>
                <c:pt idx="100">
                  <c:v>4.2296100000000001</c:v>
                </c:pt>
                <c:pt idx="101">
                  <c:v>4.2042000000000002</c:v>
                </c:pt>
                <c:pt idx="102">
                  <c:v>4.4910199999999998</c:v>
                </c:pt>
                <c:pt idx="103">
                  <c:v>4.4776100000000003</c:v>
                </c:pt>
                <c:pt idx="104">
                  <c:v>4.4642900000000001</c:v>
                </c:pt>
                <c:pt idx="105">
                  <c:v>4.74777</c:v>
                </c:pt>
                <c:pt idx="106">
                  <c:v>4.4247800000000002</c:v>
                </c:pt>
                <c:pt idx="107">
                  <c:v>4.7058799999999996</c:v>
                </c:pt>
                <c:pt idx="108">
                  <c:v>4.6920799999999998</c:v>
                </c:pt>
                <c:pt idx="109">
                  <c:v>4.6783599999999996</c:v>
                </c:pt>
                <c:pt idx="110">
                  <c:v>5.2478100000000003</c:v>
                </c:pt>
                <c:pt idx="111">
                  <c:v>5.5232599999999996</c:v>
                </c:pt>
                <c:pt idx="112">
                  <c:v>5.50725</c:v>
                </c:pt>
                <c:pt idx="113">
                  <c:v>5.4755000000000003</c:v>
                </c:pt>
                <c:pt idx="114">
                  <c:v>5.4441300000000004</c:v>
                </c:pt>
                <c:pt idx="115">
                  <c:v>5.4285699999999997</c:v>
                </c:pt>
                <c:pt idx="116">
                  <c:v>5.69801</c:v>
                </c:pt>
                <c:pt idx="117">
                  <c:v>5.6657200000000003</c:v>
                </c:pt>
                <c:pt idx="118">
                  <c:v>5.9321999999999999</c:v>
                </c:pt>
                <c:pt idx="119">
                  <c:v>5.8988800000000001</c:v>
                </c:pt>
                <c:pt idx="120">
                  <c:v>6.1624600000000003</c:v>
                </c:pt>
                <c:pt idx="121">
                  <c:v>6.4245799999999997</c:v>
                </c:pt>
                <c:pt idx="122">
                  <c:v>6.0941799999999997</c:v>
                </c:pt>
                <c:pt idx="123">
                  <c:v>6.0606099999999996</c:v>
                </c:pt>
                <c:pt idx="124">
                  <c:v>6.0439600000000002</c:v>
                </c:pt>
                <c:pt idx="125">
                  <c:v>6.0109300000000001</c:v>
                </c:pt>
                <c:pt idx="126">
                  <c:v>5.7065200000000003</c:v>
                </c:pt>
                <c:pt idx="127">
                  <c:v>5.6910600000000002</c:v>
                </c:pt>
                <c:pt idx="128">
                  <c:v>5.66038</c:v>
                </c:pt>
                <c:pt idx="129">
                  <c:v>5.6300299999999996</c:v>
                </c:pt>
                <c:pt idx="130">
                  <c:v>5.6</c:v>
                </c:pt>
                <c:pt idx="131">
                  <c:v>5.57029</c:v>
                </c:pt>
                <c:pt idx="132">
                  <c:v>5.2770400000000004</c:v>
                </c:pt>
                <c:pt idx="133">
                  <c:v>4.7244099999999998</c:v>
                </c:pt>
                <c:pt idx="134">
                  <c:v>4.4386400000000004</c:v>
                </c:pt>
                <c:pt idx="135">
                  <c:v>4.1558400000000004</c:v>
                </c:pt>
                <c:pt idx="136">
                  <c:v>4.4041499999999996</c:v>
                </c:pt>
                <c:pt idx="137">
                  <c:v>4.3814399999999996</c:v>
                </c:pt>
                <c:pt idx="138">
                  <c:v>4.3701800000000004</c:v>
                </c:pt>
                <c:pt idx="139">
                  <c:v>4.3589700000000002</c:v>
                </c:pt>
                <c:pt idx="140">
                  <c:v>4.0816299999999996</c:v>
                </c:pt>
                <c:pt idx="141">
                  <c:v>3.8071100000000002</c:v>
                </c:pt>
                <c:pt idx="142">
                  <c:v>3.5353500000000002</c:v>
                </c:pt>
                <c:pt idx="143">
                  <c:v>3.26633</c:v>
                </c:pt>
                <c:pt idx="144">
                  <c:v>3.2581500000000001</c:v>
                </c:pt>
                <c:pt idx="145">
                  <c:v>3.7593999999999999</c:v>
                </c:pt>
                <c:pt idx="146">
                  <c:v>3.5</c:v>
                </c:pt>
                <c:pt idx="147">
                  <c:v>3.4912700000000001</c:v>
                </c:pt>
                <c:pt idx="148">
                  <c:v>3.2258100000000001</c:v>
                </c:pt>
                <c:pt idx="149">
                  <c:v>2.9629599999999998</c:v>
                </c:pt>
                <c:pt idx="150">
                  <c:v>2.95567</c:v>
                </c:pt>
                <c:pt idx="151">
                  <c:v>2.9483999999999999</c:v>
                </c:pt>
                <c:pt idx="152">
                  <c:v>3.1862699999999999</c:v>
                </c:pt>
                <c:pt idx="153">
                  <c:v>3.17848</c:v>
                </c:pt>
                <c:pt idx="154">
                  <c:v>3.4146299999999998</c:v>
                </c:pt>
                <c:pt idx="155">
                  <c:v>3.4063300000000001</c:v>
                </c:pt>
                <c:pt idx="156">
                  <c:v>3.6407799999999999</c:v>
                </c:pt>
                <c:pt idx="157">
                  <c:v>3.8647300000000002</c:v>
                </c:pt>
                <c:pt idx="158">
                  <c:v>4.8309199999999999</c:v>
                </c:pt>
                <c:pt idx="159">
                  <c:v>5.3011999999999997</c:v>
                </c:pt>
                <c:pt idx="160">
                  <c:v>5.5288500000000003</c:v>
                </c:pt>
                <c:pt idx="161">
                  <c:v>5.9951999999999996</c:v>
                </c:pt>
                <c:pt idx="162">
                  <c:v>5.7416299999999998</c:v>
                </c:pt>
                <c:pt idx="163">
                  <c:v>7.3985700000000003</c:v>
                </c:pt>
                <c:pt idx="164">
                  <c:v>7.3634199999999996</c:v>
                </c:pt>
                <c:pt idx="165">
                  <c:v>8.05687</c:v>
                </c:pt>
                <c:pt idx="166">
                  <c:v>8.2547200000000007</c:v>
                </c:pt>
                <c:pt idx="167">
                  <c:v>8.9411799999999992</c:v>
                </c:pt>
                <c:pt idx="168">
                  <c:v>9.6018699999999999</c:v>
                </c:pt>
                <c:pt idx="169">
                  <c:v>10</c:v>
                </c:pt>
                <c:pt idx="170">
                  <c:v>10.138249999999999</c:v>
                </c:pt>
                <c:pt idx="171">
                  <c:v>10.06865</c:v>
                </c:pt>
                <c:pt idx="172">
                  <c:v>10.706149999999999</c:v>
                </c:pt>
                <c:pt idx="173">
                  <c:v>10.859730000000001</c:v>
                </c:pt>
                <c:pt idx="174">
                  <c:v>11.538460000000001</c:v>
                </c:pt>
                <c:pt idx="175">
                  <c:v>10.88889</c:v>
                </c:pt>
                <c:pt idx="176">
                  <c:v>11.946899999999999</c:v>
                </c:pt>
                <c:pt idx="177">
                  <c:v>11.84211</c:v>
                </c:pt>
                <c:pt idx="178">
                  <c:v>12.20044</c:v>
                </c:pt>
                <c:pt idx="179">
                  <c:v>12.09503</c:v>
                </c:pt>
                <c:pt idx="180">
                  <c:v>11.752140000000001</c:v>
                </c:pt>
                <c:pt idx="181">
                  <c:v>11.205069999999999</c:v>
                </c:pt>
                <c:pt idx="182">
                  <c:v>10.46025</c:v>
                </c:pt>
                <c:pt idx="183">
                  <c:v>10.187110000000001</c:v>
                </c:pt>
                <c:pt idx="184">
                  <c:v>9.2592599999999994</c:v>
                </c:pt>
                <c:pt idx="185">
                  <c:v>9.1836699999999993</c:v>
                </c:pt>
                <c:pt idx="186">
                  <c:v>9.5334699999999994</c:v>
                </c:pt>
                <c:pt idx="187">
                  <c:v>8.6172299999999993</c:v>
                </c:pt>
                <c:pt idx="188">
                  <c:v>7.9051400000000003</c:v>
                </c:pt>
                <c:pt idx="189">
                  <c:v>7.6470599999999997</c:v>
                </c:pt>
                <c:pt idx="190">
                  <c:v>7.3786399999999999</c:v>
                </c:pt>
                <c:pt idx="191">
                  <c:v>7.1290899999999997</c:v>
                </c:pt>
                <c:pt idx="192">
                  <c:v>6.6921600000000003</c:v>
                </c:pt>
                <c:pt idx="193">
                  <c:v>6.2737600000000002</c:v>
                </c:pt>
                <c:pt idx="194">
                  <c:v>6.0606099999999996</c:v>
                </c:pt>
                <c:pt idx="195">
                  <c:v>5.8490599999999997</c:v>
                </c:pt>
                <c:pt idx="196">
                  <c:v>6.21469</c:v>
                </c:pt>
                <c:pt idx="197">
                  <c:v>5.9813099999999997</c:v>
                </c:pt>
                <c:pt idx="198">
                  <c:v>5.5555599999999998</c:v>
                </c:pt>
                <c:pt idx="199">
                  <c:v>5.7195600000000004</c:v>
                </c:pt>
                <c:pt idx="200">
                  <c:v>5.49451</c:v>
                </c:pt>
                <c:pt idx="201">
                  <c:v>5.46448</c:v>
                </c:pt>
                <c:pt idx="202">
                  <c:v>5.0632900000000003</c:v>
                </c:pt>
                <c:pt idx="203">
                  <c:v>5.0359699999999998</c:v>
                </c:pt>
                <c:pt idx="204">
                  <c:v>5.1971299999999996</c:v>
                </c:pt>
                <c:pt idx="205">
                  <c:v>6.0822900000000004</c:v>
                </c:pt>
                <c:pt idx="206">
                  <c:v>6.4285699999999997</c:v>
                </c:pt>
                <c:pt idx="207">
                  <c:v>6.9518700000000004</c:v>
                </c:pt>
                <c:pt idx="208">
                  <c:v>6.73759</c:v>
                </c:pt>
                <c:pt idx="209">
                  <c:v>6.7019399999999996</c:v>
                </c:pt>
                <c:pt idx="210">
                  <c:v>6.6666699999999999</c:v>
                </c:pt>
                <c:pt idx="211">
                  <c:v>6.6317599999999999</c:v>
                </c:pt>
                <c:pt idx="212">
                  <c:v>6.42361</c:v>
                </c:pt>
                <c:pt idx="213">
                  <c:v>6.3903299999999996</c:v>
                </c:pt>
                <c:pt idx="214">
                  <c:v>6.7125599999999999</c:v>
                </c:pt>
                <c:pt idx="215">
                  <c:v>6.6780799999999996</c:v>
                </c:pt>
                <c:pt idx="216">
                  <c:v>6.8143099999999999</c:v>
                </c:pt>
                <c:pt idx="217">
                  <c:v>6.2394600000000002</c:v>
                </c:pt>
                <c:pt idx="218">
                  <c:v>6.3758400000000002</c:v>
                </c:pt>
                <c:pt idx="219">
                  <c:v>6.5</c:v>
                </c:pt>
                <c:pt idx="220">
                  <c:v>7.1428599999999998</c:v>
                </c:pt>
                <c:pt idx="221">
                  <c:v>7.4380199999999999</c:v>
                </c:pt>
                <c:pt idx="222">
                  <c:v>7.7302600000000004</c:v>
                </c:pt>
                <c:pt idx="223">
                  <c:v>7.8559700000000001</c:v>
                </c:pt>
                <c:pt idx="224">
                  <c:v>8.4828700000000001</c:v>
                </c:pt>
                <c:pt idx="225">
                  <c:v>8.9285700000000006</c:v>
                </c:pt>
                <c:pt idx="226">
                  <c:v>8.8709699999999998</c:v>
                </c:pt>
                <c:pt idx="227">
                  <c:v>8.9887599999999992</c:v>
                </c:pt>
                <c:pt idx="228">
                  <c:v>9.2504000000000008</c:v>
                </c:pt>
                <c:pt idx="229">
                  <c:v>9.8412699999999997</c:v>
                </c:pt>
                <c:pt idx="230">
                  <c:v>10.252370000000001</c:v>
                </c:pt>
                <c:pt idx="231">
                  <c:v>10.48513</c:v>
                </c:pt>
                <c:pt idx="232">
                  <c:v>10.69767</c:v>
                </c:pt>
                <c:pt idx="233">
                  <c:v>11.076919999999999</c:v>
                </c:pt>
                <c:pt idx="234">
                  <c:v>11.450379999999999</c:v>
                </c:pt>
                <c:pt idx="235">
                  <c:v>11.836119999999999</c:v>
                </c:pt>
                <c:pt idx="236">
                  <c:v>11.8797</c:v>
                </c:pt>
                <c:pt idx="237">
                  <c:v>12.071540000000001</c:v>
                </c:pt>
                <c:pt idx="238">
                  <c:v>12.59259</c:v>
                </c:pt>
                <c:pt idx="239">
                  <c:v>13.25479</c:v>
                </c:pt>
                <c:pt idx="240">
                  <c:v>13.86861</c:v>
                </c:pt>
                <c:pt idx="241">
                  <c:v>14.161849999999999</c:v>
                </c:pt>
                <c:pt idx="242">
                  <c:v>14.592269999999999</c:v>
                </c:pt>
                <c:pt idx="243">
                  <c:v>14.58924</c:v>
                </c:pt>
                <c:pt idx="244">
                  <c:v>14.42577</c:v>
                </c:pt>
                <c:pt idx="245">
                  <c:v>14.265930000000001</c:v>
                </c:pt>
                <c:pt idx="246">
                  <c:v>13.150679999999999</c:v>
                </c:pt>
                <c:pt idx="247">
                  <c:v>12.890090000000001</c:v>
                </c:pt>
                <c:pt idx="248">
                  <c:v>12.76882</c:v>
                </c:pt>
                <c:pt idx="249">
                  <c:v>12.63298</c:v>
                </c:pt>
                <c:pt idx="250">
                  <c:v>12.63158</c:v>
                </c:pt>
                <c:pt idx="251">
                  <c:v>12.35371</c:v>
                </c:pt>
                <c:pt idx="252">
                  <c:v>11.79487</c:v>
                </c:pt>
                <c:pt idx="253">
                  <c:v>11.39241</c:v>
                </c:pt>
                <c:pt idx="254">
                  <c:v>10.611739999999999</c:v>
                </c:pt>
                <c:pt idx="255">
                  <c:v>10.13597</c:v>
                </c:pt>
                <c:pt idx="256">
                  <c:v>9.7919199999999993</c:v>
                </c:pt>
                <c:pt idx="257">
                  <c:v>9.6969700000000003</c:v>
                </c:pt>
                <c:pt idx="258">
                  <c:v>10.77482</c:v>
                </c:pt>
                <c:pt idx="259">
                  <c:v>10.817310000000001</c:v>
                </c:pt>
                <c:pt idx="260">
                  <c:v>10.965439999999999</c:v>
                </c:pt>
                <c:pt idx="261">
                  <c:v>10.27155</c:v>
                </c:pt>
                <c:pt idx="262">
                  <c:v>9.57944</c:v>
                </c:pt>
                <c:pt idx="263">
                  <c:v>8.9120399999999993</c:v>
                </c:pt>
                <c:pt idx="264">
                  <c:v>8.2568800000000007</c:v>
                </c:pt>
                <c:pt idx="265">
                  <c:v>7.6136400000000002</c:v>
                </c:pt>
                <c:pt idx="266">
                  <c:v>6.8848799999999999</c:v>
                </c:pt>
                <c:pt idx="267">
                  <c:v>6.6217699999999997</c:v>
                </c:pt>
                <c:pt idx="268">
                  <c:v>6.9119299999999999</c:v>
                </c:pt>
                <c:pt idx="269">
                  <c:v>7.1823199999999998</c:v>
                </c:pt>
                <c:pt idx="270">
                  <c:v>6.5573800000000002</c:v>
                </c:pt>
                <c:pt idx="271">
                  <c:v>5.9652900000000004</c:v>
                </c:pt>
                <c:pt idx="272">
                  <c:v>4.9409200000000002</c:v>
                </c:pt>
                <c:pt idx="273">
                  <c:v>5.0321199999999999</c:v>
                </c:pt>
                <c:pt idx="274">
                  <c:v>4.4776100000000003</c:v>
                </c:pt>
                <c:pt idx="275">
                  <c:v>3.82572</c:v>
                </c:pt>
                <c:pt idx="276">
                  <c:v>3.70763</c:v>
                </c:pt>
                <c:pt idx="277">
                  <c:v>3.4846900000000001</c:v>
                </c:pt>
                <c:pt idx="278">
                  <c:v>3.59029</c:v>
                </c:pt>
                <c:pt idx="279">
                  <c:v>4</c:v>
                </c:pt>
                <c:pt idx="280">
                  <c:v>3.4410799999999999</c:v>
                </c:pt>
                <c:pt idx="281">
                  <c:v>2.4742299999999999</c:v>
                </c:pt>
                <c:pt idx="282">
                  <c:v>2.3589699999999998</c:v>
                </c:pt>
                <c:pt idx="283">
                  <c:v>2.4565000000000001</c:v>
                </c:pt>
                <c:pt idx="284">
                  <c:v>2.76356</c:v>
                </c:pt>
                <c:pt idx="285">
                  <c:v>2.7522899999999999</c:v>
                </c:pt>
                <c:pt idx="286">
                  <c:v>3.1632699999999998</c:v>
                </c:pt>
                <c:pt idx="287">
                  <c:v>3.7871000000000001</c:v>
                </c:pt>
                <c:pt idx="288">
                  <c:v>4.2900900000000002</c:v>
                </c:pt>
                <c:pt idx="289">
                  <c:v>4.6938800000000001</c:v>
                </c:pt>
                <c:pt idx="290">
                  <c:v>4.89297</c:v>
                </c:pt>
                <c:pt idx="291">
                  <c:v>4.5546600000000002</c:v>
                </c:pt>
                <c:pt idx="292">
                  <c:v>4.3346799999999996</c:v>
                </c:pt>
                <c:pt idx="293">
                  <c:v>4.3259600000000002</c:v>
                </c:pt>
                <c:pt idx="294">
                  <c:v>4.3086200000000003</c:v>
                </c:pt>
                <c:pt idx="295">
                  <c:v>4.2957000000000001</c:v>
                </c:pt>
                <c:pt idx="296">
                  <c:v>4.28287</c:v>
                </c:pt>
                <c:pt idx="297">
                  <c:v>4.2658699999999996</c:v>
                </c:pt>
                <c:pt idx="298">
                  <c:v>4.1543000000000001</c:v>
                </c:pt>
                <c:pt idx="299">
                  <c:v>4.0433899999999996</c:v>
                </c:pt>
                <c:pt idx="300">
                  <c:v>3.5259499999999999</c:v>
                </c:pt>
                <c:pt idx="301">
                  <c:v>3.6062400000000001</c:v>
                </c:pt>
                <c:pt idx="302">
                  <c:v>3.7900900000000002</c:v>
                </c:pt>
                <c:pt idx="303">
                  <c:v>3.5817999999999999</c:v>
                </c:pt>
                <c:pt idx="304">
                  <c:v>3.5748799999999998</c:v>
                </c:pt>
                <c:pt idx="305">
                  <c:v>3.6644199999999998</c:v>
                </c:pt>
                <c:pt idx="306">
                  <c:v>3.4582099999999998</c:v>
                </c:pt>
                <c:pt idx="307">
                  <c:v>3.35249</c:v>
                </c:pt>
                <c:pt idx="308">
                  <c:v>3.2473700000000001</c:v>
                </c:pt>
                <c:pt idx="309">
                  <c:v>3.2350099999999999</c:v>
                </c:pt>
                <c:pt idx="310">
                  <c:v>3.5137700000000001</c:v>
                </c:pt>
                <c:pt idx="311">
                  <c:v>3.7914699999999999</c:v>
                </c:pt>
                <c:pt idx="312">
                  <c:v>3.9735100000000001</c:v>
                </c:pt>
                <c:pt idx="313">
                  <c:v>3.1984900000000001</c:v>
                </c:pt>
                <c:pt idx="314">
                  <c:v>2.1535600000000001</c:v>
                </c:pt>
                <c:pt idx="315">
                  <c:v>1.5887899999999999</c:v>
                </c:pt>
                <c:pt idx="316">
                  <c:v>1.6791</c:v>
                </c:pt>
                <c:pt idx="317">
                  <c:v>1.7674399999999999</c:v>
                </c:pt>
                <c:pt idx="318">
                  <c:v>1.6713100000000001</c:v>
                </c:pt>
                <c:pt idx="319">
                  <c:v>1.5755300000000001</c:v>
                </c:pt>
                <c:pt idx="320">
                  <c:v>1.75763</c:v>
                </c:pt>
                <c:pt idx="321">
                  <c:v>1.5668200000000001</c:v>
                </c:pt>
                <c:pt idx="322">
                  <c:v>1.2844</c:v>
                </c:pt>
                <c:pt idx="323">
                  <c:v>1.1872100000000001</c:v>
                </c:pt>
                <c:pt idx="324">
                  <c:v>1.3648800000000001</c:v>
                </c:pt>
                <c:pt idx="325">
                  <c:v>1.91431</c:v>
                </c:pt>
                <c:pt idx="326">
                  <c:v>2.8414299999999999</c:v>
                </c:pt>
                <c:pt idx="327">
                  <c:v>3.6798500000000001</c:v>
                </c:pt>
                <c:pt idx="328">
                  <c:v>3.6697199999999999</c:v>
                </c:pt>
                <c:pt idx="329">
                  <c:v>3.7477100000000001</c:v>
                </c:pt>
                <c:pt idx="330">
                  <c:v>3.9269400000000001</c:v>
                </c:pt>
                <c:pt idx="331">
                  <c:v>4.2883199999999997</c:v>
                </c:pt>
                <c:pt idx="332">
                  <c:v>4.2727300000000001</c:v>
                </c:pt>
                <c:pt idx="333">
                  <c:v>4.3557199999999998</c:v>
                </c:pt>
                <c:pt idx="334">
                  <c:v>4.5289900000000003</c:v>
                </c:pt>
                <c:pt idx="335">
                  <c:v>4.3321300000000003</c:v>
                </c:pt>
                <c:pt idx="336">
                  <c:v>4.1292600000000004</c:v>
                </c:pt>
                <c:pt idx="337">
                  <c:v>3.9356</c:v>
                </c:pt>
                <c:pt idx="338">
                  <c:v>3.8324400000000001</c:v>
                </c:pt>
                <c:pt idx="339">
                  <c:v>3.9929000000000001</c:v>
                </c:pt>
                <c:pt idx="340">
                  <c:v>3.9823</c:v>
                </c:pt>
                <c:pt idx="341">
                  <c:v>3.9647600000000001</c:v>
                </c:pt>
                <c:pt idx="342">
                  <c:v>4.1300499999999998</c:v>
                </c:pt>
                <c:pt idx="343">
                  <c:v>4.1119899999999996</c:v>
                </c:pt>
                <c:pt idx="344">
                  <c:v>4.1848299999999998</c:v>
                </c:pt>
                <c:pt idx="345">
                  <c:v>4.2608699999999997</c:v>
                </c:pt>
                <c:pt idx="346">
                  <c:v>4.2461000000000002</c:v>
                </c:pt>
                <c:pt idx="347">
                  <c:v>4.4117600000000001</c:v>
                </c:pt>
                <c:pt idx="348">
                  <c:v>4.4827599999999999</c:v>
                </c:pt>
                <c:pt idx="349">
                  <c:v>4.6471600000000004</c:v>
                </c:pt>
                <c:pt idx="350">
                  <c:v>4.8926999999999996</c:v>
                </c:pt>
                <c:pt idx="351">
                  <c:v>5.0341300000000002</c:v>
                </c:pt>
                <c:pt idx="352">
                  <c:v>5.2766000000000002</c:v>
                </c:pt>
                <c:pt idx="353">
                  <c:v>5.1694899999999997</c:v>
                </c:pt>
                <c:pt idx="354">
                  <c:v>5.0632900000000003</c:v>
                </c:pt>
                <c:pt idx="355">
                  <c:v>4.6218500000000002</c:v>
                </c:pt>
                <c:pt idx="356">
                  <c:v>4.4351500000000001</c:v>
                </c:pt>
                <c:pt idx="357">
                  <c:v>4.5871599999999999</c:v>
                </c:pt>
                <c:pt idx="358">
                  <c:v>4.65503</c:v>
                </c:pt>
                <c:pt idx="359">
                  <c:v>4.6395999999999997</c:v>
                </c:pt>
                <c:pt idx="360">
                  <c:v>5.1980199999999996</c:v>
                </c:pt>
                <c:pt idx="361">
                  <c:v>5.2631600000000001</c:v>
                </c:pt>
                <c:pt idx="362">
                  <c:v>5.2373200000000004</c:v>
                </c:pt>
                <c:pt idx="363">
                  <c:v>4.7116199999999999</c:v>
                </c:pt>
                <c:pt idx="364">
                  <c:v>4.3654000000000002</c:v>
                </c:pt>
                <c:pt idx="365">
                  <c:v>4.6736500000000003</c:v>
                </c:pt>
                <c:pt idx="366">
                  <c:v>4.81928</c:v>
                </c:pt>
                <c:pt idx="367">
                  <c:v>5.7028100000000004</c:v>
                </c:pt>
                <c:pt idx="368">
                  <c:v>6.1698700000000004</c:v>
                </c:pt>
                <c:pt idx="369">
                  <c:v>6.3795900000000003</c:v>
                </c:pt>
                <c:pt idx="370">
                  <c:v>6.1953899999999997</c:v>
                </c:pt>
                <c:pt idx="371">
                  <c:v>6.25495</c:v>
                </c:pt>
                <c:pt idx="372">
                  <c:v>5.6470599999999997</c:v>
                </c:pt>
                <c:pt idx="373">
                  <c:v>5.3125</c:v>
                </c:pt>
                <c:pt idx="374">
                  <c:v>4.8211500000000003</c:v>
                </c:pt>
                <c:pt idx="375">
                  <c:v>4.8099299999999996</c:v>
                </c:pt>
                <c:pt idx="376">
                  <c:v>5.0348600000000001</c:v>
                </c:pt>
                <c:pt idx="377">
                  <c:v>4.6959200000000001</c:v>
                </c:pt>
                <c:pt idx="378">
                  <c:v>4.36782</c:v>
                </c:pt>
                <c:pt idx="379">
                  <c:v>3.7993899999999998</c:v>
                </c:pt>
                <c:pt idx="380">
                  <c:v>3.3962300000000001</c:v>
                </c:pt>
                <c:pt idx="381">
                  <c:v>2.8485800000000001</c:v>
                </c:pt>
                <c:pt idx="382">
                  <c:v>3.06657</c:v>
                </c:pt>
                <c:pt idx="383">
                  <c:v>2.9806300000000001</c:v>
                </c:pt>
                <c:pt idx="384">
                  <c:v>2.6726100000000002</c:v>
                </c:pt>
                <c:pt idx="385">
                  <c:v>2.8189899999999999</c:v>
                </c:pt>
                <c:pt idx="386">
                  <c:v>3.1899099999999998</c:v>
                </c:pt>
                <c:pt idx="387">
                  <c:v>3.18283</c:v>
                </c:pt>
                <c:pt idx="388">
                  <c:v>3.0236000000000001</c:v>
                </c:pt>
                <c:pt idx="389">
                  <c:v>3.01471</c:v>
                </c:pt>
                <c:pt idx="390">
                  <c:v>3.1571199999999999</c:v>
                </c:pt>
                <c:pt idx="391">
                  <c:v>3.0746699999999998</c:v>
                </c:pt>
                <c:pt idx="392">
                  <c:v>2.9927000000000001</c:v>
                </c:pt>
                <c:pt idx="393">
                  <c:v>3.2798799999999999</c:v>
                </c:pt>
                <c:pt idx="394">
                  <c:v>3.12046</c:v>
                </c:pt>
                <c:pt idx="395">
                  <c:v>2.96671</c:v>
                </c:pt>
                <c:pt idx="396">
                  <c:v>3.2538</c:v>
                </c:pt>
                <c:pt idx="397">
                  <c:v>3.24675</c:v>
                </c:pt>
                <c:pt idx="398">
                  <c:v>3.0194100000000001</c:v>
                </c:pt>
                <c:pt idx="399">
                  <c:v>3.15638</c:v>
                </c:pt>
                <c:pt idx="400">
                  <c:v>3.22119</c:v>
                </c:pt>
                <c:pt idx="401">
                  <c:v>2.9978600000000002</c:v>
                </c:pt>
                <c:pt idx="402">
                  <c:v>2.8469799999999998</c:v>
                </c:pt>
                <c:pt idx="403">
                  <c:v>2.84091</c:v>
                </c:pt>
                <c:pt idx="404">
                  <c:v>2.7639999999999998</c:v>
                </c:pt>
                <c:pt idx="405">
                  <c:v>2.7522899999999999</c:v>
                </c:pt>
                <c:pt idx="406">
                  <c:v>2.7445499999999998</c:v>
                </c:pt>
                <c:pt idx="407">
                  <c:v>2.8109600000000001</c:v>
                </c:pt>
                <c:pt idx="408">
                  <c:v>2.4509799999999999</c:v>
                </c:pt>
                <c:pt idx="409">
                  <c:v>2.51572</c:v>
                </c:pt>
                <c:pt idx="410">
                  <c:v>2.65178</c:v>
                </c:pt>
                <c:pt idx="411">
                  <c:v>2.3643900000000002</c:v>
                </c:pt>
                <c:pt idx="412">
                  <c:v>2.2884899999999999</c:v>
                </c:pt>
                <c:pt idx="413">
                  <c:v>2.4948000000000001</c:v>
                </c:pt>
                <c:pt idx="414">
                  <c:v>2.69896</c:v>
                </c:pt>
                <c:pt idx="415">
                  <c:v>2.90055</c:v>
                </c:pt>
                <c:pt idx="416">
                  <c:v>2.9655200000000002</c:v>
                </c:pt>
                <c:pt idx="417">
                  <c:v>2.60989</c:v>
                </c:pt>
                <c:pt idx="418">
                  <c:v>2.6027399999999998</c:v>
                </c:pt>
                <c:pt idx="419">
                  <c:v>2.5973999999999999</c:v>
                </c:pt>
                <c:pt idx="420">
                  <c:v>2.8708100000000001</c:v>
                </c:pt>
                <c:pt idx="421">
                  <c:v>2.8629899999999999</c:v>
                </c:pt>
                <c:pt idx="422">
                  <c:v>2.78722</c:v>
                </c:pt>
                <c:pt idx="423">
                  <c:v>3.125</c:v>
                </c:pt>
                <c:pt idx="424">
                  <c:v>3.1186400000000001</c:v>
                </c:pt>
                <c:pt idx="425">
                  <c:v>3.0426000000000002</c:v>
                </c:pt>
                <c:pt idx="426">
                  <c:v>2.83019</c:v>
                </c:pt>
                <c:pt idx="427">
                  <c:v>2.6174499999999998</c:v>
                </c:pt>
                <c:pt idx="428">
                  <c:v>2.54521</c:v>
                </c:pt>
                <c:pt idx="429">
                  <c:v>2.74431</c:v>
                </c:pt>
                <c:pt idx="430">
                  <c:v>2.6034700000000002</c:v>
                </c:pt>
                <c:pt idx="431">
                  <c:v>2.53165</c:v>
                </c:pt>
                <c:pt idx="432">
                  <c:v>2.7907000000000002</c:v>
                </c:pt>
                <c:pt idx="433">
                  <c:v>2.7170299999999998</c:v>
                </c:pt>
                <c:pt idx="434">
                  <c:v>2.8439199999999998</c:v>
                </c:pt>
                <c:pt idx="435">
                  <c:v>2.8326699999999998</c:v>
                </c:pt>
                <c:pt idx="436">
                  <c:v>2.8270900000000001</c:v>
                </c:pt>
                <c:pt idx="437">
                  <c:v>2.82152</c:v>
                </c:pt>
                <c:pt idx="438">
                  <c:v>2.8833600000000001</c:v>
                </c:pt>
                <c:pt idx="439">
                  <c:v>2.8123</c:v>
                </c:pt>
                <c:pt idx="440">
                  <c:v>3.0045700000000002</c:v>
                </c:pt>
                <c:pt idx="441">
                  <c:v>3.06189</c:v>
                </c:pt>
                <c:pt idx="442">
                  <c:v>3.2530899999999998</c:v>
                </c:pt>
                <c:pt idx="443">
                  <c:v>3.3788200000000002</c:v>
                </c:pt>
                <c:pt idx="444">
                  <c:v>3.0381399999999998</c:v>
                </c:pt>
                <c:pt idx="445">
                  <c:v>3.03226</c:v>
                </c:pt>
                <c:pt idx="446">
                  <c:v>2.7652700000000001</c:v>
                </c:pt>
                <c:pt idx="447">
                  <c:v>2.4343400000000002</c:v>
                </c:pt>
                <c:pt idx="448">
                  <c:v>2.2378499999999999</c:v>
                </c:pt>
                <c:pt idx="449">
                  <c:v>2.2335699999999998</c:v>
                </c:pt>
                <c:pt idx="450">
                  <c:v>2.16561</c:v>
                </c:pt>
                <c:pt idx="451">
                  <c:v>2.2900800000000001</c:v>
                </c:pt>
                <c:pt idx="452">
                  <c:v>2.2193999999999998</c:v>
                </c:pt>
                <c:pt idx="453">
                  <c:v>2.0859700000000001</c:v>
                </c:pt>
                <c:pt idx="454">
                  <c:v>1.89036</c:v>
                </c:pt>
                <c:pt idx="455">
                  <c:v>1.6970499999999999</c:v>
                </c:pt>
                <c:pt idx="456">
                  <c:v>1.6311199999999999</c:v>
                </c:pt>
                <c:pt idx="457">
                  <c:v>1.4401999999999999</c:v>
                </c:pt>
                <c:pt idx="458">
                  <c:v>1.3767199999999999</c:v>
                </c:pt>
                <c:pt idx="459">
                  <c:v>1.4383999999999999</c:v>
                </c:pt>
                <c:pt idx="460">
                  <c:v>1.6885600000000001</c:v>
                </c:pt>
                <c:pt idx="461">
                  <c:v>1.62297</c:v>
                </c:pt>
                <c:pt idx="462">
                  <c:v>1.7456400000000001</c:v>
                </c:pt>
                <c:pt idx="463">
                  <c:v>1.6169199999999999</c:v>
                </c:pt>
                <c:pt idx="464">
                  <c:v>1.4268000000000001</c:v>
                </c:pt>
                <c:pt idx="465">
                  <c:v>1.48607</c:v>
                </c:pt>
                <c:pt idx="466">
                  <c:v>1.4842299999999999</c:v>
                </c:pt>
                <c:pt idx="467">
                  <c:v>1.6069199999999999</c:v>
                </c:pt>
                <c:pt idx="468">
                  <c:v>1.6666700000000001</c:v>
                </c:pt>
                <c:pt idx="469">
                  <c:v>1.6666700000000001</c:v>
                </c:pt>
                <c:pt idx="470">
                  <c:v>1.7283999999999999</c:v>
                </c:pt>
                <c:pt idx="471">
                  <c:v>2.2811300000000001</c:v>
                </c:pt>
                <c:pt idx="472">
                  <c:v>2.0910199999999999</c:v>
                </c:pt>
                <c:pt idx="473">
                  <c:v>1.9656</c:v>
                </c:pt>
                <c:pt idx="474">
                  <c:v>2.1446100000000001</c:v>
                </c:pt>
                <c:pt idx="475">
                  <c:v>2.2643800000000001</c:v>
                </c:pt>
                <c:pt idx="476">
                  <c:v>2.6299700000000001</c:v>
                </c:pt>
                <c:pt idx="477">
                  <c:v>2.5625399999999998</c:v>
                </c:pt>
                <c:pt idx="478">
                  <c:v>2.6203500000000002</c:v>
                </c:pt>
                <c:pt idx="479">
                  <c:v>2.6764000000000001</c:v>
                </c:pt>
                <c:pt idx="480">
                  <c:v>2.7929599999999999</c:v>
                </c:pt>
                <c:pt idx="481">
                  <c:v>3.2179700000000002</c:v>
                </c:pt>
                <c:pt idx="482">
                  <c:v>3.76214</c:v>
                </c:pt>
                <c:pt idx="483">
                  <c:v>3.0138600000000002</c:v>
                </c:pt>
                <c:pt idx="484">
                  <c:v>3.13253</c:v>
                </c:pt>
                <c:pt idx="485">
                  <c:v>3.7349399999999999</c:v>
                </c:pt>
                <c:pt idx="486">
                  <c:v>3.5992799999999998</c:v>
                </c:pt>
                <c:pt idx="487">
                  <c:v>3.3512900000000001</c:v>
                </c:pt>
                <c:pt idx="488">
                  <c:v>3.4565000000000001</c:v>
                </c:pt>
                <c:pt idx="489">
                  <c:v>3.4503300000000001</c:v>
                </c:pt>
                <c:pt idx="490">
                  <c:v>3.4441799999999998</c:v>
                </c:pt>
                <c:pt idx="491">
                  <c:v>3.4360200000000001</c:v>
                </c:pt>
                <c:pt idx="492">
                  <c:v>3.7212000000000001</c:v>
                </c:pt>
                <c:pt idx="493">
                  <c:v>3.5294099999999999</c:v>
                </c:pt>
                <c:pt idx="494">
                  <c:v>2.9824600000000001</c:v>
                </c:pt>
                <c:pt idx="495">
                  <c:v>3.2182599999999999</c:v>
                </c:pt>
                <c:pt idx="496">
                  <c:v>3.5630799999999998</c:v>
                </c:pt>
                <c:pt idx="497">
                  <c:v>3.1939600000000001</c:v>
                </c:pt>
                <c:pt idx="498">
                  <c:v>2.7214800000000001</c:v>
                </c:pt>
                <c:pt idx="499">
                  <c:v>2.7214800000000001</c:v>
                </c:pt>
                <c:pt idx="500">
                  <c:v>2.5921699999999999</c:v>
                </c:pt>
                <c:pt idx="501">
                  <c:v>2.1276600000000001</c:v>
                </c:pt>
                <c:pt idx="502">
                  <c:v>1.8943700000000001</c:v>
                </c:pt>
                <c:pt idx="503">
                  <c:v>1.6036699999999999</c:v>
                </c:pt>
                <c:pt idx="504">
                  <c:v>1.1959</c:v>
                </c:pt>
                <c:pt idx="505">
                  <c:v>1.13636</c:v>
                </c:pt>
                <c:pt idx="506">
                  <c:v>1.36286</c:v>
                </c:pt>
                <c:pt idx="507">
                  <c:v>1.6439900000000001</c:v>
                </c:pt>
                <c:pt idx="508">
                  <c:v>1.2408300000000001</c:v>
                </c:pt>
                <c:pt idx="509">
                  <c:v>1.0692200000000001</c:v>
                </c:pt>
                <c:pt idx="510">
                  <c:v>1.4656100000000001</c:v>
                </c:pt>
                <c:pt idx="511">
                  <c:v>1.74746</c:v>
                </c:pt>
                <c:pt idx="512">
                  <c:v>1.516</c:v>
                </c:pt>
                <c:pt idx="513">
                  <c:v>2.0270299999999999</c:v>
                </c:pt>
                <c:pt idx="514">
                  <c:v>2.25352</c:v>
                </c:pt>
                <c:pt idx="515">
                  <c:v>2.48027</c:v>
                </c:pt>
                <c:pt idx="516">
                  <c:v>2.75746</c:v>
                </c:pt>
                <c:pt idx="517">
                  <c:v>3.1460699999999999</c:v>
                </c:pt>
                <c:pt idx="518">
                  <c:v>3.02521</c:v>
                </c:pt>
                <c:pt idx="519">
                  <c:v>2.1751299999999998</c:v>
                </c:pt>
                <c:pt idx="520">
                  <c:v>1.89415</c:v>
                </c:pt>
                <c:pt idx="521">
                  <c:v>1.94878</c:v>
                </c:pt>
                <c:pt idx="522">
                  <c:v>2.0555599999999998</c:v>
                </c:pt>
                <c:pt idx="523">
                  <c:v>2.2160700000000002</c:v>
                </c:pt>
                <c:pt idx="524">
                  <c:v>2.37832</c:v>
                </c:pt>
                <c:pt idx="525">
                  <c:v>2.0419399999999999</c:v>
                </c:pt>
                <c:pt idx="526">
                  <c:v>1.9283699999999999</c:v>
                </c:pt>
                <c:pt idx="527">
                  <c:v>2.0352000000000001</c:v>
                </c:pt>
                <c:pt idx="528">
                  <c:v>2.0262899999999999</c:v>
                </c:pt>
                <c:pt idx="529">
                  <c:v>1.68845</c:v>
                </c:pt>
                <c:pt idx="530">
                  <c:v>1.7400800000000001</c:v>
                </c:pt>
                <c:pt idx="531">
                  <c:v>2.2925800000000001</c:v>
                </c:pt>
                <c:pt idx="532">
                  <c:v>2.8977599999999999</c:v>
                </c:pt>
                <c:pt idx="533">
                  <c:v>3.1676700000000002</c:v>
                </c:pt>
                <c:pt idx="534">
                  <c:v>2.9395799999999999</c:v>
                </c:pt>
                <c:pt idx="535">
                  <c:v>2.5474299999999999</c:v>
                </c:pt>
                <c:pt idx="536">
                  <c:v>2.5391699999999999</c:v>
                </c:pt>
                <c:pt idx="537">
                  <c:v>3.1909100000000001</c:v>
                </c:pt>
                <c:pt idx="538">
                  <c:v>3.6216200000000001</c:v>
                </c:pt>
                <c:pt idx="539">
                  <c:v>3.34232</c:v>
                </c:pt>
                <c:pt idx="540">
                  <c:v>2.8448699999999998</c:v>
                </c:pt>
                <c:pt idx="541">
                  <c:v>3.0530300000000001</c:v>
                </c:pt>
                <c:pt idx="542">
                  <c:v>3.2068400000000001</c:v>
                </c:pt>
                <c:pt idx="543">
                  <c:v>3.3617900000000001</c:v>
                </c:pt>
                <c:pt idx="544">
                  <c:v>2.8692899999999999</c:v>
                </c:pt>
                <c:pt idx="545">
                  <c:v>2.5410300000000001</c:v>
                </c:pt>
                <c:pt idx="546">
                  <c:v>3.0671599999999999</c:v>
                </c:pt>
                <c:pt idx="547">
                  <c:v>3.6469299999999998</c:v>
                </c:pt>
                <c:pt idx="548">
                  <c:v>4.7418300000000002</c:v>
                </c:pt>
                <c:pt idx="549">
                  <c:v>4.3501000000000003</c:v>
                </c:pt>
                <c:pt idx="550">
                  <c:v>3.3385500000000001</c:v>
                </c:pt>
                <c:pt idx="551">
                  <c:v>3.3385500000000001</c:v>
                </c:pt>
                <c:pt idx="552">
                  <c:v>4.0187900000000001</c:v>
                </c:pt>
                <c:pt idx="553">
                  <c:v>3.6382500000000002</c:v>
                </c:pt>
                <c:pt idx="554">
                  <c:v>3.4179200000000001</c:v>
                </c:pt>
                <c:pt idx="555">
                  <c:v>3.6138400000000002</c:v>
                </c:pt>
                <c:pt idx="556">
                  <c:v>3.9772699999999999</c:v>
                </c:pt>
                <c:pt idx="557">
                  <c:v>4.1817200000000003</c:v>
                </c:pt>
                <c:pt idx="558">
                  <c:v>4.1046699999999996</c:v>
                </c:pt>
                <c:pt idx="559">
                  <c:v>3.9265699999999999</c:v>
                </c:pt>
                <c:pt idx="560">
                  <c:v>2.01207</c:v>
                </c:pt>
                <c:pt idx="561">
                  <c:v>1.4063300000000001</c:v>
                </c:pt>
                <c:pt idx="562">
                  <c:v>1.9686999999999999</c:v>
                </c:pt>
                <c:pt idx="563">
                  <c:v>2.5239799999999999</c:v>
                </c:pt>
                <c:pt idx="564">
                  <c:v>2.0757699999999999</c:v>
                </c:pt>
                <c:pt idx="565">
                  <c:v>2.4202599999999999</c:v>
                </c:pt>
                <c:pt idx="566">
                  <c:v>2.7982</c:v>
                </c:pt>
                <c:pt idx="567">
                  <c:v>2.5929199999999999</c:v>
                </c:pt>
                <c:pt idx="568">
                  <c:v>2.7098900000000001</c:v>
                </c:pt>
                <c:pt idx="569">
                  <c:v>2.6927699999999999</c:v>
                </c:pt>
                <c:pt idx="570">
                  <c:v>2.3178899999999998</c:v>
                </c:pt>
                <c:pt idx="571">
                  <c:v>1.8974500000000001</c:v>
                </c:pt>
                <c:pt idx="572">
                  <c:v>2.8338299999999998</c:v>
                </c:pt>
                <c:pt idx="573">
                  <c:v>3.6107</c:v>
                </c:pt>
                <c:pt idx="574">
                  <c:v>4.3732699999999998</c:v>
                </c:pt>
                <c:pt idx="575">
                  <c:v>4.1088100000000001</c:v>
                </c:pt>
                <c:pt idx="576">
                  <c:v>4.2946999999999997</c:v>
                </c:pt>
                <c:pt idx="577">
                  <c:v>4.1429600000000004</c:v>
                </c:pt>
                <c:pt idx="578">
                  <c:v>3.9748999999999999</c:v>
                </c:pt>
                <c:pt idx="579">
                  <c:v>3.9037600000000001</c:v>
                </c:pt>
                <c:pt idx="580">
                  <c:v>4.0884099999999997</c:v>
                </c:pt>
                <c:pt idx="581">
                  <c:v>4.9359700000000002</c:v>
                </c:pt>
                <c:pt idx="582">
                  <c:v>5.4975100000000001</c:v>
                </c:pt>
                <c:pt idx="583">
                  <c:v>5.30802</c:v>
                </c:pt>
                <c:pt idx="584">
                  <c:v>4.9533199999999997</c:v>
                </c:pt>
                <c:pt idx="585">
                  <c:v>3.7310599999999998</c:v>
                </c:pt>
                <c:pt idx="586">
                  <c:v>1.09992</c:v>
                </c:pt>
                <c:pt idx="587">
                  <c:v>-2.223E-2</c:v>
                </c:pt>
                <c:pt idx="588">
                  <c:v>-0.11359</c:v>
                </c:pt>
                <c:pt idx="589">
                  <c:v>8.4600000000000005E-3</c:v>
                </c:pt>
                <c:pt idx="590">
                  <c:v>-0.44647999999999999</c:v>
                </c:pt>
                <c:pt idx="591">
                  <c:v>-0.57632000000000005</c:v>
                </c:pt>
                <c:pt idx="592">
                  <c:v>-1.01576</c:v>
                </c:pt>
                <c:pt idx="593">
                  <c:v>-1.2291700000000001</c:v>
                </c:pt>
                <c:pt idx="594">
                  <c:v>-1.9587600000000001</c:v>
                </c:pt>
                <c:pt idx="595">
                  <c:v>-1.48384</c:v>
                </c:pt>
                <c:pt idx="596">
                  <c:v>-1.3779399999999999</c:v>
                </c:pt>
                <c:pt idx="597">
                  <c:v>-0.22397</c:v>
                </c:pt>
                <c:pt idx="598">
                  <c:v>1.91459</c:v>
                </c:pt>
                <c:pt idx="599">
                  <c:v>2.81412</c:v>
                </c:pt>
                <c:pt idx="600">
                  <c:v>2.6211099999999998</c:v>
                </c:pt>
                <c:pt idx="601">
                  <c:v>2.1513399999999998</c:v>
                </c:pt>
                <c:pt idx="602">
                  <c:v>2.2861699999999998</c:v>
                </c:pt>
                <c:pt idx="603">
                  <c:v>2.2067700000000001</c:v>
                </c:pt>
                <c:pt idx="604">
                  <c:v>2.0035500000000002</c:v>
                </c:pt>
                <c:pt idx="605">
                  <c:v>1.1215599999999999</c:v>
                </c:pt>
                <c:pt idx="606">
                  <c:v>1.3407800000000001</c:v>
                </c:pt>
                <c:pt idx="607">
                  <c:v>1.15018</c:v>
                </c:pt>
                <c:pt idx="608">
                  <c:v>1.1183099999999999</c:v>
                </c:pt>
                <c:pt idx="609">
                  <c:v>1.1667000000000001</c:v>
                </c:pt>
                <c:pt idx="610">
                  <c:v>1.0845400000000001</c:v>
                </c:pt>
                <c:pt idx="611">
                  <c:v>1.4377899999999999</c:v>
                </c:pt>
                <c:pt idx="612">
                  <c:v>1.70078</c:v>
                </c:pt>
                <c:pt idx="613">
                  <c:v>2.1248999999999998</c:v>
                </c:pt>
                <c:pt idx="614">
                  <c:v>2.61924</c:v>
                </c:pt>
                <c:pt idx="615">
                  <c:v>3.0772300000000001</c:v>
                </c:pt>
                <c:pt idx="616">
                  <c:v>3.4589699999999999</c:v>
                </c:pt>
                <c:pt idx="617">
                  <c:v>3.5023200000000001</c:v>
                </c:pt>
                <c:pt idx="618">
                  <c:v>3.5798800000000002</c:v>
                </c:pt>
                <c:pt idx="619">
                  <c:v>3.7549999999999999</c:v>
                </c:pt>
                <c:pt idx="620">
                  <c:v>3.8126199999999999</c:v>
                </c:pt>
                <c:pt idx="621">
                  <c:v>3.5222699999999998</c:v>
                </c:pt>
                <c:pt idx="622">
                  <c:v>3.4514300000000002</c:v>
                </c:pt>
                <c:pt idx="623">
                  <c:v>3.0620699999999998</c:v>
                </c:pt>
                <c:pt idx="624">
                  <c:v>3.0087700000000002</c:v>
                </c:pt>
                <c:pt idx="625">
                  <c:v>2.89818</c:v>
                </c:pt>
                <c:pt idx="626">
                  <c:v>2.5828799999999998</c:v>
                </c:pt>
                <c:pt idx="627">
                  <c:v>2.2731599999999998</c:v>
                </c:pt>
                <c:pt idx="628">
                  <c:v>1.73794</c:v>
                </c:pt>
                <c:pt idx="629">
                  <c:v>1.65387</c:v>
                </c:pt>
                <c:pt idx="630">
                  <c:v>1.41751</c:v>
                </c:pt>
                <c:pt idx="631">
                  <c:v>1.6859299999999999</c:v>
                </c:pt>
                <c:pt idx="632">
                  <c:v>1.9497199999999999</c:v>
                </c:pt>
                <c:pt idx="633">
                  <c:v>2.1556799999999998</c:v>
                </c:pt>
                <c:pt idx="634">
                  <c:v>1.7960199999999999</c:v>
                </c:pt>
                <c:pt idx="635">
                  <c:v>1.7595000000000001</c:v>
                </c:pt>
                <c:pt idx="636">
                  <c:v>1.6840599999999999</c:v>
                </c:pt>
                <c:pt idx="637">
                  <c:v>2.0181399999999998</c:v>
                </c:pt>
                <c:pt idx="638">
                  <c:v>1.51875</c:v>
                </c:pt>
                <c:pt idx="639">
                  <c:v>1.1388100000000001</c:v>
                </c:pt>
                <c:pt idx="640">
                  <c:v>1.39039</c:v>
                </c:pt>
                <c:pt idx="641">
                  <c:v>1.7157899999999999</c:v>
                </c:pt>
                <c:pt idx="642">
                  <c:v>1.88547</c:v>
                </c:pt>
                <c:pt idx="643">
                  <c:v>1.53881</c:v>
                </c:pt>
                <c:pt idx="644">
                  <c:v>1.09473</c:v>
                </c:pt>
                <c:pt idx="645">
                  <c:v>0.87680000000000002</c:v>
                </c:pt>
                <c:pt idx="646">
                  <c:v>1.2328699999999999</c:v>
                </c:pt>
                <c:pt idx="647">
                  <c:v>1.51284</c:v>
                </c:pt>
                <c:pt idx="648">
                  <c:v>1.55776</c:v>
                </c:pt>
                <c:pt idx="649">
                  <c:v>1.1204700000000001</c:v>
                </c:pt>
                <c:pt idx="650">
                  <c:v>1.61269</c:v>
                </c:pt>
                <c:pt idx="651">
                  <c:v>2.0151300000000001</c:v>
                </c:pt>
                <c:pt idx="652">
                  <c:v>2.1669499999999999</c:v>
                </c:pt>
                <c:pt idx="653">
                  <c:v>2.05898</c:v>
                </c:pt>
                <c:pt idx="654">
                  <c:v>1.97424</c:v>
                </c:pt>
                <c:pt idx="655">
                  <c:v>1.7151000000000001</c:v>
                </c:pt>
                <c:pt idx="656">
                  <c:v>1.68405</c:v>
                </c:pt>
                <c:pt idx="657">
                  <c:v>1.60954</c:v>
                </c:pt>
                <c:pt idx="658">
                  <c:v>1.2315199999999999</c:v>
                </c:pt>
                <c:pt idx="659">
                  <c:v>0.65312000000000003</c:v>
                </c:pt>
                <c:pt idx="660">
                  <c:v>-0.22993</c:v>
                </c:pt>
                <c:pt idx="661">
                  <c:v>-8.7029999999999996E-2</c:v>
                </c:pt>
                <c:pt idx="662">
                  <c:v>-2.2030000000000001E-2</c:v>
                </c:pt>
                <c:pt idx="663">
                  <c:v>-0.10403</c:v>
                </c:pt>
                <c:pt idx="664">
                  <c:v>3.5029999999999999E-2</c:v>
                </c:pt>
                <c:pt idx="665">
                  <c:v>0.17957000000000001</c:v>
                </c:pt>
                <c:pt idx="666">
                  <c:v>0.22569</c:v>
                </c:pt>
                <c:pt idx="667">
                  <c:v>0.24129999999999999</c:v>
                </c:pt>
                <c:pt idx="668">
                  <c:v>8.8400000000000006E-3</c:v>
                </c:pt>
                <c:pt idx="669">
                  <c:v>0.12762000000000001</c:v>
                </c:pt>
                <c:pt idx="670">
                  <c:v>0.43631999999999999</c:v>
                </c:pt>
                <c:pt idx="671">
                  <c:v>0.63871999999999995</c:v>
                </c:pt>
                <c:pt idx="672">
                  <c:v>1.2375</c:v>
                </c:pt>
                <c:pt idx="673">
                  <c:v>0.84728000000000003</c:v>
                </c:pt>
                <c:pt idx="674">
                  <c:v>0.89161999999999997</c:v>
                </c:pt>
                <c:pt idx="675">
                  <c:v>1.1726300000000001</c:v>
                </c:pt>
                <c:pt idx="676">
                  <c:v>1.0784800000000001</c:v>
                </c:pt>
                <c:pt idx="677">
                  <c:v>1.0792900000000001</c:v>
                </c:pt>
                <c:pt idx="678">
                  <c:v>0.86836000000000002</c:v>
                </c:pt>
                <c:pt idx="679">
                  <c:v>1.05532</c:v>
                </c:pt>
                <c:pt idx="680">
                  <c:v>1.54864</c:v>
                </c:pt>
                <c:pt idx="681">
                  <c:v>1.6859200000000001</c:v>
                </c:pt>
                <c:pt idx="682">
                  <c:v>1.6843300000000001</c:v>
                </c:pt>
                <c:pt idx="683">
                  <c:v>2.0508000000000002</c:v>
                </c:pt>
                <c:pt idx="684">
                  <c:v>2.5103900000000001</c:v>
                </c:pt>
                <c:pt idx="685">
                  <c:v>2.8103600000000002</c:v>
                </c:pt>
                <c:pt idx="686">
                  <c:v>2.4411999999999998</c:v>
                </c:pt>
                <c:pt idx="687">
                  <c:v>2.1762199999999998</c:v>
                </c:pt>
                <c:pt idx="688">
                  <c:v>1.8563400000000001</c:v>
                </c:pt>
                <c:pt idx="689">
                  <c:v>1.6405700000000001</c:v>
                </c:pt>
                <c:pt idx="690">
                  <c:v>1.7251099999999999</c:v>
                </c:pt>
                <c:pt idx="691">
                  <c:v>1.9281200000000001</c:v>
                </c:pt>
                <c:pt idx="692">
                  <c:v>2.1805699999999999</c:v>
                </c:pt>
                <c:pt idx="693">
                  <c:v>2.0207600000000001</c:v>
                </c:pt>
                <c:pt idx="694">
                  <c:v>2.1724899999999998</c:v>
                </c:pt>
                <c:pt idx="695">
                  <c:v>2.1299299999999999</c:v>
                </c:pt>
                <c:pt idx="696">
                  <c:v>2.1036999999999999</c:v>
                </c:pt>
                <c:pt idx="697">
                  <c:v>2.2265799999999998</c:v>
                </c:pt>
                <c:pt idx="698">
                  <c:v>2.3325900000000002</c:v>
                </c:pt>
                <c:pt idx="699">
                  <c:v>2.4378299999999999</c:v>
                </c:pt>
                <c:pt idx="700">
                  <c:v>2.7765900000000001</c:v>
                </c:pt>
                <c:pt idx="701">
                  <c:v>2.8485100000000001</c:v>
                </c:pt>
                <c:pt idx="702">
                  <c:v>2.8987500000000002</c:v>
                </c:pt>
                <c:pt idx="703">
                  <c:v>2.6779999999999999</c:v>
                </c:pt>
                <c:pt idx="704">
                  <c:v>2.3551799999999998</c:v>
                </c:pt>
                <c:pt idx="705">
                  <c:v>2.5285199999999999</c:v>
                </c:pt>
                <c:pt idx="706">
                  <c:v>2.1728100000000001</c:v>
                </c:pt>
                <c:pt idx="707">
                  <c:v>1.9152199999999999</c:v>
                </c:pt>
                <c:pt idx="708">
                  <c:v>1.4983299999999999</c:v>
                </c:pt>
                <c:pt idx="709">
                  <c:v>1.4817199999999999</c:v>
                </c:pt>
                <c:pt idx="710">
                  <c:v>1.87995</c:v>
                </c:pt>
                <c:pt idx="711">
                  <c:v>2.00563</c:v>
                </c:pt>
                <c:pt idx="712">
                  <c:v>1.8127500000000001</c:v>
                </c:pt>
                <c:pt idx="713">
                  <c:v>1.68964</c:v>
                </c:pt>
                <c:pt idx="714">
                  <c:v>1.8211599999999999</c:v>
                </c:pt>
                <c:pt idx="715">
                  <c:v>1.75969</c:v>
                </c:pt>
                <c:pt idx="716">
                  <c:v>1.72733</c:v>
                </c:pt>
                <c:pt idx="717">
                  <c:v>1.75708</c:v>
                </c:pt>
                <c:pt idx="718">
                  <c:v>2.0308199999999998</c:v>
                </c:pt>
                <c:pt idx="719">
                  <c:v>2.26172</c:v>
                </c:pt>
                <c:pt idx="720">
                  <c:v>2.4604900000000001</c:v>
                </c:pt>
                <c:pt idx="721">
                  <c:v>2.3197100000000002</c:v>
                </c:pt>
                <c:pt idx="722">
                  <c:v>1.53064</c:v>
                </c:pt>
                <c:pt idx="723">
                  <c:v>0.36486000000000002</c:v>
                </c:pt>
                <c:pt idx="724">
                  <c:v>0.24243999999999999</c:v>
                </c:pt>
                <c:pt idx="725">
                  <c:v>0.72680999999999996</c:v>
                </c:pt>
                <c:pt idx="726">
                  <c:v>1.0328299999999999</c:v>
                </c:pt>
                <c:pt idx="727">
                  <c:v>1.32759</c:v>
                </c:pt>
                <c:pt idx="728">
                  <c:v>1.40065</c:v>
                </c:pt>
                <c:pt idx="729">
                  <c:v>1.1841999999999999</c:v>
                </c:pt>
                <c:pt idx="730">
                  <c:v>1.1377600000000001</c:v>
                </c:pt>
                <c:pt idx="731">
                  <c:v>1.2781499999999999</c:v>
                </c:pt>
                <c:pt idx="732">
                  <c:v>1.3599699999999999</c:v>
                </c:pt>
                <c:pt idx="733">
                  <c:v>1.6752400000000001</c:v>
                </c:pt>
                <c:pt idx="734">
                  <c:v>2.6583800000000002</c:v>
                </c:pt>
                <c:pt idx="735">
                  <c:v>4.1519899999999996</c:v>
                </c:pt>
                <c:pt idx="736">
                  <c:v>4.9444400000000002</c:v>
                </c:pt>
                <c:pt idx="737">
                  <c:v>5.3410200000000003</c:v>
                </c:pt>
                <c:pt idx="738">
                  <c:v>5.2760999999999996</c:v>
                </c:pt>
                <c:pt idx="739">
                  <c:v>5.20533</c:v>
                </c:pt>
                <c:pt idx="740">
                  <c:v>5.3899100000000004</c:v>
                </c:pt>
                <c:pt idx="741">
                  <c:v>6.2369399999999997</c:v>
                </c:pt>
                <c:pt idx="742">
                  <c:v>6.8283699999999996</c:v>
                </c:pt>
                <c:pt idx="743">
                  <c:v>7.0965400000000001</c:v>
                </c:pt>
                <c:pt idx="744">
                  <c:v>7.5259299999999998</c:v>
                </c:pt>
                <c:pt idx="745">
                  <c:v>7.9120200000000001</c:v>
                </c:pt>
                <c:pt idx="746">
                  <c:v>8.5575899999999994</c:v>
                </c:pt>
                <c:pt idx="747">
                  <c:v>8.2241400000000002</c:v>
                </c:pt>
                <c:pt idx="748">
                  <c:v>8.5164100000000005</c:v>
                </c:pt>
                <c:pt idx="749">
                  <c:v>8.9952199999999998</c:v>
                </c:pt>
                <c:pt idx="750">
                  <c:v>8.4821299999999997</c:v>
                </c:pt>
                <c:pt idx="751">
                  <c:v>8.2492300000000007</c:v>
                </c:pt>
                <c:pt idx="752">
                  <c:v>8.22241</c:v>
                </c:pt>
                <c:pt idx="753">
                  <c:v>7.7631199999999998</c:v>
                </c:pt>
                <c:pt idx="754">
                  <c:v>7.1178800000000004</c:v>
                </c:pt>
              </c:numCache>
            </c:numRef>
          </c:val>
          <c:smooth val="0"/>
          <c:extLst>
            <c:ext xmlns:c16="http://schemas.microsoft.com/office/drawing/2014/chart" uri="{C3380CC4-5D6E-409C-BE32-E72D297353CC}">
              <c16:uniqueId val="{00000000-A42C-43AA-81E4-6379A234B834}"/>
            </c:ext>
          </c:extLst>
        </c:ser>
        <c:ser>
          <c:idx val="1"/>
          <c:order val="1"/>
          <c:tx>
            <c:strRef>
              <c:f>'FRED Graph'!$C$14</c:f>
              <c:strCache>
                <c:ptCount val="1"/>
                <c:pt idx="0">
                  <c:v>Core CPI</c:v>
                </c:pt>
              </c:strCache>
            </c:strRef>
          </c:tx>
          <c:spPr>
            <a:ln w="28575" cap="rnd">
              <a:solidFill>
                <a:srgbClr val="FFB600"/>
              </a:solidFill>
              <a:round/>
            </a:ln>
            <a:effectLst/>
          </c:spPr>
          <c:marker>
            <c:symbol val="none"/>
          </c:marker>
          <c:cat>
            <c:numRef>
              <c:f>'FRED Graph'!$A$159:$A$913</c:f>
              <c:numCache>
                <c:formatCode>yyyy\-mm\-dd</c:formatCode>
                <c:ptCount val="755"/>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numCache>
            </c:numRef>
          </c:cat>
          <c:val>
            <c:numRef>
              <c:f>'FRED Graph'!$C$159:$C$913</c:f>
              <c:numCache>
                <c:formatCode>0.0</c:formatCode>
                <c:ptCount val="755"/>
                <c:pt idx="0">
                  <c:v>2.0066899999999999</c:v>
                </c:pt>
                <c:pt idx="1">
                  <c:v>2.3411400000000002</c:v>
                </c:pt>
                <c:pt idx="2">
                  <c:v>2</c:v>
                </c:pt>
                <c:pt idx="3">
                  <c:v>2</c:v>
                </c:pt>
                <c:pt idx="4">
                  <c:v>1.66113</c:v>
                </c:pt>
                <c:pt idx="5">
                  <c:v>1.6556299999999999</c:v>
                </c:pt>
                <c:pt idx="6">
                  <c:v>1.3245</c:v>
                </c:pt>
                <c:pt idx="7">
                  <c:v>1.3245</c:v>
                </c:pt>
                <c:pt idx="8">
                  <c:v>0.99009999999999998</c:v>
                </c:pt>
                <c:pt idx="9">
                  <c:v>1.31579</c:v>
                </c:pt>
                <c:pt idx="10">
                  <c:v>1.31579</c:v>
                </c:pt>
                <c:pt idx="11">
                  <c:v>0.65573999999999999</c:v>
                </c:pt>
                <c:pt idx="12">
                  <c:v>0.98360999999999998</c:v>
                </c:pt>
                <c:pt idx="13">
                  <c:v>0.65359</c:v>
                </c:pt>
                <c:pt idx="14">
                  <c:v>0.98038999999999998</c:v>
                </c:pt>
                <c:pt idx="15">
                  <c:v>0.98038999999999998</c:v>
                </c:pt>
                <c:pt idx="16">
                  <c:v>0.98038999999999998</c:v>
                </c:pt>
                <c:pt idx="17">
                  <c:v>0.97719999999999996</c:v>
                </c:pt>
                <c:pt idx="18">
                  <c:v>1.3071900000000001</c:v>
                </c:pt>
                <c:pt idx="19">
                  <c:v>1.6339900000000001</c:v>
                </c:pt>
                <c:pt idx="20">
                  <c:v>1.6339900000000001</c:v>
                </c:pt>
                <c:pt idx="21">
                  <c:v>0.97402999999999995</c:v>
                </c:pt>
                <c:pt idx="22">
                  <c:v>1.2987</c:v>
                </c:pt>
                <c:pt idx="23">
                  <c:v>1.62866</c:v>
                </c:pt>
                <c:pt idx="24">
                  <c:v>1.2987</c:v>
                </c:pt>
                <c:pt idx="25">
                  <c:v>1.2987</c:v>
                </c:pt>
                <c:pt idx="26">
                  <c:v>1.2945</c:v>
                </c:pt>
                <c:pt idx="27">
                  <c:v>1.2945</c:v>
                </c:pt>
                <c:pt idx="28">
                  <c:v>1.61812</c:v>
                </c:pt>
                <c:pt idx="29">
                  <c:v>1.2903199999999999</c:v>
                </c:pt>
                <c:pt idx="30">
                  <c:v>1.2903199999999999</c:v>
                </c:pt>
                <c:pt idx="31">
                  <c:v>1.28617</c:v>
                </c:pt>
                <c:pt idx="32">
                  <c:v>1.28617</c:v>
                </c:pt>
                <c:pt idx="33">
                  <c:v>1.28617</c:v>
                </c:pt>
                <c:pt idx="34">
                  <c:v>0.96153999999999995</c:v>
                </c:pt>
                <c:pt idx="35">
                  <c:v>1.2820499999999999</c:v>
                </c:pt>
                <c:pt idx="36">
                  <c:v>0.96153999999999995</c:v>
                </c:pt>
                <c:pt idx="37">
                  <c:v>1.2820499999999999</c:v>
                </c:pt>
                <c:pt idx="38">
                  <c:v>1.27796</c:v>
                </c:pt>
                <c:pt idx="39">
                  <c:v>1.27796</c:v>
                </c:pt>
                <c:pt idx="40">
                  <c:v>0.95540999999999998</c:v>
                </c:pt>
                <c:pt idx="41">
                  <c:v>1.27389</c:v>
                </c:pt>
                <c:pt idx="42">
                  <c:v>1.27389</c:v>
                </c:pt>
                <c:pt idx="43">
                  <c:v>1.2698400000000001</c:v>
                </c:pt>
                <c:pt idx="44">
                  <c:v>1.2698400000000001</c:v>
                </c:pt>
                <c:pt idx="45">
                  <c:v>1.5872999999999999</c:v>
                </c:pt>
                <c:pt idx="46">
                  <c:v>1.5872999999999999</c:v>
                </c:pt>
                <c:pt idx="47">
                  <c:v>1.5822799999999999</c:v>
                </c:pt>
                <c:pt idx="48">
                  <c:v>2.2222200000000001</c:v>
                </c:pt>
                <c:pt idx="49">
                  <c:v>1.89873</c:v>
                </c:pt>
                <c:pt idx="50">
                  <c:v>1.5772900000000001</c:v>
                </c:pt>
                <c:pt idx="51">
                  <c:v>1.5772900000000001</c:v>
                </c:pt>
                <c:pt idx="52">
                  <c:v>1.5772900000000001</c:v>
                </c:pt>
                <c:pt idx="53">
                  <c:v>1.57233</c:v>
                </c:pt>
                <c:pt idx="54">
                  <c:v>1.57233</c:v>
                </c:pt>
                <c:pt idx="55">
                  <c:v>1.2539199999999999</c:v>
                </c:pt>
                <c:pt idx="56">
                  <c:v>1.2539199999999999</c:v>
                </c:pt>
                <c:pt idx="57">
                  <c:v>1.25</c:v>
                </c:pt>
                <c:pt idx="58">
                  <c:v>1.5625</c:v>
                </c:pt>
                <c:pt idx="59">
                  <c:v>1.2461100000000001</c:v>
                </c:pt>
                <c:pt idx="60">
                  <c:v>1.24224</c:v>
                </c:pt>
                <c:pt idx="61">
                  <c:v>1.24224</c:v>
                </c:pt>
                <c:pt idx="62">
                  <c:v>1.24224</c:v>
                </c:pt>
                <c:pt idx="63">
                  <c:v>1.5528</c:v>
                </c:pt>
                <c:pt idx="64">
                  <c:v>1.5528</c:v>
                </c:pt>
                <c:pt idx="65">
                  <c:v>1.2383900000000001</c:v>
                </c:pt>
                <c:pt idx="66">
                  <c:v>1.2383900000000001</c:v>
                </c:pt>
                <c:pt idx="67">
                  <c:v>1.2383900000000001</c:v>
                </c:pt>
                <c:pt idx="68">
                  <c:v>1.54799</c:v>
                </c:pt>
                <c:pt idx="69">
                  <c:v>1.2345699999999999</c:v>
                </c:pt>
                <c:pt idx="70">
                  <c:v>1.2307699999999999</c:v>
                </c:pt>
                <c:pt idx="71">
                  <c:v>1.5384599999999999</c:v>
                </c:pt>
                <c:pt idx="72">
                  <c:v>1.22699</c:v>
                </c:pt>
                <c:pt idx="73">
                  <c:v>1.5337400000000001</c:v>
                </c:pt>
                <c:pt idx="74">
                  <c:v>1.5337400000000001</c:v>
                </c:pt>
                <c:pt idx="75">
                  <c:v>1.8348599999999999</c:v>
                </c:pt>
                <c:pt idx="76">
                  <c:v>2.1406700000000001</c:v>
                </c:pt>
                <c:pt idx="77">
                  <c:v>2.4464800000000002</c:v>
                </c:pt>
                <c:pt idx="78">
                  <c:v>2.7522899999999999</c:v>
                </c:pt>
                <c:pt idx="79">
                  <c:v>3.0581</c:v>
                </c:pt>
                <c:pt idx="80">
                  <c:v>3.0487799999999998</c:v>
                </c:pt>
                <c:pt idx="81">
                  <c:v>3.6585399999999999</c:v>
                </c:pt>
                <c:pt idx="82">
                  <c:v>3.3434699999999999</c:v>
                </c:pt>
                <c:pt idx="83">
                  <c:v>3.3333300000000001</c:v>
                </c:pt>
                <c:pt idx="84">
                  <c:v>3.6363599999999998</c:v>
                </c:pt>
                <c:pt idx="85">
                  <c:v>3.3232599999999999</c:v>
                </c:pt>
                <c:pt idx="86">
                  <c:v>3.6253799999999998</c:v>
                </c:pt>
                <c:pt idx="87">
                  <c:v>3.3033000000000001</c:v>
                </c:pt>
                <c:pt idx="88">
                  <c:v>3.2934100000000002</c:v>
                </c:pt>
                <c:pt idx="89">
                  <c:v>3.2835800000000002</c:v>
                </c:pt>
                <c:pt idx="90">
                  <c:v>3.2738100000000001</c:v>
                </c:pt>
                <c:pt idx="91">
                  <c:v>3.5608300000000002</c:v>
                </c:pt>
                <c:pt idx="92">
                  <c:v>3.5503</c:v>
                </c:pt>
                <c:pt idx="93">
                  <c:v>3.23529</c:v>
                </c:pt>
                <c:pt idx="94">
                  <c:v>3.5294099999999999</c:v>
                </c:pt>
                <c:pt idx="95">
                  <c:v>3.8123200000000002</c:v>
                </c:pt>
                <c:pt idx="96">
                  <c:v>3.8011699999999999</c:v>
                </c:pt>
                <c:pt idx="97">
                  <c:v>4.3859599999999999</c:v>
                </c:pt>
                <c:pt idx="98">
                  <c:v>4.3731799999999996</c:v>
                </c:pt>
                <c:pt idx="99">
                  <c:v>4.3604700000000003</c:v>
                </c:pt>
                <c:pt idx="100">
                  <c:v>4.3478300000000001</c:v>
                </c:pt>
                <c:pt idx="101">
                  <c:v>4.6242799999999997</c:v>
                </c:pt>
                <c:pt idx="102">
                  <c:v>4.8991400000000001</c:v>
                </c:pt>
                <c:pt idx="103">
                  <c:v>4.58453</c:v>
                </c:pt>
                <c:pt idx="104">
                  <c:v>4.8571400000000002</c:v>
                </c:pt>
                <c:pt idx="105">
                  <c:v>5.1282100000000002</c:v>
                </c:pt>
                <c:pt idx="106">
                  <c:v>5.3977300000000001</c:v>
                </c:pt>
                <c:pt idx="107">
                  <c:v>5.0847499999999997</c:v>
                </c:pt>
                <c:pt idx="108">
                  <c:v>5.0704200000000004</c:v>
                </c:pt>
                <c:pt idx="109">
                  <c:v>5.3221299999999996</c:v>
                </c:pt>
                <c:pt idx="110">
                  <c:v>5.5865900000000002</c:v>
                </c:pt>
                <c:pt idx="111">
                  <c:v>6.1281299999999996</c:v>
                </c:pt>
                <c:pt idx="112">
                  <c:v>5.8333300000000001</c:v>
                </c:pt>
                <c:pt idx="113">
                  <c:v>5.8010999999999999</c:v>
                </c:pt>
                <c:pt idx="114">
                  <c:v>5.7692300000000003</c:v>
                </c:pt>
                <c:pt idx="115">
                  <c:v>6.0274000000000001</c:v>
                </c:pt>
                <c:pt idx="116">
                  <c:v>5.9945500000000003</c:v>
                </c:pt>
                <c:pt idx="117">
                  <c:v>5.9620600000000001</c:v>
                </c:pt>
                <c:pt idx="118">
                  <c:v>5.66038</c:v>
                </c:pt>
                <c:pt idx="119">
                  <c:v>5.9139799999999996</c:v>
                </c:pt>
                <c:pt idx="120">
                  <c:v>6.16622</c:v>
                </c:pt>
                <c:pt idx="121">
                  <c:v>5.8510600000000004</c:v>
                </c:pt>
                <c:pt idx="122">
                  <c:v>6.0846600000000004</c:v>
                </c:pt>
                <c:pt idx="123">
                  <c:v>6.0367499999999996</c:v>
                </c:pt>
                <c:pt idx="124">
                  <c:v>6.2992100000000004</c:v>
                </c:pt>
                <c:pt idx="125">
                  <c:v>6.5274200000000002</c:v>
                </c:pt>
                <c:pt idx="126">
                  <c:v>6.2337699999999998</c:v>
                </c:pt>
                <c:pt idx="127">
                  <c:v>6.2015500000000001</c:v>
                </c:pt>
                <c:pt idx="128">
                  <c:v>6.16967</c:v>
                </c:pt>
                <c:pt idx="129">
                  <c:v>6.1381100000000002</c:v>
                </c:pt>
                <c:pt idx="130">
                  <c:v>6.6326499999999999</c:v>
                </c:pt>
                <c:pt idx="131">
                  <c:v>6.5989800000000001</c:v>
                </c:pt>
                <c:pt idx="132">
                  <c:v>6.3131300000000001</c:v>
                </c:pt>
                <c:pt idx="133">
                  <c:v>6.0301499999999999</c:v>
                </c:pt>
                <c:pt idx="134">
                  <c:v>5.23691</c:v>
                </c:pt>
                <c:pt idx="135">
                  <c:v>4.9504999999999999</c:v>
                </c:pt>
                <c:pt idx="136">
                  <c:v>5.1851900000000004</c:v>
                </c:pt>
                <c:pt idx="137">
                  <c:v>4.9019599999999999</c:v>
                </c:pt>
                <c:pt idx="138">
                  <c:v>4.8899800000000004</c:v>
                </c:pt>
                <c:pt idx="139">
                  <c:v>4.6228699999999998</c:v>
                </c:pt>
                <c:pt idx="140">
                  <c:v>4.1162200000000002</c:v>
                </c:pt>
                <c:pt idx="141">
                  <c:v>3.8554200000000001</c:v>
                </c:pt>
                <c:pt idx="142">
                  <c:v>3.3492799999999998</c:v>
                </c:pt>
                <c:pt idx="143">
                  <c:v>3.09524</c:v>
                </c:pt>
                <c:pt idx="144">
                  <c:v>3.3254199999999998</c:v>
                </c:pt>
                <c:pt idx="145">
                  <c:v>3.3175400000000002</c:v>
                </c:pt>
                <c:pt idx="146">
                  <c:v>3.3175400000000002</c:v>
                </c:pt>
                <c:pt idx="147">
                  <c:v>3.3018900000000002</c:v>
                </c:pt>
                <c:pt idx="148">
                  <c:v>3.0516399999999999</c:v>
                </c:pt>
                <c:pt idx="149">
                  <c:v>2.8037399999999999</c:v>
                </c:pt>
                <c:pt idx="150">
                  <c:v>2.7972000000000001</c:v>
                </c:pt>
                <c:pt idx="151">
                  <c:v>3.0232600000000001</c:v>
                </c:pt>
                <c:pt idx="152">
                  <c:v>3.0232600000000001</c:v>
                </c:pt>
                <c:pt idx="153">
                  <c:v>3.0162399999999998</c:v>
                </c:pt>
                <c:pt idx="154">
                  <c:v>2.7777799999999999</c:v>
                </c:pt>
                <c:pt idx="155">
                  <c:v>3.00231</c:v>
                </c:pt>
                <c:pt idx="156">
                  <c:v>2.52874</c:v>
                </c:pt>
                <c:pt idx="157">
                  <c:v>2.7522899999999999</c:v>
                </c:pt>
                <c:pt idx="158">
                  <c:v>3.2110099999999999</c:v>
                </c:pt>
                <c:pt idx="159">
                  <c:v>2.9680399999999998</c:v>
                </c:pt>
                <c:pt idx="160">
                  <c:v>3.1890700000000001</c:v>
                </c:pt>
                <c:pt idx="161">
                  <c:v>3.1818200000000001</c:v>
                </c:pt>
                <c:pt idx="162">
                  <c:v>3.1745999999999999</c:v>
                </c:pt>
                <c:pt idx="163">
                  <c:v>3.1602700000000001</c:v>
                </c:pt>
                <c:pt idx="164">
                  <c:v>3.8374700000000002</c:v>
                </c:pt>
                <c:pt idx="165">
                  <c:v>4.27928</c:v>
                </c:pt>
                <c:pt idx="166">
                  <c:v>4.72973</c:v>
                </c:pt>
                <c:pt idx="167">
                  <c:v>4.70852</c:v>
                </c:pt>
                <c:pt idx="168">
                  <c:v>5.1569500000000001</c:v>
                </c:pt>
                <c:pt idx="169">
                  <c:v>5.3571400000000002</c:v>
                </c:pt>
                <c:pt idx="170">
                  <c:v>5.7777799999999999</c:v>
                </c:pt>
                <c:pt idx="171">
                  <c:v>6.2084299999999999</c:v>
                </c:pt>
                <c:pt idx="172">
                  <c:v>7.0640200000000002</c:v>
                </c:pt>
                <c:pt idx="173">
                  <c:v>7.9295200000000001</c:v>
                </c:pt>
                <c:pt idx="174">
                  <c:v>8.7912099999999995</c:v>
                </c:pt>
                <c:pt idx="175">
                  <c:v>9.8468300000000006</c:v>
                </c:pt>
                <c:pt idx="176">
                  <c:v>10.21739</c:v>
                </c:pt>
                <c:pt idx="177">
                  <c:v>10.58315</c:v>
                </c:pt>
                <c:pt idx="178">
                  <c:v>10.967739999999999</c:v>
                </c:pt>
                <c:pt idx="179">
                  <c:v>11.34904</c:v>
                </c:pt>
                <c:pt idx="180">
                  <c:v>11.513859999999999</c:v>
                </c:pt>
                <c:pt idx="181">
                  <c:v>11.864409999999999</c:v>
                </c:pt>
                <c:pt idx="182">
                  <c:v>11.34454</c:v>
                </c:pt>
                <c:pt idx="183">
                  <c:v>11.273490000000001</c:v>
                </c:pt>
                <c:pt idx="184">
                  <c:v>10.309279999999999</c:v>
                </c:pt>
                <c:pt idx="185">
                  <c:v>9.7959200000000006</c:v>
                </c:pt>
                <c:pt idx="186">
                  <c:v>9.0909099999999992</c:v>
                </c:pt>
                <c:pt idx="187">
                  <c:v>7.9681300000000004</c:v>
                </c:pt>
                <c:pt idx="188">
                  <c:v>7.4950700000000001</c:v>
                </c:pt>
                <c:pt idx="189">
                  <c:v>7.03125</c:v>
                </c:pt>
                <c:pt idx="190">
                  <c:v>6.9767400000000004</c:v>
                </c:pt>
                <c:pt idx="191">
                  <c:v>6.7307699999999997</c:v>
                </c:pt>
                <c:pt idx="192">
                  <c:v>6.8833700000000002</c:v>
                </c:pt>
                <c:pt idx="193">
                  <c:v>6.4393900000000004</c:v>
                </c:pt>
                <c:pt idx="194">
                  <c:v>6.6037699999999999</c:v>
                </c:pt>
                <c:pt idx="195">
                  <c:v>6.3789899999999999</c:v>
                </c:pt>
                <c:pt idx="196">
                  <c:v>6.5420600000000002</c:v>
                </c:pt>
                <c:pt idx="197">
                  <c:v>6.3197000000000001</c:v>
                </c:pt>
                <c:pt idx="198">
                  <c:v>6.6666699999999999</c:v>
                </c:pt>
                <c:pt idx="199">
                  <c:v>6.8265700000000002</c:v>
                </c:pt>
                <c:pt idx="200">
                  <c:v>6.7889900000000001</c:v>
                </c:pt>
                <c:pt idx="201">
                  <c:v>6.7518200000000004</c:v>
                </c:pt>
                <c:pt idx="202">
                  <c:v>6.3405800000000001</c:v>
                </c:pt>
                <c:pt idx="203">
                  <c:v>6.1261299999999999</c:v>
                </c:pt>
                <c:pt idx="204">
                  <c:v>6.0822900000000004</c:v>
                </c:pt>
                <c:pt idx="205">
                  <c:v>6.22776</c:v>
                </c:pt>
                <c:pt idx="206">
                  <c:v>6.1946899999999996</c:v>
                </c:pt>
                <c:pt idx="207">
                  <c:v>6.3492100000000002</c:v>
                </c:pt>
                <c:pt idx="208">
                  <c:v>6.3157899999999998</c:v>
                </c:pt>
                <c:pt idx="209">
                  <c:v>6.6433600000000004</c:v>
                </c:pt>
                <c:pt idx="210">
                  <c:v>6.25</c:v>
                </c:pt>
                <c:pt idx="211">
                  <c:v>6.2176200000000001</c:v>
                </c:pt>
                <c:pt idx="212">
                  <c:v>6.1855700000000002</c:v>
                </c:pt>
                <c:pt idx="213">
                  <c:v>5.9829100000000004</c:v>
                </c:pt>
                <c:pt idx="214">
                  <c:v>6.1328800000000001</c:v>
                </c:pt>
                <c:pt idx="215">
                  <c:v>6.4516099999999996</c:v>
                </c:pt>
                <c:pt idx="216">
                  <c:v>6.4080899999999996</c:v>
                </c:pt>
                <c:pt idx="217">
                  <c:v>6.1976500000000003</c:v>
                </c:pt>
                <c:pt idx="218">
                  <c:v>6.3333300000000001</c:v>
                </c:pt>
                <c:pt idx="219">
                  <c:v>6.6334999999999997</c:v>
                </c:pt>
                <c:pt idx="220">
                  <c:v>6.7656799999999997</c:v>
                </c:pt>
                <c:pt idx="221">
                  <c:v>6.8852500000000001</c:v>
                </c:pt>
                <c:pt idx="222">
                  <c:v>7.18954</c:v>
                </c:pt>
                <c:pt idx="223">
                  <c:v>7.4796699999999996</c:v>
                </c:pt>
                <c:pt idx="224">
                  <c:v>7.9287999999999998</c:v>
                </c:pt>
                <c:pt idx="225">
                  <c:v>8.3871000000000002</c:v>
                </c:pt>
                <c:pt idx="226">
                  <c:v>8.5072200000000002</c:v>
                </c:pt>
                <c:pt idx="227">
                  <c:v>8.4529499999999995</c:v>
                </c:pt>
                <c:pt idx="228">
                  <c:v>8.5578400000000006</c:v>
                </c:pt>
                <c:pt idx="229">
                  <c:v>9.1482600000000005</c:v>
                </c:pt>
                <c:pt idx="230">
                  <c:v>9.4043899999999994</c:v>
                </c:pt>
                <c:pt idx="231">
                  <c:v>9.3312600000000003</c:v>
                </c:pt>
                <c:pt idx="232">
                  <c:v>9.4281299999999995</c:v>
                </c:pt>
                <c:pt idx="233">
                  <c:v>9.3558299999999992</c:v>
                </c:pt>
                <c:pt idx="234">
                  <c:v>9.6036599999999996</c:v>
                </c:pt>
                <c:pt idx="235">
                  <c:v>9.9848700000000008</c:v>
                </c:pt>
                <c:pt idx="236">
                  <c:v>9.8950499999999995</c:v>
                </c:pt>
                <c:pt idx="237">
                  <c:v>10.11905</c:v>
                </c:pt>
                <c:pt idx="238">
                  <c:v>10.65089</c:v>
                </c:pt>
                <c:pt idx="239">
                  <c:v>11.32353</c:v>
                </c:pt>
                <c:pt idx="240">
                  <c:v>11.970800000000001</c:v>
                </c:pt>
                <c:pt idx="241">
                  <c:v>11.99422</c:v>
                </c:pt>
                <c:pt idx="242">
                  <c:v>12.60745</c:v>
                </c:pt>
                <c:pt idx="243">
                  <c:v>13.08677</c:v>
                </c:pt>
                <c:pt idx="244">
                  <c:v>13.135590000000001</c:v>
                </c:pt>
                <c:pt idx="245">
                  <c:v>13.60449</c:v>
                </c:pt>
                <c:pt idx="246">
                  <c:v>12.378299999999999</c:v>
                </c:pt>
                <c:pt idx="247">
                  <c:v>11.82944</c:v>
                </c:pt>
                <c:pt idx="248">
                  <c:v>12.005459999999999</c:v>
                </c:pt>
                <c:pt idx="249">
                  <c:v>12.16216</c:v>
                </c:pt>
                <c:pt idx="250">
                  <c:v>12.16578</c:v>
                </c:pt>
                <c:pt idx="251">
                  <c:v>12.15324</c:v>
                </c:pt>
                <c:pt idx="252">
                  <c:v>11.342890000000001</c:v>
                </c:pt>
                <c:pt idx="253">
                  <c:v>10.838710000000001</c:v>
                </c:pt>
                <c:pt idx="254">
                  <c:v>9.9236599999999999</c:v>
                </c:pt>
                <c:pt idx="255">
                  <c:v>9.4339600000000008</c:v>
                </c:pt>
                <c:pt idx="256">
                  <c:v>9.6129800000000003</c:v>
                </c:pt>
                <c:pt idx="257">
                  <c:v>9.3827200000000008</c:v>
                </c:pt>
                <c:pt idx="258">
                  <c:v>11.13861</c:v>
                </c:pt>
                <c:pt idx="259">
                  <c:v>11.56212</c:v>
                </c:pt>
                <c:pt idx="260">
                  <c:v>11.814859999999999</c:v>
                </c:pt>
                <c:pt idx="261">
                  <c:v>10.96386</c:v>
                </c:pt>
                <c:pt idx="262">
                  <c:v>10.250299999999999</c:v>
                </c:pt>
                <c:pt idx="263">
                  <c:v>9.5406399999999998</c:v>
                </c:pt>
                <c:pt idx="264">
                  <c:v>9.2505900000000008</c:v>
                </c:pt>
                <c:pt idx="265">
                  <c:v>9.1967400000000001</c:v>
                </c:pt>
                <c:pt idx="266">
                  <c:v>8.6805599999999998</c:v>
                </c:pt>
                <c:pt idx="267">
                  <c:v>8.8505699999999994</c:v>
                </c:pt>
                <c:pt idx="268">
                  <c:v>8.6560400000000008</c:v>
                </c:pt>
                <c:pt idx="269">
                  <c:v>8.4650099999999995</c:v>
                </c:pt>
                <c:pt idx="270">
                  <c:v>7.6837400000000002</c:v>
                </c:pt>
                <c:pt idx="271">
                  <c:v>7.0562300000000002</c:v>
                </c:pt>
                <c:pt idx="272">
                  <c:v>5.8823499999999997</c:v>
                </c:pt>
                <c:pt idx="273">
                  <c:v>5.8631900000000003</c:v>
                </c:pt>
                <c:pt idx="274">
                  <c:v>5.18919</c:v>
                </c:pt>
                <c:pt idx="275">
                  <c:v>4.5161300000000004</c:v>
                </c:pt>
                <c:pt idx="276">
                  <c:v>4.6087899999999999</c:v>
                </c:pt>
                <c:pt idx="277">
                  <c:v>4.4776100000000003</c:v>
                </c:pt>
                <c:pt idx="278">
                  <c:v>4.5793400000000002</c:v>
                </c:pt>
                <c:pt idx="279">
                  <c:v>4.1182699999999999</c:v>
                </c:pt>
                <c:pt idx="280">
                  <c:v>3.6687599999999998</c:v>
                </c:pt>
                <c:pt idx="281">
                  <c:v>3.2258100000000001</c:v>
                </c:pt>
                <c:pt idx="282">
                  <c:v>3.2057899999999999</c:v>
                </c:pt>
                <c:pt idx="283">
                  <c:v>3.0895999999999999</c:v>
                </c:pt>
                <c:pt idx="284">
                  <c:v>3.39506</c:v>
                </c:pt>
                <c:pt idx="285">
                  <c:v>3.5897399999999999</c:v>
                </c:pt>
                <c:pt idx="286">
                  <c:v>4.3165500000000003</c:v>
                </c:pt>
                <c:pt idx="287">
                  <c:v>4.7325100000000004</c:v>
                </c:pt>
                <c:pt idx="288">
                  <c:v>5.0204899999999997</c:v>
                </c:pt>
                <c:pt idx="289">
                  <c:v>4.8979600000000003</c:v>
                </c:pt>
                <c:pt idx="290">
                  <c:v>5.0916499999999996</c:v>
                </c:pt>
                <c:pt idx="291">
                  <c:v>5.1724100000000002</c:v>
                </c:pt>
                <c:pt idx="292">
                  <c:v>5.2578399999999998</c:v>
                </c:pt>
                <c:pt idx="293">
                  <c:v>5.34274</c:v>
                </c:pt>
                <c:pt idx="294">
                  <c:v>5.2104200000000001</c:v>
                </c:pt>
                <c:pt idx="295">
                  <c:v>5.2947100000000002</c:v>
                </c:pt>
                <c:pt idx="296">
                  <c:v>5.2736299999999998</c:v>
                </c:pt>
                <c:pt idx="297">
                  <c:v>5.1485099999999999</c:v>
                </c:pt>
                <c:pt idx="298">
                  <c:v>4.8275899999999998</c:v>
                </c:pt>
                <c:pt idx="299">
                  <c:v>4.9115900000000003</c:v>
                </c:pt>
                <c:pt idx="300">
                  <c:v>4.4878</c:v>
                </c:pt>
                <c:pt idx="301">
                  <c:v>4.76654</c:v>
                </c:pt>
                <c:pt idx="302">
                  <c:v>4.7480599999999997</c:v>
                </c:pt>
                <c:pt idx="303">
                  <c:v>4.5323000000000002</c:v>
                </c:pt>
                <c:pt idx="304">
                  <c:v>4.5148900000000003</c:v>
                </c:pt>
                <c:pt idx="305">
                  <c:v>4.40191</c:v>
                </c:pt>
                <c:pt idx="306">
                  <c:v>4.19048</c:v>
                </c:pt>
                <c:pt idx="307">
                  <c:v>4.1745700000000001</c:v>
                </c:pt>
                <c:pt idx="308">
                  <c:v>3.9697499999999999</c:v>
                </c:pt>
                <c:pt idx="309">
                  <c:v>4.0489600000000001</c:v>
                </c:pt>
                <c:pt idx="310">
                  <c:v>4.4172900000000004</c:v>
                </c:pt>
                <c:pt idx="311">
                  <c:v>4.3071200000000003</c:v>
                </c:pt>
                <c:pt idx="312">
                  <c:v>4.4817900000000002</c:v>
                </c:pt>
                <c:pt idx="313">
                  <c:v>4.1782700000000004</c:v>
                </c:pt>
                <c:pt idx="314">
                  <c:v>4.0703100000000001</c:v>
                </c:pt>
                <c:pt idx="315">
                  <c:v>4.1512900000000004</c:v>
                </c:pt>
                <c:pt idx="316">
                  <c:v>3.95221</c:v>
                </c:pt>
                <c:pt idx="317">
                  <c:v>3.9413399999999998</c:v>
                </c:pt>
                <c:pt idx="318">
                  <c:v>4.0219399999999998</c:v>
                </c:pt>
                <c:pt idx="319">
                  <c:v>4.0072900000000002</c:v>
                </c:pt>
                <c:pt idx="320">
                  <c:v>4.1818200000000001</c:v>
                </c:pt>
                <c:pt idx="321">
                  <c:v>4.0724</c:v>
                </c:pt>
                <c:pt idx="322">
                  <c:v>3.7803800000000001</c:v>
                </c:pt>
                <c:pt idx="323">
                  <c:v>3.7702</c:v>
                </c:pt>
                <c:pt idx="324">
                  <c:v>3.5746199999999999</c:v>
                </c:pt>
                <c:pt idx="325">
                  <c:v>3.5650599999999999</c:v>
                </c:pt>
                <c:pt idx="326">
                  <c:v>3.6444399999999999</c:v>
                </c:pt>
                <c:pt idx="327">
                  <c:v>3.8972500000000001</c:v>
                </c:pt>
                <c:pt idx="328">
                  <c:v>4.0671999999999997</c:v>
                </c:pt>
                <c:pt idx="329">
                  <c:v>3.9682499999999998</c:v>
                </c:pt>
                <c:pt idx="330">
                  <c:v>3.95431</c:v>
                </c:pt>
                <c:pt idx="331">
                  <c:v>3.9404599999999999</c:v>
                </c:pt>
                <c:pt idx="332">
                  <c:v>4.01396</c:v>
                </c:pt>
                <c:pt idx="333">
                  <c:v>4.1739100000000002</c:v>
                </c:pt>
                <c:pt idx="334">
                  <c:v>4.1630500000000001</c:v>
                </c:pt>
                <c:pt idx="335">
                  <c:v>4.1522500000000004</c:v>
                </c:pt>
                <c:pt idx="336">
                  <c:v>4.3140599999999996</c:v>
                </c:pt>
                <c:pt idx="337">
                  <c:v>4.3029299999999999</c:v>
                </c:pt>
                <c:pt idx="338">
                  <c:v>4.3739299999999997</c:v>
                </c:pt>
                <c:pt idx="339">
                  <c:v>4.2625700000000002</c:v>
                </c:pt>
                <c:pt idx="340">
                  <c:v>4.2480900000000004</c:v>
                </c:pt>
                <c:pt idx="341">
                  <c:v>4.4953399999999997</c:v>
                </c:pt>
                <c:pt idx="342">
                  <c:v>4.4801399999999996</c:v>
                </c:pt>
                <c:pt idx="343">
                  <c:v>4.4650400000000001</c:v>
                </c:pt>
                <c:pt idx="344">
                  <c:v>4.61409</c:v>
                </c:pt>
                <c:pt idx="345">
                  <c:v>4.5075099999999999</c:v>
                </c:pt>
                <c:pt idx="346">
                  <c:v>4.5795199999999996</c:v>
                </c:pt>
                <c:pt idx="347">
                  <c:v>4.65116</c:v>
                </c:pt>
                <c:pt idx="348">
                  <c:v>4.6319299999999997</c:v>
                </c:pt>
                <c:pt idx="349">
                  <c:v>4.7029699999999997</c:v>
                </c:pt>
                <c:pt idx="350">
                  <c:v>4.6836500000000001</c:v>
                </c:pt>
                <c:pt idx="351">
                  <c:v>4.4971399999999999</c:v>
                </c:pt>
                <c:pt idx="352">
                  <c:v>4.5639799999999999</c:v>
                </c:pt>
                <c:pt idx="353">
                  <c:v>4.5454499999999998</c:v>
                </c:pt>
                <c:pt idx="354">
                  <c:v>4.5307399999999998</c:v>
                </c:pt>
                <c:pt idx="355">
                  <c:v>4.4354800000000001</c:v>
                </c:pt>
                <c:pt idx="356">
                  <c:v>4.1700100000000004</c:v>
                </c:pt>
                <c:pt idx="357">
                  <c:v>4.3131000000000004</c:v>
                </c:pt>
                <c:pt idx="358">
                  <c:v>4.3789800000000003</c:v>
                </c:pt>
                <c:pt idx="359">
                  <c:v>4.4444400000000002</c:v>
                </c:pt>
                <c:pt idx="360">
                  <c:v>4.4268799999999997</c:v>
                </c:pt>
                <c:pt idx="361">
                  <c:v>4.5705299999999998</c:v>
                </c:pt>
                <c:pt idx="362">
                  <c:v>4.7880700000000003</c:v>
                </c:pt>
                <c:pt idx="363">
                  <c:v>4.8513299999999999</c:v>
                </c:pt>
                <c:pt idx="364">
                  <c:v>4.75448</c:v>
                </c:pt>
                <c:pt idx="365">
                  <c:v>4.8913000000000002</c:v>
                </c:pt>
                <c:pt idx="366">
                  <c:v>5.1083600000000002</c:v>
                </c:pt>
                <c:pt idx="367">
                  <c:v>5.4826300000000003</c:v>
                </c:pt>
                <c:pt idx="368">
                  <c:v>5.5427299999999997</c:v>
                </c:pt>
                <c:pt idx="369">
                  <c:v>5.3598800000000004</c:v>
                </c:pt>
                <c:pt idx="370">
                  <c:v>5.2631600000000001</c:v>
                </c:pt>
                <c:pt idx="371">
                  <c:v>5.3191499999999996</c:v>
                </c:pt>
                <c:pt idx="372">
                  <c:v>5.60182</c:v>
                </c:pt>
                <c:pt idx="373">
                  <c:v>5.6518499999999996</c:v>
                </c:pt>
                <c:pt idx="374">
                  <c:v>5.2434500000000002</c:v>
                </c:pt>
                <c:pt idx="375">
                  <c:v>5.1492500000000003</c:v>
                </c:pt>
                <c:pt idx="376">
                  <c:v>5.1339300000000003</c:v>
                </c:pt>
                <c:pt idx="377">
                  <c:v>4.9592900000000002</c:v>
                </c:pt>
                <c:pt idx="378">
                  <c:v>4.7864500000000003</c:v>
                </c:pt>
                <c:pt idx="379">
                  <c:v>4.6120099999999997</c:v>
                </c:pt>
                <c:pt idx="380">
                  <c:v>4.5951899999999997</c:v>
                </c:pt>
                <c:pt idx="381">
                  <c:v>4.4331399999999999</c:v>
                </c:pt>
                <c:pt idx="382">
                  <c:v>4.49275</c:v>
                </c:pt>
                <c:pt idx="383">
                  <c:v>4.4011500000000003</c:v>
                </c:pt>
                <c:pt idx="384">
                  <c:v>4.0143399999999998</c:v>
                </c:pt>
                <c:pt idx="385">
                  <c:v>3.70899</c:v>
                </c:pt>
                <c:pt idx="386">
                  <c:v>3.8434200000000001</c:v>
                </c:pt>
                <c:pt idx="387">
                  <c:v>3.8325100000000001</c:v>
                </c:pt>
                <c:pt idx="388">
                  <c:v>3.8924300000000001</c:v>
                </c:pt>
                <c:pt idx="389">
                  <c:v>3.73766</c:v>
                </c:pt>
                <c:pt idx="390">
                  <c:v>3.7245300000000001</c:v>
                </c:pt>
                <c:pt idx="391">
                  <c:v>3.4989499999999998</c:v>
                </c:pt>
                <c:pt idx="392">
                  <c:v>3.2775500000000002</c:v>
                </c:pt>
                <c:pt idx="393">
                  <c:v>3.5490599999999999</c:v>
                </c:pt>
                <c:pt idx="394">
                  <c:v>3.4674100000000001</c:v>
                </c:pt>
                <c:pt idx="395">
                  <c:v>3.38632</c:v>
                </c:pt>
                <c:pt idx="396">
                  <c:v>3.4459</c:v>
                </c:pt>
                <c:pt idx="397">
                  <c:v>3.5763400000000001</c:v>
                </c:pt>
                <c:pt idx="398">
                  <c:v>3.35846</c:v>
                </c:pt>
                <c:pt idx="399">
                  <c:v>3.4859900000000001</c:v>
                </c:pt>
                <c:pt idx="400">
                  <c:v>3.4059900000000001</c:v>
                </c:pt>
                <c:pt idx="401">
                  <c:v>3.3990499999999999</c:v>
                </c:pt>
                <c:pt idx="402">
                  <c:v>3.1842800000000002</c:v>
                </c:pt>
                <c:pt idx="403">
                  <c:v>3.3130500000000001</c:v>
                </c:pt>
                <c:pt idx="404">
                  <c:v>3.24105</c:v>
                </c:pt>
                <c:pt idx="405">
                  <c:v>3.0914000000000001</c:v>
                </c:pt>
                <c:pt idx="406">
                  <c:v>3.1501299999999999</c:v>
                </c:pt>
                <c:pt idx="407">
                  <c:v>3.1417099999999998</c:v>
                </c:pt>
                <c:pt idx="408">
                  <c:v>2.9313799999999999</c:v>
                </c:pt>
                <c:pt idx="409">
                  <c:v>2.78884</c:v>
                </c:pt>
                <c:pt idx="410">
                  <c:v>2.9840800000000001</c:v>
                </c:pt>
                <c:pt idx="411">
                  <c:v>2.7080600000000001</c:v>
                </c:pt>
                <c:pt idx="412">
                  <c:v>2.70092</c:v>
                </c:pt>
                <c:pt idx="413">
                  <c:v>2.8270900000000001</c:v>
                </c:pt>
                <c:pt idx="414">
                  <c:v>2.88903</c:v>
                </c:pt>
                <c:pt idx="415">
                  <c:v>2.8141400000000001</c:v>
                </c:pt>
                <c:pt idx="416">
                  <c:v>3.0085000000000002</c:v>
                </c:pt>
                <c:pt idx="417">
                  <c:v>2.8683200000000002</c:v>
                </c:pt>
                <c:pt idx="418">
                  <c:v>2.7940200000000002</c:v>
                </c:pt>
                <c:pt idx="419">
                  <c:v>2.5923500000000002</c:v>
                </c:pt>
                <c:pt idx="420">
                  <c:v>2.91262</c:v>
                </c:pt>
                <c:pt idx="421">
                  <c:v>2.9715799999999999</c:v>
                </c:pt>
                <c:pt idx="422">
                  <c:v>2.9620099999999998</c:v>
                </c:pt>
                <c:pt idx="423">
                  <c:v>3.1511300000000002</c:v>
                </c:pt>
                <c:pt idx="424">
                  <c:v>3.0789</c:v>
                </c:pt>
                <c:pt idx="425">
                  <c:v>3.0051199999999998</c:v>
                </c:pt>
                <c:pt idx="426">
                  <c:v>2.9993599999999998</c:v>
                </c:pt>
                <c:pt idx="427">
                  <c:v>2.99173</c:v>
                </c:pt>
                <c:pt idx="428">
                  <c:v>2.9841299999999999</c:v>
                </c:pt>
                <c:pt idx="429">
                  <c:v>3.1052</c:v>
                </c:pt>
                <c:pt idx="430">
                  <c:v>3.0341300000000002</c:v>
                </c:pt>
                <c:pt idx="431">
                  <c:v>3.0322200000000001</c:v>
                </c:pt>
                <c:pt idx="432">
                  <c:v>2.9559700000000002</c:v>
                </c:pt>
                <c:pt idx="433">
                  <c:v>2.8858199999999998</c:v>
                </c:pt>
                <c:pt idx="434">
                  <c:v>2.81426</c:v>
                </c:pt>
                <c:pt idx="435">
                  <c:v>2.6184500000000002</c:v>
                </c:pt>
                <c:pt idx="436">
                  <c:v>2.6757900000000001</c:v>
                </c:pt>
                <c:pt idx="437">
                  <c:v>2.6691500000000001</c:v>
                </c:pt>
                <c:pt idx="438">
                  <c:v>2.6641900000000001</c:v>
                </c:pt>
                <c:pt idx="439">
                  <c:v>2.5958000000000001</c:v>
                </c:pt>
                <c:pt idx="440">
                  <c:v>2.6510500000000001</c:v>
                </c:pt>
                <c:pt idx="441">
                  <c:v>2.5199799999999999</c:v>
                </c:pt>
                <c:pt idx="442">
                  <c:v>2.5766900000000001</c:v>
                </c:pt>
                <c:pt idx="443">
                  <c:v>2.6364200000000002</c:v>
                </c:pt>
                <c:pt idx="444">
                  <c:v>2.5045799999999998</c:v>
                </c:pt>
                <c:pt idx="445">
                  <c:v>2.5</c:v>
                </c:pt>
                <c:pt idx="446">
                  <c:v>2.43309</c:v>
                </c:pt>
                <c:pt idx="447">
                  <c:v>2.61239</c:v>
                </c:pt>
                <c:pt idx="448">
                  <c:v>2.5454500000000002</c:v>
                </c:pt>
                <c:pt idx="449">
                  <c:v>2.41838</c:v>
                </c:pt>
                <c:pt idx="450">
                  <c:v>2.4140000000000001</c:v>
                </c:pt>
                <c:pt idx="451">
                  <c:v>2.2891599999999999</c:v>
                </c:pt>
                <c:pt idx="452">
                  <c:v>2.2222200000000001</c:v>
                </c:pt>
                <c:pt idx="453">
                  <c:v>2.2781799999999999</c:v>
                </c:pt>
                <c:pt idx="454">
                  <c:v>2.1531099999999999</c:v>
                </c:pt>
                <c:pt idx="455">
                  <c:v>2.2700100000000001</c:v>
                </c:pt>
                <c:pt idx="456">
                  <c:v>2.2646000000000002</c:v>
                </c:pt>
                <c:pt idx="457">
                  <c:v>2.2605599999999999</c:v>
                </c:pt>
                <c:pt idx="458">
                  <c:v>2.2565300000000001</c:v>
                </c:pt>
                <c:pt idx="459">
                  <c:v>2.13144</c:v>
                </c:pt>
                <c:pt idx="460">
                  <c:v>2.18676</c:v>
                </c:pt>
                <c:pt idx="461">
                  <c:v>2.2432099999999999</c:v>
                </c:pt>
                <c:pt idx="462">
                  <c:v>2.2392500000000002</c:v>
                </c:pt>
                <c:pt idx="463">
                  <c:v>2.4735</c:v>
                </c:pt>
                <c:pt idx="464">
                  <c:v>2.3501799999999999</c:v>
                </c:pt>
                <c:pt idx="465">
                  <c:v>2.22743</c:v>
                </c:pt>
                <c:pt idx="466">
                  <c:v>2.34192</c:v>
                </c:pt>
                <c:pt idx="467">
                  <c:v>2.4532699999999998</c:v>
                </c:pt>
                <c:pt idx="468">
                  <c:v>2.331</c:v>
                </c:pt>
                <c:pt idx="469">
                  <c:v>2.1524100000000002</c:v>
                </c:pt>
                <c:pt idx="470">
                  <c:v>2.0325199999999999</c:v>
                </c:pt>
                <c:pt idx="471">
                  <c:v>2.2029000000000001</c:v>
                </c:pt>
                <c:pt idx="472">
                  <c:v>2.0821299999999998</c:v>
                </c:pt>
                <c:pt idx="473">
                  <c:v>1.96305</c:v>
                </c:pt>
                <c:pt idx="474">
                  <c:v>2.0749300000000002</c:v>
                </c:pt>
                <c:pt idx="475">
                  <c:v>1.89655</c:v>
                </c:pt>
                <c:pt idx="476">
                  <c:v>2.0665900000000001</c:v>
                </c:pt>
                <c:pt idx="477">
                  <c:v>2.1215600000000001</c:v>
                </c:pt>
                <c:pt idx="478">
                  <c:v>2.0594999999999999</c:v>
                </c:pt>
                <c:pt idx="479">
                  <c:v>1.88141</c:v>
                </c:pt>
                <c:pt idx="480">
                  <c:v>2.1070600000000002</c:v>
                </c:pt>
                <c:pt idx="481">
                  <c:v>2.1640100000000002</c:v>
                </c:pt>
                <c:pt idx="482">
                  <c:v>2.4473500000000001</c:v>
                </c:pt>
                <c:pt idx="483">
                  <c:v>2.2688600000000001</c:v>
                </c:pt>
                <c:pt idx="484">
                  <c:v>2.3795999999999999</c:v>
                </c:pt>
                <c:pt idx="485">
                  <c:v>2.54813</c:v>
                </c:pt>
                <c:pt idx="486">
                  <c:v>2.48447</c:v>
                </c:pt>
                <c:pt idx="487">
                  <c:v>2.5944699999999998</c:v>
                </c:pt>
                <c:pt idx="488">
                  <c:v>2.5309300000000001</c:v>
                </c:pt>
                <c:pt idx="489">
                  <c:v>2.5266700000000002</c:v>
                </c:pt>
                <c:pt idx="490">
                  <c:v>2.6345299999999998</c:v>
                </c:pt>
                <c:pt idx="491">
                  <c:v>2.5741499999999999</c:v>
                </c:pt>
                <c:pt idx="492">
                  <c:v>2.5655299999999999</c:v>
                </c:pt>
                <c:pt idx="493">
                  <c:v>2.7870699999999999</c:v>
                </c:pt>
                <c:pt idx="494">
                  <c:v>2.61111</c:v>
                </c:pt>
                <c:pt idx="495">
                  <c:v>2.6622300000000001</c:v>
                </c:pt>
                <c:pt idx="496">
                  <c:v>2.5456599999999998</c:v>
                </c:pt>
                <c:pt idx="497">
                  <c:v>2.7056900000000002</c:v>
                </c:pt>
                <c:pt idx="498">
                  <c:v>2.6997200000000001</c:v>
                </c:pt>
                <c:pt idx="499">
                  <c:v>2.6388099999999999</c:v>
                </c:pt>
                <c:pt idx="500">
                  <c:v>2.6330200000000001</c:v>
                </c:pt>
                <c:pt idx="501">
                  <c:v>2.6286999999999998</c:v>
                </c:pt>
                <c:pt idx="502">
                  <c:v>2.73075</c:v>
                </c:pt>
                <c:pt idx="503">
                  <c:v>2.7823199999999999</c:v>
                </c:pt>
                <c:pt idx="504">
                  <c:v>2.6101100000000002</c:v>
                </c:pt>
                <c:pt idx="505">
                  <c:v>2.54881</c:v>
                </c:pt>
                <c:pt idx="506">
                  <c:v>2.4363800000000002</c:v>
                </c:pt>
                <c:pt idx="507">
                  <c:v>2.4851399999999999</c:v>
                </c:pt>
                <c:pt idx="508">
                  <c:v>2.5364300000000002</c:v>
                </c:pt>
                <c:pt idx="509">
                  <c:v>2.25806</c:v>
                </c:pt>
                <c:pt idx="510">
                  <c:v>2.19957</c:v>
                </c:pt>
                <c:pt idx="511">
                  <c:v>2.3567200000000001</c:v>
                </c:pt>
                <c:pt idx="512">
                  <c:v>2.2447900000000001</c:v>
                </c:pt>
                <c:pt idx="513">
                  <c:v>2.1878299999999999</c:v>
                </c:pt>
                <c:pt idx="514">
                  <c:v>2.0202</c:v>
                </c:pt>
                <c:pt idx="515">
                  <c:v>1.96391</c:v>
                </c:pt>
                <c:pt idx="516">
                  <c:v>1.96078</c:v>
                </c:pt>
                <c:pt idx="517">
                  <c:v>1.79799</c:v>
                </c:pt>
                <c:pt idx="518">
                  <c:v>1.7441899999999999</c:v>
                </c:pt>
                <c:pt idx="519">
                  <c:v>1.47601</c:v>
                </c:pt>
                <c:pt idx="520">
                  <c:v>1.5263199999999999</c:v>
                </c:pt>
                <c:pt idx="521">
                  <c:v>1.4721299999999999</c:v>
                </c:pt>
                <c:pt idx="522">
                  <c:v>1.5223100000000001</c:v>
                </c:pt>
                <c:pt idx="523">
                  <c:v>1.3082199999999999</c:v>
                </c:pt>
                <c:pt idx="524">
                  <c:v>1.25457</c:v>
                </c:pt>
                <c:pt idx="525">
                  <c:v>1.30548</c:v>
                </c:pt>
                <c:pt idx="526">
                  <c:v>1.09432</c:v>
                </c:pt>
                <c:pt idx="527">
                  <c:v>1.09318</c:v>
                </c:pt>
                <c:pt idx="528">
                  <c:v>1.1434500000000001</c:v>
                </c:pt>
                <c:pt idx="529">
                  <c:v>1.24675</c:v>
                </c:pt>
                <c:pt idx="530">
                  <c:v>1.55844</c:v>
                </c:pt>
                <c:pt idx="531">
                  <c:v>1.76623</c:v>
                </c:pt>
                <c:pt idx="532">
                  <c:v>1.7107300000000001</c:v>
                </c:pt>
                <c:pt idx="533">
                  <c:v>1.86528</c:v>
                </c:pt>
                <c:pt idx="534">
                  <c:v>1.7580100000000001</c:v>
                </c:pt>
                <c:pt idx="535">
                  <c:v>1.70455</c:v>
                </c:pt>
                <c:pt idx="536">
                  <c:v>1.9618</c:v>
                </c:pt>
                <c:pt idx="537">
                  <c:v>2.01031</c:v>
                </c:pt>
                <c:pt idx="538">
                  <c:v>2.2164899999999998</c:v>
                </c:pt>
                <c:pt idx="539">
                  <c:v>2.2657099999999999</c:v>
                </c:pt>
                <c:pt idx="540">
                  <c:v>2.26105</c:v>
                </c:pt>
                <c:pt idx="541">
                  <c:v>2.3088799999999998</c:v>
                </c:pt>
                <c:pt idx="542">
                  <c:v>2.3529399999999998</c:v>
                </c:pt>
                <c:pt idx="543">
                  <c:v>2.1949999999999998</c:v>
                </c:pt>
                <c:pt idx="544">
                  <c:v>2.19164</c:v>
                </c:pt>
                <c:pt idx="545">
                  <c:v>2.0345900000000001</c:v>
                </c:pt>
                <c:pt idx="546">
                  <c:v>2.0833300000000001</c:v>
                </c:pt>
                <c:pt idx="547">
                  <c:v>2.13306</c:v>
                </c:pt>
                <c:pt idx="548">
                  <c:v>1.92405</c:v>
                </c:pt>
                <c:pt idx="549">
                  <c:v>2.0717500000000002</c:v>
                </c:pt>
                <c:pt idx="550">
                  <c:v>2.1179999999999999</c:v>
                </c:pt>
                <c:pt idx="551">
                  <c:v>2.1147999999999998</c:v>
                </c:pt>
                <c:pt idx="552">
                  <c:v>2.1105499999999999</c:v>
                </c:pt>
                <c:pt idx="553">
                  <c:v>2.1063200000000002</c:v>
                </c:pt>
                <c:pt idx="554">
                  <c:v>2.0989499999999999</c:v>
                </c:pt>
                <c:pt idx="555">
                  <c:v>2.2976999999999999</c:v>
                </c:pt>
                <c:pt idx="556">
                  <c:v>2.4438900000000001</c:v>
                </c:pt>
                <c:pt idx="557">
                  <c:v>2.6420699999999999</c:v>
                </c:pt>
                <c:pt idx="558">
                  <c:v>2.6879</c:v>
                </c:pt>
                <c:pt idx="559">
                  <c:v>2.8344100000000001</c:v>
                </c:pt>
                <c:pt idx="560">
                  <c:v>2.9309500000000002</c:v>
                </c:pt>
                <c:pt idx="561">
                  <c:v>2.7722799999999999</c:v>
                </c:pt>
                <c:pt idx="562">
                  <c:v>2.6172800000000001</c:v>
                </c:pt>
                <c:pt idx="563">
                  <c:v>2.61341</c:v>
                </c:pt>
                <c:pt idx="564">
                  <c:v>2.6574800000000001</c:v>
                </c:pt>
                <c:pt idx="565">
                  <c:v>2.7185700000000002</c:v>
                </c:pt>
                <c:pt idx="566">
                  <c:v>2.5051399999999999</c:v>
                </c:pt>
                <c:pt idx="567">
                  <c:v>2.41553</c:v>
                </c:pt>
                <c:pt idx="568">
                  <c:v>2.2677700000000001</c:v>
                </c:pt>
                <c:pt idx="569">
                  <c:v>2.1816399999999998</c:v>
                </c:pt>
                <c:pt idx="570">
                  <c:v>2.1682000000000001</c:v>
                </c:pt>
                <c:pt idx="571">
                  <c:v>2.0884900000000002</c:v>
                </c:pt>
                <c:pt idx="572">
                  <c:v>2.1013500000000001</c:v>
                </c:pt>
                <c:pt idx="573">
                  <c:v>2.1565500000000002</c:v>
                </c:pt>
                <c:pt idx="574">
                  <c:v>2.3387899999999999</c:v>
                </c:pt>
                <c:pt idx="575">
                  <c:v>2.4353699999999998</c:v>
                </c:pt>
                <c:pt idx="576">
                  <c:v>2.4789099999999999</c:v>
                </c:pt>
                <c:pt idx="577">
                  <c:v>2.2970799999999998</c:v>
                </c:pt>
                <c:pt idx="578">
                  <c:v>2.3885200000000002</c:v>
                </c:pt>
                <c:pt idx="579">
                  <c:v>2.29467</c:v>
                </c:pt>
                <c:pt idx="580">
                  <c:v>2.3222200000000002</c:v>
                </c:pt>
                <c:pt idx="581">
                  <c:v>2.3917299999999999</c:v>
                </c:pt>
                <c:pt idx="582">
                  <c:v>2.4633099999999999</c:v>
                </c:pt>
                <c:pt idx="583">
                  <c:v>2.4981200000000001</c:v>
                </c:pt>
                <c:pt idx="584">
                  <c:v>2.4386199999999998</c:v>
                </c:pt>
                <c:pt idx="585">
                  <c:v>2.2213599999999998</c:v>
                </c:pt>
                <c:pt idx="586">
                  <c:v>2.0158900000000002</c:v>
                </c:pt>
                <c:pt idx="587">
                  <c:v>1.7624599999999999</c:v>
                </c:pt>
                <c:pt idx="588">
                  <c:v>1.67235</c:v>
                </c:pt>
                <c:pt idx="589">
                  <c:v>1.80098</c:v>
                </c:pt>
                <c:pt idx="590">
                  <c:v>1.7876099999999999</c:v>
                </c:pt>
                <c:pt idx="591">
                  <c:v>1.9323300000000001</c:v>
                </c:pt>
                <c:pt idx="592">
                  <c:v>1.84613</c:v>
                </c:pt>
                <c:pt idx="593">
                  <c:v>1.71197</c:v>
                </c:pt>
                <c:pt idx="594">
                  <c:v>1.5270999999999999</c:v>
                </c:pt>
                <c:pt idx="595">
                  <c:v>1.43397</c:v>
                </c:pt>
                <c:pt idx="596">
                  <c:v>1.47984</c:v>
                </c:pt>
                <c:pt idx="597">
                  <c:v>1.7127300000000001</c:v>
                </c:pt>
                <c:pt idx="598">
                  <c:v>1.71424</c:v>
                </c:pt>
                <c:pt idx="599">
                  <c:v>1.8236699999999999</c:v>
                </c:pt>
                <c:pt idx="600">
                  <c:v>1.51234</c:v>
                </c:pt>
                <c:pt idx="601">
                  <c:v>1.34945</c:v>
                </c:pt>
                <c:pt idx="602">
                  <c:v>1.1592100000000001</c:v>
                </c:pt>
                <c:pt idx="603">
                  <c:v>0.96750999999999998</c:v>
                </c:pt>
                <c:pt idx="604">
                  <c:v>0.94013999999999998</c:v>
                </c:pt>
                <c:pt idx="605">
                  <c:v>0.95020000000000004</c:v>
                </c:pt>
                <c:pt idx="606">
                  <c:v>0.95774999999999999</c:v>
                </c:pt>
                <c:pt idx="607">
                  <c:v>0.91710000000000003</c:v>
                </c:pt>
                <c:pt idx="608">
                  <c:v>0.81438999999999995</c:v>
                </c:pt>
                <c:pt idx="609">
                  <c:v>0.60272000000000003</c:v>
                </c:pt>
                <c:pt idx="610">
                  <c:v>0.67205999999999999</c:v>
                </c:pt>
                <c:pt idx="611">
                  <c:v>0.66188999999999998</c:v>
                </c:pt>
                <c:pt idx="612">
                  <c:v>0.98353000000000002</c:v>
                </c:pt>
                <c:pt idx="613">
                  <c:v>1.1244499999999999</c:v>
                </c:pt>
                <c:pt idx="614">
                  <c:v>1.2097899999999999</c:v>
                </c:pt>
                <c:pt idx="615">
                  <c:v>1.3155399999999999</c:v>
                </c:pt>
                <c:pt idx="616">
                  <c:v>1.4540999999999999</c:v>
                </c:pt>
                <c:pt idx="617">
                  <c:v>1.58368</c:v>
                </c:pt>
                <c:pt idx="618">
                  <c:v>1.7414799999999999</c:v>
                </c:pt>
                <c:pt idx="619">
                  <c:v>1.96516</c:v>
                </c:pt>
                <c:pt idx="620">
                  <c:v>1.9877199999999999</c:v>
                </c:pt>
                <c:pt idx="621">
                  <c:v>2.10792</c:v>
                </c:pt>
                <c:pt idx="622">
                  <c:v>2.1381999999999999</c:v>
                </c:pt>
                <c:pt idx="623">
                  <c:v>2.2766600000000001</c:v>
                </c:pt>
                <c:pt idx="624">
                  <c:v>2.2773500000000002</c:v>
                </c:pt>
                <c:pt idx="625">
                  <c:v>2.1598199999999999</c:v>
                </c:pt>
                <c:pt idx="626">
                  <c:v>2.2483399999999998</c:v>
                </c:pt>
                <c:pt idx="627">
                  <c:v>2.3144300000000002</c:v>
                </c:pt>
                <c:pt idx="628">
                  <c:v>2.2522600000000002</c:v>
                </c:pt>
                <c:pt idx="629">
                  <c:v>2.1922899999999998</c:v>
                </c:pt>
                <c:pt idx="630">
                  <c:v>2.1099600000000001</c:v>
                </c:pt>
                <c:pt idx="631">
                  <c:v>1.9352499999999999</c:v>
                </c:pt>
                <c:pt idx="632">
                  <c:v>2.0082399999999998</c:v>
                </c:pt>
                <c:pt idx="633">
                  <c:v>1.99465</c:v>
                </c:pt>
                <c:pt idx="634">
                  <c:v>1.95285</c:v>
                </c:pt>
                <c:pt idx="635">
                  <c:v>1.8996900000000001</c:v>
                </c:pt>
                <c:pt idx="636">
                  <c:v>1.9097999999999999</c:v>
                </c:pt>
                <c:pt idx="637">
                  <c:v>1.98874</c:v>
                </c:pt>
                <c:pt idx="638">
                  <c:v>1.8890199999999999</c:v>
                </c:pt>
                <c:pt idx="639">
                  <c:v>1.71556</c:v>
                </c:pt>
                <c:pt idx="640">
                  <c:v>1.6455500000000001</c:v>
                </c:pt>
                <c:pt idx="641">
                  <c:v>1.6231</c:v>
                </c:pt>
                <c:pt idx="642">
                  <c:v>1.7002200000000001</c:v>
                </c:pt>
                <c:pt idx="643">
                  <c:v>1.7821100000000001</c:v>
                </c:pt>
                <c:pt idx="644">
                  <c:v>1.7519400000000001</c:v>
                </c:pt>
                <c:pt idx="645">
                  <c:v>1.6868399999999999</c:v>
                </c:pt>
                <c:pt idx="646">
                  <c:v>1.7416700000000001</c:v>
                </c:pt>
                <c:pt idx="647">
                  <c:v>1.7408600000000001</c:v>
                </c:pt>
                <c:pt idx="648">
                  <c:v>1.60703</c:v>
                </c:pt>
                <c:pt idx="649">
                  <c:v>1.55481</c:v>
                </c:pt>
                <c:pt idx="650">
                  <c:v>1.6456599999999999</c:v>
                </c:pt>
                <c:pt idx="651">
                  <c:v>1.8210599999999999</c:v>
                </c:pt>
                <c:pt idx="652">
                  <c:v>1.94553</c:v>
                </c:pt>
                <c:pt idx="653">
                  <c:v>1.92286</c:v>
                </c:pt>
                <c:pt idx="654">
                  <c:v>1.8449599999999999</c:v>
                </c:pt>
                <c:pt idx="655">
                  <c:v>1.7363999999999999</c:v>
                </c:pt>
                <c:pt idx="656">
                  <c:v>1.74095</c:v>
                </c:pt>
                <c:pt idx="657">
                  <c:v>1.8176300000000001</c:v>
                </c:pt>
                <c:pt idx="658">
                  <c:v>1.74159</c:v>
                </c:pt>
                <c:pt idx="659">
                  <c:v>1.62242</c:v>
                </c:pt>
                <c:pt idx="660">
                  <c:v>1.6316299999999999</c:v>
                </c:pt>
                <c:pt idx="661">
                  <c:v>1.68808</c:v>
                </c:pt>
                <c:pt idx="662">
                  <c:v>1.7453799999999999</c:v>
                </c:pt>
                <c:pt idx="663">
                  <c:v>1.8028299999999999</c:v>
                </c:pt>
                <c:pt idx="664">
                  <c:v>1.7509399999999999</c:v>
                </c:pt>
                <c:pt idx="665">
                  <c:v>1.7772699999999999</c:v>
                </c:pt>
                <c:pt idx="666">
                  <c:v>1.83463</c:v>
                </c:pt>
                <c:pt idx="667">
                  <c:v>1.85063</c:v>
                </c:pt>
                <c:pt idx="668">
                  <c:v>1.8971</c:v>
                </c:pt>
                <c:pt idx="669">
                  <c:v>1.91353</c:v>
                </c:pt>
                <c:pt idx="670">
                  <c:v>1.99743</c:v>
                </c:pt>
                <c:pt idx="671">
                  <c:v>2.07151</c:v>
                </c:pt>
                <c:pt idx="672">
                  <c:v>2.1450200000000001</c:v>
                </c:pt>
                <c:pt idx="673">
                  <c:v>2.2225700000000002</c:v>
                </c:pt>
                <c:pt idx="674">
                  <c:v>2.1424300000000001</c:v>
                </c:pt>
                <c:pt idx="675">
                  <c:v>2.15665</c:v>
                </c:pt>
                <c:pt idx="676">
                  <c:v>2.2545600000000001</c:v>
                </c:pt>
                <c:pt idx="677">
                  <c:v>2.2622100000000001</c:v>
                </c:pt>
                <c:pt idx="678">
                  <c:v>2.17014</c:v>
                </c:pt>
                <c:pt idx="679">
                  <c:v>2.3087300000000002</c:v>
                </c:pt>
                <c:pt idx="680">
                  <c:v>2.2711199999999998</c:v>
                </c:pt>
                <c:pt idx="681">
                  <c:v>2.2045599999999999</c:v>
                </c:pt>
                <c:pt idx="682">
                  <c:v>2.1454200000000001</c:v>
                </c:pt>
                <c:pt idx="683">
                  <c:v>2.19712</c:v>
                </c:pt>
                <c:pt idx="684">
                  <c:v>2.25021</c:v>
                </c:pt>
                <c:pt idx="685">
                  <c:v>2.2353499999999999</c:v>
                </c:pt>
                <c:pt idx="686">
                  <c:v>2.0458500000000002</c:v>
                </c:pt>
                <c:pt idx="687">
                  <c:v>1.8965700000000001</c:v>
                </c:pt>
                <c:pt idx="688">
                  <c:v>1.73709</c:v>
                </c:pt>
                <c:pt idx="689">
                  <c:v>1.69912</c:v>
                </c:pt>
                <c:pt idx="690">
                  <c:v>1.67696</c:v>
                </c:pt>
                <c:pt idx="691">
                  <c:v>1.65524</c:v>
                </c:pt>
                <c:pt idx="692">
                  <c:v>1.5953900000000001</c:v>
                </c:pt>
                <c:pt idx="693">
                  <c:v>1.7596400000000001</c:v>
                </c:pt>
                <c:pt idx="694">
                  <c:v>1.7376100000000001</c:v>
                </c:pt>
                <c:pt idx="695">
                  <c:v>1.77017</c:v>
                </c:pt>
                <c:pt idx="696">
                  <c:v>1.83857</c:v>
                </c:pt>
                <c:pt idx="697">
                  <c:v>1.82073</c:v>
                </c:pt>
                <c:pt idx="698">
                  <c:v>2.0657999999999999</c:v>
                </c:pt>
                <c:pt idx="699">
                  <c:v>2.1398999999999999</c:v>
                </c:pt>
                <c:pt idx="700">
                  <c:v>2.2753800000000002</c:v>
                </c:pt>
                <c:pt idx="701">
                  <c:v>2.2653799999999999</c:v>
                </c:pt>
                <c:pt idx="702">
                  <c:v>2.32673</c:v>
                </c:pt>
                <c:pt idx="703">
                  <c:v>2.1751399999999999</c:v>
                </c:pt>
                <c:pt idx="704">
                  <c:v>2.2518699999999998</c:v>
                </c:pt>
                <c:pt idx="705">
                  <c:v>2.1579600000000001</c:v>
                </c:pt>
                <c:pt idx="706">
                  <c:v>2.2216900000000002</c:v>
                </c:pt>
                <c:pt idx="707">
                  <c:v>2.19781</c:v>
                </c:pt>
                <c:pt idx="708">
                  <c:v>2.1413600000000002</c:v>
                </c:pt>
                <c:pt idx="709">
                  <c:v>2.08046</c:v>
                </c:pt>
                <c:pt idx="710">
                  <c:v>2.05132</c:v>
                </c:pt>
                <c:pt idx="711">
                  <c:v>2.0868799999999998</c:v>
                </c:pt>
                <c:pt idx="712">
                  <c:v>2.0104899999999999</c:v>
                </c:pt>
                <c:pt idx="713">
                  <c:v>2.1347900000000002</c:v>
                </c:pt>
                <c:pt idx="714">
                  <c:v>2.1884999999999999</c:v>
                </c:pt>
                <c:pt idx="715">
                  <c:v>2.3668</c:v>
                </c:pt>
                <c:pt idx="716">
                  <c:v>2.3531499999999999</c:v>
                </c:pt>
                <c:pt idx="717">
                  <c:v>2.3251200000000001</c:v>
                </c:pt>
                <c:pt idx="718">
                  <c:v>2.3148499999999999</c:v>
                </c:pt>
                <c:pt idx="719">
                  <c:v>2.23441</c:v>
                </c:pt>
                <c:pt idx="720">
                  <c:v>2.2584399999999998</c:v>
                </c:pt>
                <c:pt idx="721">
                  <c:v>2.3757600000000001</c:v>
                </c:pt>
                <c:pt idx="722">
                  <c:v>2.11721</c:v>
                </c:pt>
                <c:pt idx="723">
                  <c:v>1.4555800000000001</c:v>
                </c:pt>
                <c:pt idx="724">
                  <c:v>1.2522800000000001</c:v>
                </c:pt>
                <c:pt idx="725">
                  <c:v>1.1953100000000001</c:v>
                </c:pt>
                <c:pt idx="726">
                  <c:v>1.5412300000000001</c:v>
                </c:pt>
                <c:pt idx="727">
                  <c:v>1.7139</c:v>
                </c:pt>
                <c:pt idx="728">
                  <c:v>1.72495</c:v>
                </c:pt>
                <c:pt idx="729">
                  <c:v>1.6274299999999999</c:v>
                </c:pt>
                <c:pt idx="730">
                  <c:v>1.6405400000000001</c:v>
                </c:pt>
                <c:pt idx="731">
                  <c:v>1.59629</c:v>
                </c:pt>
                <c:pt idx="732">
                  <c:v>1.3872899999999999</c:v>
                </c:pt>
                <c:pt idx="733">
                  <c:v>1.2876099999999999</c:v>
                </c:pt>
                <c:pt idx="734">
                  <c:v>1.6600699999999999</c:v>
                </c:pt>
                <c:pt idx="735">
                  <c:v>2.97173</c:v>
                </c:pt>
                <c:pt idx="736">
                  <c:v>3.8060100000000001</c:v>
                </c:pt>
                <c:pt idx="737">
                  <c:v>4.4474</c:v>
                </c:pt>
                <c:pt idx="738">
                  <c:v>4.2018000000000004</c:v>
                </c:pt>
                <c:pt idx="739">
                  <c:v>3.9618600000000002</c:v>
                </c:pt>
                <c:pt idx="740">
                  <c:v>4.0367499999999996</c:v>
                </c:pt>
                <c:pt idx="741">
                  <c:v>4.59396</c:v>
                </c:pt>
                <c:pt idx="742">
                  <c:v>4.9526300000000001</c:v>
                </c:pt>
                <c:pt idx="743">
                  <c:v>5.4766199999999996</c:v>
                </c:pt>
                <c:pt idx="744">
                  <c:v>6.0407799999999998</c:v>
                </c:pt>
                <c:pt idx="745">
                  <c:v>6.4157400000000004</c:v>
                </c:pt>
                <c:pt idx="746">
                  <c:v>6.4360400000000002</c:v>
                </c:pt>
                <c:pt idx="747">
                  <c:v>6.1336899999999996</c:v>
                </c:pt>
                <c:pt idx="748">
                  <c:v>6.0112800000000002</c:v>
                </c:pt>
                <c:pt idx="749">
                  <c:v>5.9124499999999998</c:v>
                </c:pt>
                <c:pt idx="750">
                  <c:v>5.91153</c:v>
                </c:pt>
                <c:pt idx="751">
                  <c:v>6.3170900000000003</c:v>
                </c:pt>
                <c:pt idx="752">
                  <c:v>6.6578099999999996</c:v>
                </c:pt>
                <c:pt idx="753">
                  <c:v>6.3066000000000004</c:v>
                </c:pt>
                <c:pt idx="754">
                  <c:v>5.9633700000000003</c:v>
                </c:pt>
              </c:numCache>
            </c:numRef>
          </c:val>
          <c:smooth val="0"/>
          <c:extLst>
            <c:ext xmlns:c16="http://schemas.microsoft.com/office/drawing/2014/chart" uri="{C3380CC4-5D6E-409C-BE32-E72D297353CC}">
              <c16:uniqueId val="{00000001-A42C-43AA-81E4-6379A234B834}"/>
            </c:ext>
          </c:extLst>
        </c:ser>
        <c:ser>
          <c:idx val="2"/>
          <c:order val="2"/>
          <c:tx>
            <c:strRef>
              <c:f>'FRED Graph'!$D$14</c:f>
              <c:strCache>
                <c:ptCount val="1"/>
                <c:pt idx="0">
                  <c:v>Core PCE</c:v>
                </c:pt>
              </c:strCache>
            </c:strRef>
          </c:tx>
          <c:spPr>
            <a:ln w="28575" cap="rnd">
              <a:solidFill>
                <a:schemeClr val="accent5">
                  <a:lumMod val="40000"/>
                  <a:lumOff val="60000"/>
                </a:schemeClr>
              </a:solidFill>
              <a:round/>
            </a:ln>
            <a:effectLst/>
          </c:spPr>
          <c:marker>
            <c:symbol val="none"/>
          </c:marker>
          <c:cat>
            <c:numRef>
              <c:f>'FRED Graph'!$A$159:$A$913</c:f>
              <c:numCache>
                <c:formatCode>yyyy\-mm\-dd</c:formatCode>
                <c:ptCount val="755"/>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numCache>
            </c:numRef>
          </c:cat>
          <c:val>
            <c:numRef>
              <c:f>'FRED Graph'!$D$159:$D$913</c:f>
              <c:numCache>
                <c:formatCode>0.0</c:formatCode>
                <c:ptCount val="755"/>
                <c:pt idx="0">
                  <c:v>2.0673499999999998</c:v>
                </c:pt>
                <c:pt idx="1">
                  <c:v>2.1795100000000001</c:v>
                </c:pt>
                <c:pt idx="2">
                  <c:v>2.0814599999999999</c:v>
                </c:pt>
                <c:pt idx="3">
                  <c:v>2.0045299999999999</c:v>
                </c:pt>
                <c:pt idx="4">
                  <c:v>2.0377800000000001</c:v>
                </c:pt>
                <c:pt idx="5">
                  <c:v>1.8060799999999999</c:v>
                </c:pt>
                <c:pt idx="6">
                  <c:v>1.7485599999999999</c:v>
                </c:pt>
                <c:pt idx="7">
                  <c:v>1.7279100000000001</c:v>
                </c:pt>
                <c:pt idx="8">
                  <c:v>1.5404599999999999</c:v>
                </c:pt>
                <c:pt idx="9">
                  <c:v>1.42588</c:v>
                </c:pt>
                <c:pt idx="10">
                  <c:v>1.5115000000000001</c:v>
                </c:pt>
                <c:pt idx="11">
                  <c:v>1.3271500000000001</c:v>
                </c:pt>
                <c:pt idx="12">
                  <c:v>1.32684</c:v>
                </c:pt>
                <c:pt idx="13">
                  <c:v>1.23645</c:v>
                </c:pt>
                <c:pt idx="14">
                  <c:v>1.2597400000000001</c:v>
                </c:pt>
                <c:pt idx="15">
                  <c:v>1.21652</c:v>
                </c:pt>
                <c:pt idx="16">
                  <c:v>1.1854</c:v>
                </c:pt>
                <c:pt idx="17">
                  <c:v>1.2721800000000001</c:v>
                </c:pt>
                <c:pt idx="18">
                  <c:v>1.25248</c:v>
                </c:pt>
                <c:pt idx="19">
                  <c:v>1.20994</c:v>
                </c:pt>
                <c:pt idx="20">
                  <c:v>1.3369</c:v>
                </c:pt>
                <c:pt idx="21">
                  <c:v>1.31288</c:v>
                </c:pt>
                <c:pt idx="22">
                  <c:v>1.0602499999999999</c:v>
                </c:pt>
                <c:pt idx="23">
                  <c:v>1.1764699999999999</c:v>
                </c:pt>
                <c:pt idx="24">
                  <c:v>1.2688999999999999</c:v>
                </c:pt>
                <c:pt idx="25">
                  <c:v>1.3371200000000001</c:v>
                </c:pt>
                <c:pt idx="26">
                  <c:v>1.5391699999999999</c:v>
                </c:pt>
                <c:pt idx="27">
                  <c:v>1.4156899999999999</c:v>
                </c:pt>
                <c:pt idx="28">
                  <c:v>1.4312100000000001</c:v>
                </c:pt>
                <c:pt idx="29">
                  <c:v>1.4636400000000001</c:v>
                </c:pt>
                <c:pt idx="30">
                  <c:v>1.39232</c:v>
                </c:pt>
                <c:pt idx="31">
                  <c:v>1.30467</c:v>
                </c:pt>
                <c:pt idx="32">
                  <c:v>1.2963199999999999</c:v>
                </c:pt>
                <c:pt idx="33">
                  <c:v>1.25573</c:v>
                </c:pt>
                <c:pt idx="34">
                  <c:v>1.3128500000000001</c:v>
                </c:pt>
                <c:pt idx="35">
                  <c:v>1.25444</c:v>
                </c:pt>
                <c:pt idx="36">
                  <c:v>1.3331</c:v>
                </c:pt>
                <c:pt idx="37">
                  <c:v>1.27949</c:v>
                </c:pt>
                <c:pt idx="38">
                  <c:v>1.10554</c:v>
                </c:pt>
                <c:pt idx="39">
                  <c:v>1.20791</c:v>
                </c:pt>
                <c:pt idx="40">
                  <c:v>1.2460199999999999</c:v>
                </c:pt>
                <c:pt idx="41">
                  <c:v>1.23807</c:v>
                </c:pt>
                <c:pt idx="42">
                  <c:v>1.2426900000000001</c:v>
                </c:pt>
                <c:pt idx="43">
                  <c:v>1.3162400000000001</c:v>
                </c:pt>
                <c:pt idx="44">
                  <c:v>1.3023800000000001</c:v>
                </c:pt>
                <c:pt idx="45">
                  <c:v>1.5346299999999999</c:v>
                </c:pt>
                <c:pt idx="46">
                  <c:v>1.55613</c:v>
                </c:pt>
                <c:pt idx="47">
                  <c:v>1.6688400000000001</c:v>
                </c:pt>
                <c:pt idx="48">
                  <c:v>1.6148199999999999</c:v>
                </c:pt>
                <c:pt idx="49">
                  <c:v>1.6919500000000001</c:v>
                </c:pt>
                <c:pt idx="50">
                  <c:v>1.72472</c:v>
                </c:pt>
                <c:pt idx="51">
                  <c:v>1.7001599999999999</c:v>
                </c:pt>
                <c:pt idx="52">
                  <c:v>1.6015699999999999</c:v>
                </c:pt>
                <c:pt idx="53">
                  <c:v>1.4978100000000001</c:v>
                </c:pt>
                <c:pt idx="54">
                  <c:v>1.5076799999999999</c:v>
                </c:pt>
                <c:pt idx="55">
                  <c:v>1.5511299999999999</c:v>
                </c:pt>
                <c:pt idx="56">
                  <c:v>1.4141999999999999</c:v>
                </c:pt>
                <c:pt idx="57">
                  <c:v>1.22142</c:v>
                </c:pt>
                <c:pt idx="58">
                  <c:v>1.2759799999999999</c:v>
                </c:pt>
                <c:pt idx="59">
                  <c:v>1.2742</c:v>
                </c:pt>
                <c:pt idx="60">
                  <c:v>1.2724299999999999</c:v>
                </c:pt>
                <c:pt idx="61">
                  <c:v>1.2034800000000001</c:v>
                </c:pt>
                <c:pt idx="62">
                  <c:v>1.1635599999999999</c:v>
                </c:pt>
                <c:pt idx="63">
                  <c:v>1.19015</c:v>
                </c:pt>
                <c:pt idx="64">
                  <c:v>1.2942499999999999</c:v>
                </c:pt>
                <c:pt idx="65">
                  <c:v>1.1938299999999999</c:v>
                </c:pt>
                <c:pt idx="66">
                  <c:v>1.19265</c:v>
                </c:pt>
                <c:pt idx="67">
                  <c:v>1.2517199999999999</c:v>
                </c:pt>
                <c:pt idx="68">
                  <c:v>1.3283400000000001</c:v>
                </c:pt>
                <c:pt idx="69">
                  <c:v>1.25627</c:v>
                </c:pt>
                <c:pt idx="70">
                  <c:v>1.29291</c:v>
                </c:pt>
                <c:pt idx="71">
                  <c:v>1.46146</c:v>
                </c:pt>
                <c:pt idx="72">
                  <c:v>1.35521</c:v>
                </c:pt>
                <c:pt idx="73">
                  <c:v>1.4796100000000001</c:v>
                </c:pt>
                <c:pt idx="74">
                  <c:v>1.55548</c:v>
                </c:pt>
                <c:pt idx="75">
                  <c:v>1.7943100000000001</c:v>
                </c:pt>
                <c:pt idx="76">
                  <c:v>1.8728800000000001</c:v>
                </c:pt>
                <c:pt idx="77">
                  <c:v>2.23387</c:v>
                </c:pt>
                <c:pt idx="78">
                  <c:v>2.43357</c:v>
                </c:pt>
                <c:pt idx="79">
                  <c:v>2.4234800000000001</c:v>
                </c:pt>
                <c:pt idx="80">
                  <c:v>2.6164100000000001</c:v>
                </c:pt>
                <c:pt idx="81">
                  <c:v>2.9928699999999999</c:v>
                </c:pt>
                <c:pt idx="82">
                  <c:v>3.0633900000000001</c:v>
                </c:pt>
                <c:pt idx="83">
                  <c:v>3.05951</c:v>
                </c:pt>
                <c:pt idx="84">
                  <c:v>3.1234799999999998</c:v>
                </c:pt>
                <c:pt idx="85">
                  <c:v>3.0564900000000002</c:v>
                </c:pt>
                <c:pt idx="86">
                  <c:v>3.0794999999999999</c:v>
                </c:pt>
                <c:pt idx="87">
                  <c:v>2.9933399999999999</c:v>
                </c:pt>
                <c:pt idx="88">
                  <c:v>2.9533200000000002</c:v>
                </c:pt>
                <c:pt idx="89">
                  <c:v>2.8795799999999998</c:v>
                </c:pt>
                <c:pt idx="90">
                  <c:v>2.92441</c:v>
                </c:pt>
                <c:pt idx="91">
                  <c:v>3.0573700000000001</c:v>
                </c:pt>
                <c:pt idx="92">
                  <c:v>3.1009799999999998</c:v>
                </c:pt>
                <c:pt idx="93">
                  <c:v>3.1489400000000001</c:v>
                </c:pt>
                <c:pt idx="94">
                  <c:v>3.2147600000000001</c:v>
                </c:pt>
                <c:pt idx="95">
                  <c:v>3.1578400000000002</c:v>
                </c:pt>
                <c:pt idx="96">
                  <c:v>3.5170599999999999</c:v>
                </c:pt>
                <c:pt idx="97">
                  <c:v>3.7780300000000002</c:v>
                </c:pt>
                <c:pt idx="98">
                  <c:v>4.0339</c:v>
                </c:pt>
                <c:pt idx="99">
                  <c:v>4.13253</c:v>
                </c:pt>
                <c:pt idx="100">
                  <c:v>4.2950900000000001</c:v>
                </c:pt>
                <c:pt idx="101">
                  <c:v>4.4347500000000002</c:v>
                </c:pt>
                <c:pt idx="102">
                  <c:v>4.43018</c:v>
                </c:pt>
                <c:pt idx="103">
                  <c:v>4.5145</c:v>
                </c:pt>
                <c:pt idx="104">
                  <c:v>4.5706899999999999</c:v>
                </c:pt>
                <c:pt idx="105">
                  <c:v>4.6048299999999998</c:v>
                </c:pt>
                <c:pt idx="106">
                  <c:v>4.6617300000000004</c:v>
                </c:pt>
                <c:pt idx="107">
                  <c:v>4.7216399999999998</c:v>
                </c:pt>
                <c:pt idx="108">
                  <c:v>4.65517</c:v>
                </c:pt>
                <c:pt idx="109">
                  <c:v>4.5644999999999998</c:v>
                </c:pt>
                <c:pt idx="110">
                  <c:v>4.6318599999999996</c:v>
                </c:pt>
                <c:pt idx="111">
                  <c:v>4.6550099999999999</c:v>
                </c:pt>
                <c:pt idx="112">
                  <c:v>4.6722900000000003</c:v>
                </c:pt>
                <c:pt idx="113">
                  <c:v>4.6243299999999996</c:v>
                </c:pt>
                <c:pt idx="114">
                  <c:v>4.7626099999999996</c:v>
                </c:pt>
                <c:pt idx="115">
                  <c:v>4.6502400000000002</c:v>
                </c:pt>
                <c:pt idx="116">
                  <c:v>4.6462500000000002</c:v>
                </c:pt>
                <c:pt idx="117">
                  <c:v>4.6665400000000004</c:v>
                </c:pt>
                <c:pt idx="118">
                  <c:v>4.6785100000000002</c:v>
                </c:pt>
                <c:pt idx="119">
                  <c:v>4.7519499999999999</c:v>
                </c:pt>
                <c:pt idx="120">
                  <c:v>4.7000700000000002</c:v>
                </c:pt>
                <c:pt idx="121">
                  <c:v>4.7419000000000002</c:v>
                </c:pt>
                <c:pt idx="122">
                  <c:v>4.6479200000000001</c:v>
                </c:pt>
                <c:pt idx="123">
                  <c:v>4.6490499999999999</c:v>
                </c:pt>
                <c:pt idx="124">
                  <c:v>4.6020300000000001</c:v>
                </c:pt>
                <c:pt idx="125">
                  <c:v>4.6242999999999999</c:v>
                </c:pt>
                <c:pt idx="126">
                  <c:v>4.5366400000000002</c:v>
                </c:pt>
                <c:pt idx="127">
                  <c:v>4.5992699999999997</c:v>
                </c:pt>
                <c:pt idx="128">
                  <c:v>4.6184900000000004</c:v>
                </c:pt>
                <c:pt idx="129">
                  <c:v>4.6830400000000001</c:v>
                </c:pt>
                <c:pt idx="130">
                  <c:v>4.8235999999999999</c:v>
                </c:pt>
                <c:pt idx="131">
                  <c:v>4.9589100000000004</c:v>
                </c:pt>
                <c:pt idx="132">
                  <c:v>5.0259200000000002</c:v>
                </c:pt>
                <c:pt idx="133">
                  <c:v>5.0205200000000003</c:v>
                </c:pt>
                <c:pt idx="134">
                  <c:v>4.96509</c:v>
                </c:pt>
                <c:pt idx="135">
                  <c:v>4.9503599999999999</c:v>
                </c:pt>
                <c:pt idx="136">
                  <c:v>5.0378400000000001</c:v>
                </c:pt>
                <c:pt idx="137">
                  <c:v>5.0649600000000001</c:v>
                </c:pt>
                <c:pt idx="138">
                  <c:v>5.0683299999999996</c:v>
                </c:pt>
                <c:pt idx="139">
                  <c:v>4.8570399999999996</c:v>
                </c:pt>
                <c:pt idx="140">
                  <c:v>4.5897500000000004</c:v>
                </c:pt>
                <c:pt idx="141">
                  <c:v>4.2456199999999997</c:v>
                </c:pt>
                <c:pt idx="142">
                  <c:v>3.9436200000000001</c:v>
                </c:pt>
                <c:pt idx="143">
                  <c:v>3.7469600000000001</c:v>
                </c:pt>
                <c:pt idx="144">
                  <c:v>3.7807300000000001</c:v>
                </c:pt>
                <c:pt idx="145">
                  <c:v>3.6655000000000002</c:v>
                </c:pt>
                <c:pt idx="146">
                  <c:v>3.5400200000000002</c:v>
                </c:pt>
                <c:pt idx="147">
                  <c:v>3.3915999999999999</c:v>
                </c:pt>
                <c:pt idx="148">
                  <c:v>3.1815600000000002</c:v>
                </c:pt>
                <c:pt idx="149">
                  <c:v>2.9832700000000001</c:v>
                </c:pt>
                <c:pt idx="150">
                  <c:v>2.8856899999999999</c:v>
                </c:pt>
                <c:pt idx="151">
                  <c:v>2.9547099999999999</c:v>
                </c:pt>
                <c:pt idx="152">
                  <c:v>3.1302300000000001</c:v>
                </c:pt>
                <c:pt idx="153">
                  <c:v>3.0266700000000002</c:v>
                </c:pt>
                <c:pt idx="154">
                  <c:v>3.0625800000000001</c:v>
                </c:pt>
                <c:pt idx="155">
                  <c:v>3.0530400000000002</c:v>
                </c:pt>
                <c:pt idx="156">
                  <c:v>2.6791800000000001</c:v>
                </c:pt>
                <c:pt idx="157">
                  <c:v>2.7270799999999999</c:v>
                </c:pt>
                <c:pt idx="158">
                  <c:v>2.9371999999999998</c:v>
                </c:pt>
                <c:pt idx="159">
                  <c:v>3.2930000000000001</c:v>
                </c:pt>
                <c:pt idx="160">
                  <c:v>3.45364</c:v>
                </c:pt>
                <c:pt idx="161">
                  <c:v>3.6945299999999999</c:v>
                </c:pt>
                <c:pt idx="162">
                  <c:v>3.8387500000000001</c:v>
                </c:pt>
                <c:pt idx="163">
                  <c:v>4.1064400000000001</c:v>
                </c:pt>
                <c:pt idx="164">
                  <c:v>4.2801200000000001</c:v>
                </c:pt>
                <c:pt idx="165">
                  <c:v>4.6230000000000002</c:v>
                </c:pt>
                <c:pt idx="166">
                  <c:v>4.8516300000000001</c:v>
                </c:pt>
                <c:pt idx="167">
                  <c:v>5.1142000000000003</c:v>
                </c:pt>
                <c:pt idx="168">
                  <c:v>5.5658899999999996</c:v>
                </c:pt>
                <c:pt idx="169">
                  <c:v>5.9070900000000002</c:v>
                </c:pt>
                <c:pt idx="170">
                  <c:v>6.3020899999999997</c:v>
                </c:pt>
                <c:pt idx="171">
                  <c:v>6.4821600000000004</c:v>
                </c:pt>
                <c:pt idx="172">
                  <c:v>7.09145</c:v>
                </c:pt>
                <c:pt idx="173">
                  <c:v>7.7250100000000002</c:v>
                </c:pt>
                <c:pt idx="174">
                  <c:v>8.2160899999999994</c:v>
                </c:pt>
                <c:pt idx="175">
                  <c:v>8.7476400000000005</c:v>
                </c:pt>
                <c:pt idx="176">
                  <c:v>9.1791099999999997</c:v>
                </c:pt>
                <c:pt idx="177">
                  <c:v>9.6090400000000002</c:v>
                </c:pt>
                <c:pt idx="178">
                  <c:v>9.8796700000000008</c:v>
                </c:pt>
                <c:pt idx="179">
                  <c:v>10.04566</c:v>
                </c:pt>
                <c:pt idx="180">
                  <c:v>10.14532</c:v>
                </c:pt>
                <c:pt idx="181">
                  <c:v>10.221080000000001</c:v>
                </c:pt>
                <c:pt idx="182">
                  <c:v>9.9412900000000004</c:v>
                </c:pt>
                <c:pt idx="183">
                  <c:v>9.6526899999999998</c:v>
                </c:pt>
                <c:pt idx="184">
                  <c:v>9.0670900000000003</c:v>
                </c:pt>
                <c:pt idx="185">
                  <c:v>8.4902499999999996</c:v>
                </c:pt>
                <c:pt idx="186">
                  <c:v>8.1995299999999993</c:v>
                </c:pt>
                <c:pt idx="187">
                  <c:v>7.5384700000000002</c:v>
                </c:pt>
                <c:pt idx="188">
                  <c:v>7.1566999999999998</c:v>
                </c:pt>
                <c:pt idx="189">
                  <c:v>6.8543900000000004</c:v>
                </c:pt>
                <c:pt idx="190">
                  <c:v>6.7831400000000004</c:v>
                </c:pt>
                <c:pt idx="191">
                  <c:v>6.67835</c:v>
                </c:pt>
                <c:pt idx="192">
                  <c:v>6.6040799999999997</c:v>
                </c:pt>
                <c:pt idx="193">
                  <c:v>6.2751599999999996</c:v>
                </c:pt>
                <c:pt idx="194">
                  <c:v>6.0739099999999997</c:v>
                </c:pt>
                <c:pt idx="195">
                  <c:v>5.97119</c:v>
                </c:pt>
                <c:pt idx="196">
                  <c:v>6.0261100000000001</c:v>
                </c:pt>
                <c:pt idx="197">
                  <c:v>5.9343199999999996</c:v>
                </c:pt>
                <c:pt idx="198">
                  <c:v>5.8669599999999997</c:v>
                </c:pt>
                <c:pt idx="199">
                  <c:v>6.1110300000000004</c:v>
                </c:pt>
                <c:pt idx="200">
                  <c:v>6.1565799999999999</c:v>
                </c:pt>
                <c:pt idx="201">
                  <c:v>6.1464299999999996</c:v>
                </c:pt>
                <c:pt idx="202">
                  <c:v>5.9305700000000003</c:v>
                </c:pt>
                <c:pt idx="203">
                  <c:v>5.8612500000000001</c:v>
                </c:pt>
                <c:pt idx="204">
                  <c:v>5.9614399999999996</c:v>
                </c:pt>
                <c:pt idx="205">
                  <c:v>6.1904000000000003</c:v>
                </c:pt>
                <c:pt idx="206">
                  <c:v>6.2891199999999996</c:v>
                </c:pt>
                <c:pt idx="207">
                  <c:v>6.4034000000000004</c:v>
                </c:pt>
                <c:pt idx="208">
                  <c:v>6.4387999999999996</c:v>
                </c:pt>
                <c:pt idx="209">
                  <c:v>6.6450800000000001</c:v>
                </c:pt>
                <c:pt idx="210">
                  <c:v>6.7158800000000003</c:v>
                </c:pt>
                <c:pt idx="211">
                  <c:v>6.6224699999999999</c:v>
                </c:pt>
                <c:pt idx="212">
                  <c:v>6.4521300000000004</c:v>
                </c:pt>
                <c:pt idx="213">
                  <c:v>6.4463499999999998</c:v>
                </c:pt>
                <c:pt idx="214">
                  <c:v>6.5093500000000004</c:v>
                </c:pt>
                <c:pt idx="215">
                  <c:v>6.4837999999999996</c:v>
                </c:pt>
                <c:pt idx="216">
                  <c:v>6.4729400000000004</c:v>
                </c:pt>
                <c:pt idx="217">
                  <c:v>6.2300500000000003</c:v>
                </c:pt>
                <c:pt idx="218">
                  <c:v>6.3532099999999998</c:v>
                </c:pt>
                <c:pt idx="219">
                  <c:v>6.5141200000000001</c:v>
                </c:pt>
                <c:pt idx="220">
                  <c:v>6.5983900000000002</c:v>
                </c:pt>
                <c:pt idx="221">
                  <c:v>6.5560700000000001</c:v>
                </c:pt>
                <c:pt idx="222">
                  <c:v>6.5218100000000003</c:v>
                </c:pt>
                <c:pt idx="223">
                  <c:v>6.5750799999999998</c:v>
                </c:pt>
                <c:pt idx="224">
                  <c:v>6.7345199999999998</c:v>
                </c:pt>
                <c:pt idx="225">
                  <c:v>7.0026700000000002</c:v>
                </c:pt>
                <c:pt idx="226">
                  <c:v>7.0234699999999997</c:v>
                </c:pt>
                <c:pt idx="227">
                  <c:v>6.88917</c:v>
                </c:pt>
                <c:pt idx="228">
                  <c:v>6.7979500000000002</c:v>
                </c:pt>
                <c:pt idx="229">
                  <c:v>6.7336299999999998</c:v>
                </c:pt>
                <c:pt idx="230">
                  <c:v>6.7705700000000002</c:v>
                </c:pt>
                <c:pt idx="231">
                  <c:v>7.0617700000000001</c:v>
                </c:pt>
                <c:pt idx="232">
                  <c:v>7.3619599999999998</c:v>
                </c:pt>
                <c:pt idx="233">
                  <c:v>7.3642399999999997</c:v>
                </c:pt>
                <c:pt idx="234">
                  <c:v>7.2726199999999999</c:v>
                </c:pt>
                <c:pt idx="235">
                  <c:v>7.4073000000000002</c:v>
                </c:pt>
                <c:pt idx="236">
                  <c:v>7.5234100000000002</c:v>
                </c:pt>
                <c:pt idx="237">
                  <c:v>7.5162199999999997</c:v>
                </c:pt>
                <c:pt idx="238">
                  <c:v>7.6269799999999996</c:v>
                </c:pt>
                <c:pt idx="239">
                  <c:v>7.9785199999999996</c:v>
                </c:pt>
                <c:pt idx="240">
                  <c:v>8.2424300000000006</c:v>
                </c:pt>
                <c:pt idx="241">
                  <c:v>8.9692299999999996</c:v>
                </c:pt>
                <c:pt idx="242">
                  <c:v>9.3485899999999997</c:v>
                </c:pt>
                <c:pt idx="243">
                  <c:v>8.9070099999999996</c:v>
                </c:pt>
                <c:pt idx="244">
                  <c:v>8.8355800000000002</c:v>
                </c:pt>
                <c:pt idx="245">
                  <c:v>8.9471399999999992</c:v>
                </c:pt>
                <c:pt idx="246">
                  <c:v>9.1665600000000005</c:v>
                </c:pt>
                <c:pt idx="247">
                  <c:v>9.2306100000000004</c:v>
                </c:pt>
                <c:pt idx="248">
                  <c:v>9.5100300000000004</c:v>
                </c:pt>
                <c:pt idx="249">
                  <c:v>9.6136300000000006</c:v>
                </c:pt>
                <c:pt idx="250">
                  <c:v>9.7731300000000001</c:v>
                </c:pt>
                <c:pt idx="251">
                  <c:v>9.6466600000000007</c:v>
                </c:pt>
                <c:pt idx="252">
                  <c:v>9.7634000000000007</c:v>
                </c:pt>
                <c:pt idx="253">
                  <c:v>9.4744799999999998</c:v>
                </c:pt>
                <c:pt idx="254">
                  <c:v>9.0712899999999994</c:v>
                </c:pt>
                <c:pt idx="255">
                  <c:v>9.2071100000000001</c:v>
                </c:pt>
                <c:pt idx="256">
                  <c:v>9.0816800000000004</c:v>
                </c:pt>
                <c:pt idx="257">
                  <c:v>8.9037100000000002</c:v>
                </c:pt>
                <c:pt idx="258">
                  <c:v>8.7950700000000008</c:v>
                </c:pt>
                <c:pt idx="259">
                  <c:v>8.7367799999999995</c:v>
                </c:pt>
                <c:pt idx="260">
                  <c:v>8.4294499999999992</c:v>
                </c:pt>
                <c:pt idx="261">
                  <c:v>8.1841799999999996</c:v>
                </c:pt>
                <c:pt idx="262">
                  <c:v>7.9666100000000002</c:v>
                </c:pt>
                <c:pt idx="263">
                  <c:v>7.7143699999999997</c:v>
                </c:pt>
                <c:pt idx="264">
                  <c:v>7.4478</c:v>
                </c:pt>
                <c:pt idx="265">
                  <c:v>7.0790699999999998</c:v>
                </c:pt>
                <c:pt idx="266">
                  <c:v>6.9525600000000001</c:v>
                </c:pt>
                <c:pt idx="267">
                  <c:v>6.6934899999999997</c:v>
                </c:pt>
                <c:pt idx="268">
                  <c:v>6.54331</c:v>
                </c:pt>
                <c:pt idx="269">
                  <c:v>6.54467</c:v>
                </c:pt>
                <c:pt idx="270">
                  <c:v>6.5930099999999996</c:v>
                </c:pt>
                <c:pt idx="271">
                  <c:v>6.37073</c:v>
                </c:pt>
                <c:pt idx="272">
                  <c:v>6.0699399999999999</c:v>
                </c:pt>
                <c:pt idx="273">
                  <c:v>6.1088699999999996</c:v>
                </c:pt>
                <c:pt idx="274">
                  <c:v>5.8828699999999996</c:v>
                </c:pt>
                <c:pt idx="275">
                  <c:v>5.8307500000000001</c:v>
                </c:pt>
                <c:pt idx="276">
                  <c:v>5.9035299999999999</c:v>
                </c:pt>
                <c:pt idx="277">
                  <c:v>5.8873100000000003</c:v>
                </c:pt>
                <c:pt idx="278">
                  <c:v>5.5605700000000002</c:v>
                </c:pt>
                <c:pt idx="279">
                  <c:v>5.46366</c:v>
                </c:pt>
                <c:pt idx="280">
                  <c:v>5.0418700000000003</c:v>
                </c:pt>
                <c:pt idx="281">
                  <c:v>5.0061499999999999</c:v>
                </c:pt>
                <c:pt idx="282">
                  <c:v>5.0307599999999999</c:v>
                </c:pt>
                <c:pt idx="283">
                  <c:v>5.0895400000000004</c:v>
                </c:pt>
                <c:pt idx="284">
                  <c:v>5.1250400000000003</c:v>
                </c:pt>
                <c:pt idx="285">
                  <c:v>4.6485099999999999</c:v>
                </c:pt>
                <c:pt idx="286">
                  <c:v>4.5072799999999997</c:v>
                </c:pt>
                <c:pt idx="287">
                  <c:v>4.2517199999999997</c:v>
                </c:pt>
                <c:pt idx="288">
                  <c:v>3.8889999999999998</c:v>
                </c:pt>
                <c:pt idx="289">
                  <c:v>4.1582499999999998</c:v>
                </c:pt>
                <c:pt idx="290">
                  <c:v>4.41995</c:v>
                </c:pt>
                <c:pt idx="291">
                  <c:v>4.5934699999999999</c:v>
                </c:pt>
                <c:pt idx="292">
                  <c:v>4.68424</c:v>
                </c:pt>
                <c:pt idx="293">
                  <c:v>4.4443999999999999</c:v>
                </c:pt>
                <c:pt idx="294">
                  <c:v>4.1940799999999996</c:v>
                </c:pt>
                <c:pt idx="295">
                  <c:v>4.0009600000000001</c:v>
                </c:pt>
                <c:pt idx="296">
                  <c:v>3.7403599999999999</c:v>
                </c:pt>
                <c:pt idx="297">
                  <c:v>3.78931</c:v>
                </c:pt>
                <c:pt idx="298">
                  <c:v>3.7665999999999999</c:v>
                </c:pt>
                <c:pt idx="299">
                  <c:v>4.1020599999999998</c:v>
                </c:pt>
                <c:pt idx="300">
                  <c:v>4.3348000000000004</c:v>
                </c:pt>
                <c:pt idx="301">
                  <c:v>4.2214299999999998</c:v>
                </c:pt>
                <c:pt idx="302">
                  <c:v>4.1918699999999998</c:v>
                </c:pt>
                <c:pt idx="303">
                  <c:v>3.8265099999999999</c:v>
                </c:pt>
                <c:pt idx="304">
                  <c:v>3.9455800000000001</c:v>
                </c:pt>
                <c:pt idx="305">
                  <c:v>4.0426099999999998</c:v>
                </c:pt>
                <c:pt idx="306">
                  <c:v>3.9001299999999999</c:v>
                </c:pt>
                <c:pt idx="307">
                  <c:v>4.0657699999999997</c:v>
                </c:pt>
                <c:pt idx="308">
                  <c:v>4.1208499999999999</c:v>
                </c:pt>
                <c:pt idx="309">
                  <c:v>4.0542899999999999</c:v>
                </c:pt>
                <c:pt idx="310">
                  <c:v>4.0895700000000001</c:v>
                </c:pt>
                <c:pt idx="311">
                  <c:v>3.9594200000000002</c:v>
                </c:pt>
                <c:pt idx="312">
                  <c:v>3.9411999999999998</c:v>
                </c:pt>
                <c:pt idx="313">
                  <c:v>3.6688999999999998</c:v>
                </c:pt>
                <c:pt idx="314">
                  <c:v>3.6223999999999998</c:v>
                </c:pt>
                <c:pt idx="315">
                  <c:v>3.6873499999999999</c:v>
                </c:pt>
                <c:pt idx="316">
                  <c:v>3.5049800000000002</c:v>
                </c:pt>
                <c:pt idx="317">
                  <c:v>3.4748700000000001</c:v>
                </c:pt>
                <c:pt idx="318">
                  <c:v>3.3590900000000001</c:v>
                </c:pt>
                <c:pt idx="319">
                  <c:v>3.0680200000000002</c:v>
                </c:pt>
                <c:pt idx="320">
                  <c:v>3.1941700000000002</c:v>
                </c:pt>
                <c:pt idx="321">
                  <c:v>3.3764400000000001</c:v>
                </c:pt>
                <c:pt idx="322">
                  <c:v>3.3424999999999998</c:v>
                </c:pt>
                <c:pt idx="323">
                  <c:v>3.1945600000000001</c:v>
                </c:pt>
                <c:pt idx="324">
                  <c:v>2.8847200000000002</c:v>
                </c:pt>
                <c:pt idx="325">
                  <c:v>2.8247200000000001</c:v>
                </c:pt>
                <c:pt idx="326">
                  <c:v>2.8161399999999999</c:v>
                </c:pt>
                <c:pt idx="327">
                  <c:v>3.0654599999999999</c:v>
                </c:pt>
                <c:pt idx="328">
                  <c:v>3.1791499999999999</c:v>
                </c:pt>
                <c:pt idx="329">
                  <c:v>3.1534499999999999</c:v>
                </c:pt>
                <c:pt idx="330">
                  <c:v>3.2319900000000001</c:v>
                </c:pt>
                <c:pt idx="331">
                  <c:v>3.3666700000000001</c:v>
                </c:pt>
                <c:pt idx="332">
                  <c:v>3.4358599999999999</c:v>
                </c:pt>
                <c:pt idx="333">
                  <c:v>3.5291600000000001</c:v>
                </c:pt>
                <c:pt idx="334">
                  <c:v>3.5251999999999999</c:v>
                </c:pt>
                <c:pt idx="335">
                  <c:v>3.6110199999999999</c:v>
                </c:pt>
                <c:pt idx="336">
                  <c:v>3.8515199999999998</c:v>
                </c:pt>
                <c:pt idx="337">
                  <c:v>3.8579500000000002</c:v>
                </c:pt>
                <c:pt idx="338">
                  <c:v>3.9942299999999999</c:v>
                </c:pt>
                <c:pt idx="339">
                  <c:v>4.0579099999999997</c:v>
                </c:pt>
                <c:pt idx="340">
                  <c:v>4.1216400000000002</c:v>
                </c:pt>
                <c:pt idx="341">
                  <c:v>4.2739500000000001</c:v>
                </c:pt>
                <c:pt idx="342">
                  <c:v>4.4296699999999998</c:v>
                </c:pt>
                <c:pt idx="343">
                  <c:v>4.3369200000000001</c:v>
                </c:pt>
                <c:pt idx="344">
                  <c:v>4.4835599999999998</c:v>
                </c:pt>
                <c:pt idx="345">
                  <c:v>4.4335699999999996</c:v>
                </c:pt>
                <c:pt idx="346">
                  <c:v>4.5013899999999998</c:v>
                </c:pt>
                <c:pt idx="347">
                  <c:v>4.6269499999999999</c:v>
                </c:pt>
                <c:pt idx="348">
                  <c:v>4.6630700000000003</c:v>
                </c:pt>
                <c:pt idx="349">
                  <c:v>4.7129099999999999</c:v>
                </c:pt>
                <c:pt idx="350">
                  <c:v>4.5795700000000004</c:v>
                </c:pt>
                <c:pt idx="351">
                  <c:v>4.4228699999999996</c:v>
                </c:pt>
                <c:pt idx="352">
                  <c:v>4.3793199999999999</c:v>
                </c:pt>
                <c:pt idx="353">
                  <c:v>4.2139699999999998</c:v>
                </c:pt>
                <c:pt idx="354">
                  <c:v>4.0588600000000001</c:v>
                </c:pt>
                <c:pt idx="355">
                  <c:v>3.9476499999999999</c:v>
                </c:pt>
                <c:pt idx="356">
                  <c:v>3.7500200000000001</c:v>
                </c:pt>
                <c:pt idx="357">
                  <c:v>3.7325599999999999</c:v>
                </c:pt>
                <c:pt idx="358">
                  <c:v>3.7239800000000001</c:v>
                </c:pt>
                <c:pt idx="359">
                  <c:v>3.6757499999999999</c:v>
                </c:pt>
                <c:pt idx="360">
                  <c:v>3.5499499999999999</c:v>
                </c:pt>
                <c:pt idx="361">
                  <c:v>3.7906499999999999</c:v>
                </c:pt>
                <c:pt idx="362">
                  <c:v>3.9765299999999999</c:v>
                </c:pt>
                <c:pt idx="363">
                  <c:v>3.9390999999999998</c:v>
                </c:pt>
                <c:pt idx="364">
                  <c:v>3.9449999999999998</c:v>
                </c:pt>
                <c:pt idx="365">
                  <c:v>4.0740100000000004</c:v>
                </c:pt>
                <c:pt idx="366">
                  <c:v>4.0699300000000003</c:v>
                </c:pt>
                <c:pt idx="367">
                  <c:v>4.3546300000000002</c:v>
                </c:pt>
                <c:pt idx="368">
                  <c:v>4.3586799999999997</c:v>
                </c:pt>
                <c:pt idx="369">
                  <c:v>4.3350099999999996</c:v>
                </c:pt>
                <c:pt idx="370">
                  <c:v>4.1828599999999998</c:v>
                </c:pt>
                <c:pt idx="371">
                  <c:v>4.03233</c:v>
                </c:pt>
                <c:pt idx="372">
                  <c:v>4.1503199999999998</c:v>
                </c:pt>
                <c:pt idx="373">
                  <c:v>3.9318300000000002</c:v>
                </c:pt>
                <c:pt idx="374">
                  <c:v>3.6518799999999998</c:v>
                </c:pt>
                <c:pt idx="375">
                  <c:v>3.54956</c:v>
                </c:pt>
                <c:pt idx="376">
                  <c:v>3.6469299999999998</c:v>
                </c:pt>
                <c:pt idx="377">
                  <c:v>3.4681299999999999</c:v>
                </c:pt>
                <c:pt idx="378">
                  <c:v>3.5207600000000001</c:v>
                </c:pt>
                <c:pt idx="379">
                  <c:v>3.3762500000000002</c:v>
                </c:pt>
                <c:pt idx="380">
                  <c:v>3.4284699999999999</c:v>
                </c:pt>
                <c:pt idx="381">
                  <c:v>3.3044799999999999</c:v>
                </c:pt>
                <c:pt idx="382">
                  <c:v>3.3733300000000002</c:v>
                </c:pt>
                <c:pt idx="383">
                  <c:v>3.4837400000000001</c:v>
                </c:pt>
                <c:pt idx="384">
                  <c:v>3.2509399999999999</c:v>
                </c:pt>
                <c:pt idx="385">
                  <c:v>3.2465099999999998</c:v>
                </c:pt>
                <c:pt idx="386">
                  <c:v>3.2892399999999999</c:v>
                </c:pt>
                <c:pt idx="387">
                  <c:v>3.4218999999999999</c:v>
                </c:pt>
                <c:pt idx="388">
                  <c:v>3.15482</c:v>
                </c:pt>
                <c:pt idx="389">
                  <c:v>3.01416</c:v>
                </c:pt>
                <c:pt idx="390">
                  <c:v>3.08806</c:v>
                </c:pt>
                <c:pt idx="391">
                  <c:v>2.90063</c:v>
                </c:pt>
                <c:pt idx="392">
                  <c:v>2.6562800000000002</c:v>
                </c:pt>
                <c:pt idx="393">
                  <c:v>2.8253900000000001</c:v>
                </c:pt>
                <c:pt idx="394">
                  <c:v>2.8582700000000001</c:v>
                </c:pt>
                <c:pt idx="395">
                  <c:v>2.7956300000000001</c:v>
                </c:pt>
                <c:pt idx="396">
                  <c:v>2.8143099999999999</c:v>
                </c:pt>
                <c:pt idx="397">
                  <c:v>2.73245</c:v>
                </c:pt>
                <c:pt idx="398">
                  <c:v>2.6980300000000002</c:v>
                </c:pt>
                <c:pt idx="399">
                  <c:v>2.6602600000000001</c:v>
                </c:pt>
                <c:pt idx="400">
                  <c:v>2.86321</c:v>
                </c:pt>
                <c:pt idx="401">
                  <c:v>2.8812000000000002</c:v>
                </c:pt>
                <c:pt idx="402">
                  <c:v>2.7078000000000002</c:v>
                </c:pt>
                <c:pt idx="403">
                  <c:v>2.8044899999999999</c:v>
                </c:pt>
                <c:pt idx="404">
                  <c:v>2.7913299999999999</c:v>
                </c:pt>
                <c:pt idx="405">
                  <c:v>2.5676199999999998</c:v>
                </c:pt>
                <c:pt idx="406">
                  <c:v>2.6062400000000001</c:v>
                </c:pt>
                <c:pt idx="407">
                  <c:v>2.4618799999999998</c:v>
                </c:pt>
                <c:pt idx="408">
                  <c:v>2.2474599999999998</c:v>
                </c:pt>
                <c:pt idx="409">
                  <c:v>2.2715000000000001</c:v>
                </c:pt>
                <c:pt idx="410">
                  <c:v>2.3995000000000002</c:v>
                </c:pt>
                <c:pt idx="411">
                  <c:v>2.2543700000000002</c:v>
                </c:pt>
                <c:pt idx="412">
                  <c:v>2.1371699999999998</c:v>
                </c:pt>
                <c:pt idx="413">
                  <c:v>2.2656800000000001</c:v>
                </c:pt>
                <c:pt idx="414">
                  <c:v>2.2679800000000001</c:v>
                </c:pt>
                <c:pt idx="415">
                  <c:v>2.1924600000000001</c:v>
                </c:pt>
                <c:pt idx="416">
                  <c:v>2.19476</c:v>
                </c:pt>
                <c:pt idx="417">
                  <c:v>2.2650000000000001</c:v>
                </c:pt>
                <c:pt idx="418">
                  <c:v>2.1896900000000001</c:v>
                </c:pt>
                <c:pt idx="419">
                  <c:v>2.1789900000000002</c:v>
                </c:pt>
                <c:pt idx="420">
                  <c:v>2.3508</c:v>
                </c:pt>
                <c:pt idx="421">
                  <c:v>2.2972600000000001</c:v>
                </c:pt>
                <c:pt idx="422">
                  <c:v>2.1996699999999998</c:v>
                </c:pt>
                <c:pt idx="423">
                  <c:v>2.2832599999999998</c:v>
                </c:pt>
                <c:pt idx="424">
                  <c:v>2.2300200000000001</c:v>
                </c:pt>
                <c:pt idx="425">
                  <c:v>2.0919400000000001</c:v>
                </c:pt>
                <c:pt idx="426">
                  <c:v>2.0396100000000001</c:v>
                </c:pt>
                <c:pt idx="427">
                  <c:v>2.1686800000000002</c:v>
                </c:pt>
                <c:pt idx="428">
                  <c:v>2.149</c:v>
                </c:pt>
                <c:pt idx="429">
                  <c:v>2.1575899999999999</c:v>
                </c:pt>
                <c:pt idx="430">
                  <c:v>2.0366499999999998</c:v>
                </c:pt>
                <c:pt idx="431">
                  <c:v>2.1447600000000002</c:v>
                </c:pt>
                <c:pt idx="432">
                  <c:v>2.0064799999999998</c:v>
                </c:pt>
                <c:pt idx="433">
                  <c:v>1.97343</c:v>
                </c:pt>
                <c:pt idx="434">
                  <c:v>1.9577599999999999</c:v>
                </c:pt>
                <c:pt idx="435">
                  <c:v>1.8615900000000001</c:v>
                </c:pt>
                <c:pt idx="436">
                  <c:v>1.8637900000000001</c:v>
                </c:pt>
                <c:pt idx="437">
                  <c:v>1.85412</c:v>
                </c:pt>
                <c:pt idx="438">
                  <c:v>1.8847400000000001</c:v>
                </c:pt>
                <c:pt idx="439">
                  <c:v>1.72892</c:v>
                </c:pt>
                <c:pt idx="440">
                  <c:v>1.9018299999999999</c:v>
                </c:pt>
                <c:pt idx="441">
                  <c:v>1.89588</c:v>
                </c:pt>
                <c:pt idx="442">
                  <c:v>1.964</c:v>
                </c:pt>
                <c:pt idx="443">
                  <c:v>1.8613900000000001</c:v>
                </c:pt>
                <c:pt idx="444">
                  <c:v>1.8539699999999999</c:v>
                </c:pt>
                <c:pt idx="445">
                  <c:v>1.9299200000000001</c:v>
                </c:pt>
                <c:pt idx="446">
                  <c:v>1.93872</c:v>
                </c:pt>
                <c:pt idx="447">
                  <c:v>1.9982800000000001</c:v>
                </c:pt>
                <c:pt idx="448">
                  <c:v>1.89574</c:v>
                </c:pt>
                <c:pt idx="449">
                  <c:v>1.96821</c:v>
                </c:pt>
                <c:pt idx="450">
                  <c:v>1.8446100000000001</c:v>
                </c:pt>
                <c:pt idx="451">
                  <c:v>1.7179599999999999</c:v>
                </c:pt>
                <c:pt idx="452">
                  <c:v>1.6209100000000001</c:v>
                </c:pt>
                <c:pt idx="453">
                  <c:v>1.53457</c:v>
                </c:pt>
                <c:pt idx="454">
                  <c:v>1.43188</c:v>
                </c:pt>
                <c:pt idx="455">
                  <c:v>1.45092</c:v>
                </c:pt>
                <c:pt idx="456">
                  <c:v>1.49901</c:v>
                </c:pt>
                <c:pt idx="457">
                  <c:v>1.3773599999999999</c:v>
                </c:pt>
                <c:pt idx="458">
                  <c:v>1.2427699999999999</c:v>
                </c:pt>
                <c:pt idx="459">
                  <c:v>1.2312700000000001</c:v>
                </c:pt>
                <c:pt idx="460">
                  <c:v>1.2563</c:v>
                </c:pt>
                <c:pt idx="461">
                  <c:v>0.98</c:v>
                </c:pt>
                <c:pt idx="462">
                  <c:v>1.19668</c:v>
                </c:pt>
                <c:pt idx="463">
                  <c:v>1.4339900000000001</c:v>
                </c:pt>
                <c:pt idx="464">
                  <c:v>1.2062999999999999</c:v>
                </c:pt>
                <c:pt idx="465">
                  <c:v>1.2496</c:v>
                </c:pt>
                <c:pt idx="466">
                  <c:v>1.2376199999999999</c:v>
                </c:pt>
                <c:pt idx="467">
                  <c:v>1.35287</c:v>
                </c:pt>
                <c:pt idx="468">
                  <c:v>1.3430800000000001</c:v>
                </c:pt>
                <c:pt idx="469">
                  <c:v>1.2223999999999999</c:v>
                </c:pt>
                <c:pt idx="470">
                  <c:v>1.14534</c:v>
                </c:pt>
                <c:pt idx="471">
                  <c:v>1.2188600000000001</c:v>
                </c:pt>
                <c:pt idx="472">
                  <c:v>1.21767</c:v>
                </c:pt>
                <c:pt idx="473">
                  <c:v>1.3974</c:v>
                </c:pt>
                <c:pt idx="474">
                  <c:v>1.2950299999999999</c:v>
                </c:pt>
                <c:pt idx="475">
                  <c:v>1.14577</c:v>
                </c:pt>
                <c:pt idx="476">
                  <c:v>1.4318299999999999</c:v>
                </c:pt>
                <c:pt idx="477">
                  <c:v>1.4073899999999999</c:v>
                </c:pt>
                <c:pt idx="478">
                  <c:v>1.4860899999999999</c:v>
                </c:pt>
                <c:pt idx="479">
                  <c:v>1.44032</c:v>
                </c:pt>
                <c:pt idx="480">
                  <c:v>1.5372699999999999</c:v>
                </c:pt>
                <c:pt idx="481">
                  <c:v>1.7232000000000001</c:v>
                </c:pt>
                <c:pt idx="482">
                  <c:v>1.9004000000000001</c:v>
                </c:pt>
                <c:pt idx="483">
                  <c:v>1.7068700000000001</c:v>
                </c:pt>
                <c:pt idx="484">
                  <c:v>1.7178800000000001</c:v>
                </c:pt>
                <c:pt idx="485">
                  <c:v>1.74227</c:v>
                </c:pt>
                <c:pt idx="486">
                  <c:v>1.79088</c:v>
                </c:pt>
                <c:pt idx="487">
                  <c:v>1.87201</c:v>
                </c:pt>
                <c:pt idx="488">
                  <c:v>1.84945</c:v>
                </c:pt>
                <c:pt idx="489">
                  <c:v>1.8186599999999999</c:v>
                </c:pt>
                <c:pt idx="490">
                  <c:v>1.901</c:v>
                </c:pt>
                <c:pt idx="491">
                  <c:v>1.8710199999999999</c:v>
                </c:pt>
                <c:pt idx="492">
                  <c:v>2.00658</c:v>
                </c:pt>
                <c:pt idx="493">
                  <c:v>2.0348000000000002</c:v>
                </c:pt>
                <c:pt idx="494">
                  <c:v>1.9322299999999999</c:v>
                </c:pt>
                <c:pt idx="495">
                  <c:v>2.0268199999999998</c:v>
                </c:pt>
                <c:pt idx="496">
                  <c:v>1.9413199999999999</c:v>
                </c:pt>
                <c:pt idx="497">
                  <c:v>2.0927099999999998</c:v>
                </c:pt>
                <c:pt idx="498">
                  <c:v>2.1226500000000001</c:v>
                </c:pt>
                <c:pt idx="499">
                  <c:v>2.0419299999999998</c:v>
                </c:pt>
                <c:pt idx="500">
                  <c:v>1.2179899999999999</c:v>
                </c:pt>
                <c:pt idx="501">
                  <c:v>1.7874099999999999</c:v>
                </c:pt>
                <c:pt idx="502">
                  <c:v>1.81382</c:v>
                </c:pt>
                <c:pt idx="503">
                  <c:v>1.73824</c:v>
                </c:pt>
                <c:pt idx="504">
                  <c:v>1.41926</c:v>
                </c:pt>
                <c:pt idx="505">
                  <c:v>1.43266</c:v>
                </c:pt>
                <c:pt idx="506">
                  <c:v>1.44828</c:v>
                </c:pt>
                <c:pt idx="507">
                  <c:v>1.5704499999999999</c:v>
                </c:pt>
                <c:pt idx="508">
                  <c:v>1.6603600000000001</c:v>
                </c:pt>
                <c:pt idx="509">
                  <c:v>1.59335</c:v>
                </c:pt>
                <c:pt idx="510">
                  <c:v>1.53704</c:v>
                </c:pt>
                <c:pt idx="511">
                  <c:v>1.68798</c:v>
                </c:pt>
                <c:pt idx="512">
                  <c:v>2.4347400000000001</c:v>
                </c:pt>
                <c:pt idx="513">
                  <c:v>1.8045</c:v>
                </c:pt>
                <c:pt idx="514">
                  <c:v>1.6980500000000001</c:v>
                </c:pt>
                <c:pt idx="515">
                  <c:v>1.7689999999999999</c:v>
                </c:pt>
                <c:pt idx="516">
                  <c:v>1.78006</c:v>
                </c:pt>
                <c:pt idx="517">
                  <c:v>1.7272400000000001</c:v>
                </c:pt>
                <c:pt idx="518">
                  <c:v>1.7685500000000001</c:v>
                </c:pt>
                <c:pt idx="519">
                  <c:v>1.5978300000000001</c:v>
                </c:pt>
                <c:pt idx="520">
                  <c:v>1.6308499999999999</c:v>
                </c:pt>
                <c:pt idx="521">
                  <c:v>1.52762</c:v>
                </c:pt>
                <c:pt idx="522">
                  <c:v>1.5747599999999999</c:v>
                </c:pt>
                <c:pt idx="523">
                  <c:v>1.4893099999999999</c:v>
                </c:pt>
                <c:pt idx="524">
                  <c:v>1.4654400000000001</c:v>
                </c:pt>
                <c:pt idx="525">
                  <c:v>1.56538</c:v>
                </c:pt>
                <c:pt idx="526">
                  <c:v>1.60548</c:v>
                </c:pt>
                <c:pt idx="527">
                  <c:v>1.63845</c:v>
                </c:pt>
                <c:pt idx="528">
                  <c:v>1.8284800000000001</c:v>
                </c:pt>
                <c:pt idx="529">
                  <c:v>1.85324</c:v>
                </c:pt>
                <c:pt idx="530">
                  <c:v>1.86093</c:v>
                </c:pt>
                <c:pt idx="531">
                  <c:v>2.0125799999999998</c:v>
                </c:pt>
                <c:pt idx="532">
                  <c:v>2.0049600000000001</c:v>
                </c:pt>
                <c:pt idx="533">
                  <c:v>2.1088499999999999</c:v>
                </c:pt>
                <c:pt idx="534">
                  <c:v>1.97648</c:v>
                </c:pt>
                <c:pt idx="535">
                  <c:v>1.9001699999999999</c:v>
                </c:pt>
                <c:pt idx="536">
                  <c:v>1.94801</c:v>
                </c:pt>
                <c:pt idx="537">
                  <c:v>1.98312</c:v>
                </c:pt>
                <c:pt idx="538">
                  <c:v>2.0623399999999998</c:v>
                </c:pt>
                <c:pt idx="539">
                  <c:v>2.0655999999999999</c:v>
                </c:pt>
                <c:pt idx="540">
                  <c:v>2.1711</c:v>
                </c:pt>
                <c:pt idx="541">
                  <c:v>2.1745700000000001</c:v>
                </c:pt>
                <c:pt idx="542">
                  <c:v>2.2557700000000001</c:v>
                </c:pt>
                <c:pt idx="543">
                  <c:v>2.1084999999999998</c:v>
                </c:pt>
                <c:pt idx="544">
                  <c:v>2.1773899999999999</c:v>
                </c:pt>
                <c:pt idx="545">
                  <c:v>2.0861000000000001</c:v>
                </c:pt>
                <c:pt idx="546">
                  <c:v>2.1147900000000002</c:v>
                </c:pt>
                <c:pt idx="547">
                  <c:v>2.1589900000000002</c:v>
                </c:pt>
                <c:pt idx="548">
                  <c:v>2.1941199999999998</c:v>
                </c:pt>
                <c:pt idx="549">
                  <c:v>2.2640600000000002</c:v>
                </c:pt>
                <c:pt idx="550">
                  <c:v>2.3062200000000002</c:v>
                </c:pt>
                <c:pt idx="551">
                  <c:v>2.2803499999999999</c:v>
                </c:pt>
                <c:pt idx="552">
                  <c:v>2.1432199999999999</c:v>
                </c:pt>
                <c:pt idx="553">
                  <c:v>2.1385399999999999</c:v>
                </c:pt>
                <c:pt idx="554">
                  <c:v>2.16737</c:v>
                </c:pt>
                <c:pt idx="555">
                  <c:v>2.3612500000000001</c:v>
                </c:pt>
                <c:pt idx="556">
                  <c:v>2.40855</c:v>
                </c:pt>
                <c:pt idx="557">
                  <c:v>2.5959500000000002</c:v>
                </c:pt>
                <c:pt idx="558">
                  <c:v>2.5457800000000002</c:v>
                </c:pt>
                <c:pt idx="559">
                  <c:v>2.67022</c:v>
                </c:pt>
                <c:pt idx="560">
                  <c:v>2.6057199999999998</c:v>
                </c:pt>
                <c:pt idx="561">
                  <c:v>2.4971299999999998</c:v>
                </c:pt>
                <c:pt idx="562">
                  <c:v>2.2845</c:v>
                </c:pt>
                <c:pt idx="563">
                  <c:v>2.3157399999999999</c:v>
                </c:pt>
                <c:pt idx="564">
                  <c:v>2.50047</c:v>
                </c:pt>
                <c:pt idx="565">
                  <c:v>2.5566900000000001</c:v>
                </c:pt>
                <c:pt idx="566">
                  <c:v>2.3783599999999998</c:v>
                </c:pt>
                <c:pt idx="567">
                  <c:v>2.2113999999999998</c:v>
                </c:pt>
                <c:pt idx="568">
                  <c:v>2.0764399999999998</c:v>
                </c:pt>
                <c:pt idx="569">
                  <c:v>1.9873499999999999</c:v>
                </c:pt>
                <c:pt idx="570">
                  <c:v>2.0405199999999999</c:v>
                </c:pt>
                <c:pt idx="571">
                  <c:v>1.9857899999999999</c:v>
                </c:pt>
                <c:pt idx="572">
                  <c:v>2.1023700000000001</c:v>
                </c:pt>
                <c:pt idx="573">
                  <c:v>2.18411</c:v>
                </c:pt>
                <c:pt idx="574">
                  <c:v>2.3353899999999999</c:v>
                </c:pt>
                <c:pt idx="575">
                  <c:v>2.4045100000000001</c:v>
                </c:pt>
                <c:pt idx="576">
                  <c:v>2.19313</c:v>
                </c:pt>
                <c:pt idx="577">
                  <c:v>2.0720299999999998</c:v>
                </c:pt>
                <c:pt idx="578">
                  <c:v>2.1688100000000001</c:v>
                </c:pt>
                <c:pt idx="579">
                  <c:v>2.0832700000000002</c:v>
                </c:pt>
                <c:pt idx="580">
                  <c:v>2.1490800000000001</c:v>
                </c:pt>
                <c:pt idx="581">
                  <c:v>2.2147899999999998</c:v>
                </c:pt>
                <c:pt idx="582">
                  <c:v>2.2449599999999998</c:v>
                </c:pt>
                <c:pt idx="583">
                  <c:v>2.2178800000000001</c:v>
                </c:pt>
                <c:pt idx="584">
                  <c:v>2.0440200000000002</c:v>
                </c:pt>
                <c:pt idx="585">
                  <c:v>1.63419</c:v>
                </c:pt>
                <c:pt idx="586">
                  <c:v>1.3900300000000001</c:v>
                </c:pt>
                <c:pt idx="587">
                  <c:v>1.1371500000000001</c:v>
                </c:pt>
                <c:pt idx="588">
                  <c:v>0.90556999999999999</c:v>
                </c:pt>
                <c:pt idx="589">
                  <c:v>0.88763999999999998</c:v>
                </c:pt>
                <c:pt idx="590">
                  <c:v>0.76254</c:v>
                </c:pt>
                <c:pt idx="591">
                  <c:v>0.92896999999999996</c:v>
                </c:pt>
                <c:pt idx="592">
                  <c:v>0.82223999999999997</c:v>
                </c:pt>
                <c:pt idx="593">
                  <c:v>0.7198</c:v>
                </c:pt>
                <c:pt idx="594">
                  <c:v>0.62551999999999996</c:v>
                </c:pt>
                <c:pt idx="595">
                  <c:v>0.65114000000000005</c:v>
                </c:pt>
                <c:pt idx="596">
                  <c:v>0.72426999999999997</c:v>
                </c:pt>
                <c:pt idx="597">
                  <c:v>1.23946</c:v>
                </c:pt>
                <c:pt idx="598">
                  <c:v>1.37415</c:v>
                </c:pt>
                <c:pt idx="599">
                  <c:v>1.5100800000000001</c:v>
                </c:pt>
                <c:pt idx="600">
                  <c:v>1.69024</c:v>
                </c:pt>
                <c:pt idx="601">
                  <c:v>1.69841</c:v>
                </c:pt>
                <c:pt idx="602">
                  <c:v>1.7774000000000001</c:v>
                </c:pt>
                <c:pt idx="603">
                  <c:v>1.60178</c:v>
                </c:pt>
                <c:pt idx="604">
                  <c:v>1.6363300000000001</c:v>
                </c:pt>
                <c:pt idx="605">
                  <c:v>1.55647</c:v>
                </c:pt>
                <c:pt idx="606">
                  <c:v>1.4700800000000001</c:v>
                </c:pt>
                <c:pt idx="607">
                  <c:v>1.4175800000000001</c:v>
                </c:pt>
                <c:pt idx="608">
                  <c:v>1.2978700000000001</c:v>
                </c:pt>
                <c:pt idx="609">
                  <c:v>1.0793299999999999</c:v>
                </c:pt>
                <c:pt idx="610">
                  <c:v>1.1210899999999999</c:v>
                </c:pt>
                <c:pt idx="611">
                  <c:v>1.05559</c:v>
                </c:pt>
                <c:pt idx="612">
                  <c:v>1.12473</c:v>
                </c:pt>
                <c:pt idx="613">
                  <c:v>1.2130700000000001</c:v>
                </c:pt>
                <c:pt idx="614">
                  <c:v>1.2143600000000001</c:v>
                </c:pt>
                <c:pt idx="615">
                  <c:v>1.39514</c:v>
                </c:pt>
                <c:pt idx="616">
                  <c:v>1.5240499999999999</c:v>
                </c:pt>
                <c:pt idx="617">
                  <c:v>1.5853999999999999</c:v>
                </c:pt>
                <c:pt idx="618">
                  <c:v>1.7343999999999999</c:v>
                </c:pt>
                <c:pt idx="619">
                  <c:v>1.8392200000000001</c:v>
                </c:pt>
                <c:pt idx="620">
                  <c:v>1.85057</c:v>
                </c:pt>
                <c:pt idx="621">
                  <c:v>1.7445900000000001</c:v>
                </c:pt>
                <c:pt idx="622">
                  <c:v>1.82785</c:v>
                </c:pt>
                <c:pt idx="623">
                  <c:v>1.9758100000000001</c:v>
                </c:pt>
                <c:pt idx="624">
                  <c:v>2.0609999999999999</c:v>
                </c:pt>
                <c:pt idx="625">
                  <c:v>2.0245700000000002</c:v>
                </c:pt>
                <c:pt idx="626">
                  <c:v>2.04406</c:v>
                </c:pt>
                <c:pt idx="627">
                  <c:v>1.96475</c:v>
                </c:pt>
                <c:pt idx="628">
                  <c:v>1.8254699999999999</c:v>
                </c:pt>
                <c:pt idx="629">
                  <c:v>1.8193999999999999</c:v>
                </c:pt>
                <c:pt idx="630">
                  <c:v>1.774</c:v>
                </c:pt>
                <c:pt idx="631">
                  <c:v>1.6354500000000001</c:v>
                </c:pt>
                <c:pt idx="632">
                  <c:v>1.6921600000000001</c:v>
                </c:pt>
                <c:pt idx="633">
                  <c:v>1.8890899999999999</c:v>
                </c:pt>
                <c:pt idx="634">
                  <c:v>1.7839100000000001</c:v>
                </c:pt>
                <c:pt idx="635">
                  <c:v>1.68903</c:v>
                </c:pt>
                <c:pt idx="636">
                  <c:v>1.5943499999999999</c:v>
                </c:pt>
                <c:pt idx="637">
                  <c:v>1.57504</c:v>
                </c:pt>
                <c:pt idx="638">
                  <c:v>1.4960599999999999</c:v>
                </c:pt>
                <c:pt idx="639">
                  <c:v>1.4206099999999999</c:v>
                </c:pt>
                <c:pt idx="640">
                  <c:v>1.4271799999999999</c:v>
                </c:pt>
                <c:pt idx="641">
                  <c:v>1.48874</c:v>
                </c:pt>
                <c:pt idx="642">
                  <c:v>1.5132000000000001</c:v>
                </c:pt>
                <c:pt idx="643">
                  <c:v>1.56718</c:v>
                </c:pt>
                <c:pt idx="644">
                  <c:v>1.5552699999999999</c:v>
                </c:pt>
                <c:pt idx="645">
                  <c:v>1.52565</c:v>
                </c:pt>
                <c:pt idx="646">
                  <c:v>1.59358</c:v>
                </c:pt>
                <c:pt idx="647">
                  <c:v>1.6579900000000001</c:v>
                </c:pt>
                <c:pt idx="648">
                  <c:v>1.5415700000000001</c:v>
                </c:pt>
                <c:pt idx="649">
                  <c:v>1.4823</c:v>
                </c:pt>
                <c:pt idx="650">
                  <c:v>1.5818399999999999</c:v>
                </c:pt>
                <c:pt idx="651">
                  <c:v>1.6962699999999999</c:v>
                </c:pt>
                <c:pt idx="652">
                  <c:v>1.7665299999999999</c:v>
                </c:pt>
                <c:pt idx="653">
                  <c:v>1.7173099999999999</c:v>
                </c:pt>
                <c:pt idx="654">
                  <c:v>1.7742</c:v>
                </c:pt>
                <c:pt idx="655">
                  <c:v>1.69445</c:v>
                </c:pt>
                <c:pt idx="656">
                  <c:v>1.7062999999999999</c:v>
                </c:pt>
                <c:pt idx="657">
                  <c:v>1.58212</c:v>
                </c:pt>
                <c:pt idx="658">
                  <c:v>1.51281</c:v>
                </c:pt>
                <c:pt idx="659">
                  <c:v>1.4697100000000001</c:v>
                </c:pt>
                <c:pt idx="660">
                  <c:v>1.3570800000000001</c:v>
                </c:pt>
                <c:pt idx="661">
                  <c:v>1.39625</c:v>
                </c:pt>
                <c:pt idx="662">
                  <c:v>1.35951</c:v>
                </c:pt>
                <c:pt idx="663">
                  <c:v>1.33847</c:v>
                </c:pt>
                <c:pt idx="664">
                  <c:v>1.28468</c:v>
                </c:pt>
                <c:pt idx="665">
                  <c:v>1.2899799999999999</c:v>
                </c:pt>
                <c:pt idx="666">
                  <c:v>1.1937800000000001</c:v>
                </c:pt>
                <c:pt idx="667">
                  <c:v>1.2291099999999999</c:v>
                </c:pt>
                <c:pt idx="668">
                  <c:v>1.2343500000000001</c:v>
                </c:pt>
                <c:pt idx="669">
                  <c:v>1.15798</c:v>
                </c:pt>
                <c:pt idx="670">
                  <c:v>1.1567400000000001</c:v>
                </c:pt>
                <c:pt idx="671">
                  <c:v>1.12869</c:v>
                </c:pt>
                <c:pt idx="672">
                  <c:v>1.3369800000000001</c:v>
                </c:pt>
                <c:pt idx="673">
                  <c:v>1.3943399999999999</c:v>
                </c:pt>
                <c:pt idx="674">
                  <c:v>1.3845099999999999</c:v>
                </c:pt>
                <c:pt idx="675">
                  <c:v>1.4675400000000001</c:v>
                </c:pt>
                <c:pt idx="676">
                  <c:v>1.4973399999999999</c:v>
                </c:pt>
                <c:pt idx="677">
                  <c:v>1.49841</c:v>
                </c:pt>
                <c:pt idx="678">
                  <c:v>1.5812200000000001</c:v>
                </c:pt>
                <c:pt idx="679">
                  <c:v>1.69757</c:v>
                </c:pt>
                <c:pt idx="680">
                  <c:v>1.68394</c:v>
                </c:pt>
                <c:pt idx="681">
                  <c:v>1.8201099999999999</c:v>
                </c:pt>
                <c:pt idx="682">
                  <c:v>1.76196</c:v>
                </c:pt>
                <c:pt idx="683">
                  <c:v>1.8284100000000001</c:v>
                </c:pt>
                <c:pt idx="684">
                  <c:v>1.90202</c:v>
                </c:pt>
                <c:pt idx="685">
                  <c:v>1.9408000000000001</c:v>
                </c:pt>
                <c:pt idx="686">
                  <c:v>1.74657</c:v>
                </c:pt>
                <c:pt idx="687">
                  <c:v>1.73369</c:v>
                </c:pt>
                <c:pt idx="688">
                  <c:v>1.67157</c:v>
                </c:pt>
                <c:pt idx="689">
                  <c:v>1.69594</c:v>
                </c:pt>
                <c:pt idx="690">
                  <c:v>1.58484</c:v>
                </c:pt>
                <c:pt idx="691">
                  <c:v>1.5198799999999999</c:v>
                </c:pt>
                <c:pt idx="692">
                  <c:v>1.53501</c:v>
                </c:pt>
                <c:pt idx="693">
                  <c:v>1.65079</c:v>
                </c:pt>
                <c:pt idx="694">
                  <c:v>1.6790099999999999</c:v>
                </c:pt>
                <c:pt idx="695">
                  <c:v>1.6955199999999999</c:v>
                </c:pt>
                <c:pt idx="696">
                  <c:v>1.74899</c:v>
                </c:pt>
                <c:pt idx="697">
                  <c:v>1.76606</c:v>
                </c:pt>
                <c:pt idx="698">
                  <c:v>2.0472399999999999</c:v>
                </c:pt>
                <c:pt idx="699">
                  <c:v>1.97919</c:v>
                </c:pt>
                <c:pt idx="700">
                  <c:v>2.0767000000000002</c:v>
                </c:pt>
                <c:pt idx="701">
                  <c:v>2.0366</c:v>
                </c:pt>
                <c:pt idx="702">
                  <c:v>2.1104099999999999</c:v>
                </c:pt>
                <c:pt idx="703">
                  <c:v>2.0097299999999998</c:v>
                </c:pt>
                <c:pt idx="704">
                  <c:v>2.0893600000000001</c:v>
                </c:pt>
                <c:pt idx="705">
                  <c:v>1.9603900000000001</c:v>
                </c:pt>
                <c:pt idx="706">
                  <c:v>2.07125</c:v>
                </c:pt>
                <c:pt idx="707">
                  <c:v>2.0847500000000001</c:v>
                </c:pt>
                <c:pt idx="708">
                  <c:v>1.8830199999999999</c:v>
                </c:pt>
                <c:pt idx="709">
                  <c:v>1.7344999999999999</c:v>
                </c:pt>
                <c:pt idx="710">
                  <c:v>1.63195</c:v>
                </c:pt>
                <c:pt idx="711">
                  <c:v>1.7312099999999999</c:v>
                </c:pt>
                <c:pt idx="712">
                  <c:v>1.6524799999999999</c:v>
                </c:pt>
                <c:pt idx="713">
                  <c:v>1.7506600000000001</c:v>
                </c:pt>
                <c:pt idx="714">
                  <c:v>1.7583200000000001</c:v>
                </c:pt>
                <c:pt idx="715">
                  <c:v>1.83589</c:v>
                </c:pt>
                <c:pt idx="716">
                  <c:v>1.68634</c:v>
                </c:pt>
                <c:pt idx="717">
                  <c:v>1.69038</c:v>
                </c:pt>
                <c:pt idx="718">
                  <c:v>1.52755</c:v>
                </c:pt>
                <c:pt idx="719">
                  <c:v>1.58816</c:v>
                </c:pt>
                <c:pt idx="720">
                  <c:v>1.68625</c:v>
                </c:pt>
                <c:pt idx="721">
                  <c:v>1.79755</c:v>
                </c:pt>
                <c:pt idx="722">
                  <c:v>1.6102399999999999</c:v>
                </c:pt>
                <c:pt idx="723">
                  <c:v>0.91178000000000003</c:v>
                </c:pt>
                <c:pt idx="724">
                  <c:v>0.93583000000000005</c:v>
                </c:pt>
                <c:pt idx="725">
                  <c:v>0.93838999999999995</c:v>
                </c:pt>
                <c:pt idx="726">
                  <c:v>1.13056</c:v>
                </c:pt>
                <c:pt idx="727">
                  <c:v>1.3467499999999999</c:v>
                </c:pt>
                <c:pt idx="728">
                  <c:v>1.45987</c:v>
                </c:pt>
                <c:pt idx="729">
                  <c:v>1.35205</c:v>
                </c:pt>
                <c:pt idx="730">
                  <c:v>1.3543799999999999</c:v>
                </c:pt>
                <c:pt idx="731">
                  <c:v>1.46313</c:v>
                </c:pt>
                <c:pt idx="732">
                  <c:v>1.5698000000000001</c:v>
                </c:pt>
                <c:pt idx="733">
                  <c:v>1.56264</c:v>
                </c:pt>
                <c:pt idx="734">
                  <c:v>2.0451999999999999</c:v>
                </c:pt>
                <c:pt idx="735">
                  <c:v>3.1224500000000002</c:v>
                </c:pt>
                <c:pt idx="736">
                  <c:v>3.5171399999999999</c:v>
                </c:pt>
                <c:pt idx="737">
                  <c:v>3.8018200000000002</c:v>
                </c:pt>
                <c:pt idx="738">
                  <c:v>3.86687</c:v>
                </c:pt>
                <c:pt idx="739">
                  <c:v>3.88198</c:v>
                </c:pt>
                <c:pt idx="740">
                  <c:v>3.9191400000000001</c:v>
                </c:pt>
                <c:pt idx="741">
                  <c:v>4.3081300000000002</c:v>
                </c:pt>
                <c:pt idx="742">
                  <c:v>4.8181500000000002</c:v>
                </c:pt>
                <c:pt idx="743">
                  <c:v>5.0436100000000001</c:v>
                </c:pt>
                <c:pt idx="744">
                  <c:v>5.2089999999999996</c:v>
                </c:pt>
                <c:pt idx="745">
                  <c:v>5.4185699999999999</c:v>
                </c:pt>
                <c:pt idx="746">
                  <c:v>5.36477</c:v>
                </c:pt>
                <c:pt idx="747">
                  <c:v>5.0298699999999998</c:v>
                </c:pt>
                <c:pt idx="748">
                  <c:v>4.8815400000000002</c:v>
                </c:pt>
                <c:pt idx="749">
                  <c:v>5.0354099999999997</c:v>
                </c:pt>
                <c:pt idx="750">
                  <c:v>4.7032999999999996</c:v>
                </c:pt>
                <c:pt idx="751">
                  <c:v>4.93405</c:v>
                </c:pt>
                <c:pt idx="752">
                  <c:v>5.20153</c:v>
                </c:pt>
                <c:pt idx="753">
                  <c:v>5.0483900000000004</c:v>
                </c:pt>
                <c:pt idx="754">
                  <c:v>4.6845100000000004</c:v>
                </c:pt>
              </c:numCache>
            </c:numRef>
          </c:val>
          <c:smooth val="0"/>
          <c:extLst>
            <c:ext xmlns:c16="http://schemas.microsoft.com/office/drawing/2014/chart" uri="{C3380CC4-5D6E-409C-BE32-E72D297353CC}">
              <c16:uniqueId val="{00000002-A42C-43AA-81E4-6379A234B834}"/>
            </c:ext>
          </c:extLst>
        </c:ser>
        <c:dLbls>
          <c:showLegendKey val="0"/>
          <c:showVal val="0"/>
          <c:showCatName val="0"/>
          <c:showSerName val="0"/>
          <c:showPercent val="0"/>
          <c:showBubbleSize val="0"/>
        </c:dLbls>
        <c:smooth val="0"/>
        <c:axId val="369358047"/>
        <c:axId val="369360127"/>
      </c:lineChart>
      <c:dateAx>
        <c:axId val="369358047"/>
        <c:scaling>
          <c:orientation val="minMax"/>
        </c:scaling>
        <c:delete val="0"/>
        <c:axPos val="b"/>
        <c:numFmt formatCode="yyyy" sourceLinked="0"/>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rgbClr val="003B4A"/>
                </a:solidFill>
                <a:latin typeface="+mn-lt"/>
                <a:ea typeface="+mn-ea"/>
                <a:cs typeface="+mn-cs"/>
              </a:defRPr>
            </a:pPr>
            <a:endParaRPr lang="en-US"/>
          </a:p>
        </c:txPr>
        <c:crossAx val="369360127"/>
        <c:crosses val="autoZero"/>
        <c:auto val="1"/>
        <c:lblOffset val="100"/>
        <c:baseTimeUnit val="months"/>
        <c:majorUnit val="3"/>
        <c:majorTimeUnit val="years"/>
      </c:dateAx>
      <c:valAx>
        <c:axId val="369360127"/>
        <c:scaling>
          <c:orientation val="minMax"/>
        </c:scaling>
        <c:delete val="0"/>
        <c:axPos val="l"/>
        <c:majorGridlines>
          <c:spPr>
            <a:ln w="9525" cap="flat" cmpd="sng" algn="ctr">
              <a:solidFill>
                <a:schemeClr val="bg1">
                  <a:lumMod val="65000"/>
                  <a:alpha val="2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369358047"/>
        <c:crosses val="autoZero"/>
        <c:crossBetween val="between"/>
        <c:dispUnits>
          <c:builtInUnit val="hundreds"/>
        </c:dispUnits>
      </c:valAx>
      <c:spPr>
        <a:noFill/>
        <a:ln>
          <a:noFill/>
        </a:ln>
        <a:effectLst/>
      </c:spPr>
    </c:plotArea>
    <c:legend>
      <c:legendPos val="t"/>
      <c:overlay val="1"/>
      <c:spPr>
        <a:noFill/>
        <a:ln>
          <a:noFill/>
        </a:ln>
        <a:effectLst/>
      </c:spPr>
      <c:txPr>
        <a:bodyPr rot="0" spcFirstLastPara="1" vertOverflow="ellipsis" vert="horz" wrap="square" anchor="ctr" anchorCtr="1"/>
        <a:lstStyle/>
        <a:p>
          <a:pPr>
            <a:defRPr sz="1100" b="0" i="0" u="none" strike="noStrike" kern="1200" baseline="0">
              <a:solidFill>
                <a:srgbClr val="003B4A"/>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rebuchet MS" panose="020B06030202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1487457510436E-2"/>
          <c:y val="0.12297519366090624"/>
          <c:w val="0.94470644591911845"/>
          <c:h val="0.80217734306274013"/>
        </c:manualLayout>
      </c:layout>
      <c:lineChart>
        <c:grouping val="standard"/>
        <c:varyColors val="0"/>
        <c:ser>
          <c:idx val="0"/>
          <c:order val="0"/>
          <c:tx>
            <c:v>University of Michagan: Inflation Expectations Over the Next 5-to-10 Years (Median)</c:v>
          </c:tx>
          <c:spPr>
            <a:ln w="28575" cap="rnd">
              <a:solidFill>
                <a:srgbClr val="003B4A"/>
              </a:solidFill>
              <a:round/>
            </a:ln>
            <a:effectLst/>
          </c:spPr>
          <c:marker>
            <c:symbol val="none"/>
          </c:marker>
          <c:cat>
            <c:numRef>
              <c:f>Sheet1!$C$15:$C$541</c:f>
              <c:numCache>
                <c:formatCode>m/d/yyyy</c:formatCode>
                <c:ptCount val="527"/>
                <c:pt idx="0">
                  <c:v>28886</c:v>
                </c:pt>
                <c:pt idx="1">
                  <c:v>28914</c:v>
                </c:pt>
                <c:pt idx="2">
                  <c:v>28945</c:v>
                </c:pt>
                <c:pt idx="3">
                  <c:v>28975</c:v>
                </c:pt>
                <c:pt idx="4">
                  <c:v>29006</c:v>
                </c:pt>
                <c:pt idx="5">
                  <c:v>29036</c:v>
                </c:pt>
                <c:pt idx="6">
                  <c:v>29067</c:v>
                </c:pt>
                <c:pt idx="7">
                  <c:v>29098</c:v>
                </c:pt>
                <c:pt idx="8">
                  <c:v>29128</c:v>
                </c:pt>
                <c:pt idx="9">
                  <c:v>29159</c:v>
                </c:pt>
                <c:pt idx="10">
                  <c:v>29189</c:v>
                </c:pt>
                <c:pt idx="11">
                  <c:v>29220</c:v>
                </c:pt>
                <c:pt idx="12">
                  <c:v>29251</c:v>
                </c:pt>
                <c:pt idx="13">
                  <c:v>29280</c:v>
                </c:pt>
                <c:pt idx="14">
                  <c:v>29311</c:v>
                </c:pt>
                <c:pt idx="15">
                  <c:v>29341</c:v>
                </c:pt>
                <c:pt idx="16">
                  <c:v>29372</c:v>
                </c:pt>
                <c:pt idx="17">
                  <c:v>29402</c:v>
                </c:pt>
                <c:pt idx="18">
                  <c:v>29433</c:v>
                </c:pt>
                <c:pt idx="19">
                  <c:v>29464</c:v>
                </c:pt>
                <c:pt idx="20">
                  <c:v>29494</c:v>
                </c:pt>
                <c:pt idx="21">
                  <c:v>29525</c:v>
                </c:pt>
                <c:pt idx="22">
                  <c:v>29555</c:v>
                </c:pt>
                <c:pt idx="23">
                  <c:v>29586</c:v>
                </c:pt>
                <c:pt idx="24">
                  <c:v>29617</c:v>
                </c:pt>
                <c:pt idx="25">
                  <c:v>29645</c:v>
                </c:pt>
                <c:pt idx="26">
                  <c:v>29676</c:v>
                </c:pt>
                <c:pt idx="27">
                  <c:v>29706</c:v>
                </c:pt>
                <c:pt idx="28">
                  <c:v>29737</c:v>
                </c:pt>
                <c:pt idx="29">
                  <c:v>29767</c:v>
                </c:pt>
                <c:pt idx="30">
                  <c:v>29798</c:v>
                </c:pt>
                <c:pt idx="31">
                  <c:v>29829</c:v>
                </c:pt>
                <c:pt idx="32">
                  <c:v>29859</c:v>
                </c:pt>
                <c:pt idx="33">
                  <c:v>29890</c:v>
                </c:pt>
                <c:pt idx="34">
                  <c:v>29920</c:v>
                </c:pt>
                <c:pt idx="35">
                  <c:v>29951</c:v>
                </c:pt>
                <c:pt idx="36">
                  <c:v>29982</c:v>
                </c:pt>
                <c:pt idx="37">
                  <c:v>30010</c:v>
                </c:pt>
                <c:pt idx="38">
                  <c:v>30041</c:v>
                </c:pt>
                <c:pt idx="39">
                  <c:v>30071</c:v>
                </c:pt>
                <c:pt idx="40">
                  <c:v>30102</c:v>
                </c:pt>
                <c:pt idx="41">
                  <c:v>30132</c:v>
                </c:pt>
                <c:pt idx="42">
                  <c:v>30163</c:v>
                </c:pt>
                <c:pt idx="43">
                  <c:v>30194</c:v>
                </c:pt>
                <c:pt idx="44">
                  <c:v>30224</c:v>
                </c:pt>
                <c:pt idx="45">
                  <c:v>30255</c:v>
                </c:pt>
                <c:pt idx="46">
                  <c:v>30285</c:v>
                </c:pt>
                <c:pt idx="47">
                  <c:v>30316</c:v>
                </c:pt>
                <c:pt idx="48">
                  <c:v>30347</c:v>
                </c:pt>
                <c:pt idx="49">
                  <c:v>30375</c:v>
                </c:pt>
                <c:pt idx="50">
                  <c:v>30406</c:v>
                </c:pt>
                <c:pt idx="51">
                  <c:v>30436</c:v>
                </c:pt>
                <c:pt idx="52">
                  <c:v>30467</c:v>
                </c:pt>
                <c:pt idx="53">
                  <c:v>30497</c:v>
                </c:pt>
                <c:pt idx="54">
                  <c:v>30528</c:v>
                </c:pt>
                <c:pt idx="55">
                  <c:v>30559</c:v>
                </c:pt>
                <c:pt idx="56">
                  <c:v>30589</c:v>
                </c:pt>
                <c:pt idx="57">
                  <c:v>30620</c:v>
                </c:pt>
                <c:pt idx="58">
                  <c:v>30650</c:v>
                </c:pt>
                <c:pt idx="59">
                  <c:v>30681</c:v>
                </c:pt>
                <c:pt idx="60">
                  <c:v>30712</c:v>
                </c:pt>
                <c:pt idx="61">
                  <c:v>30741</c:v>
                </c:pt>
                <c:pt idx="62">
                  <c:v>30772</c:v>
                </c:pt>
                <c:pt idx="63">
                  <c:v>30802</c:v>
                </c:pt>
                <c:pt idx="64">
                  <c:v>30833</c:v>
                </c:pt>
                <c:pt idx="65">
                  <c:v>30863</c:v>
                </c:pt>
                <c:pt idx="66">
                  <c:v>30894</c:v>
                </c:pt>
                <c:pt idx="67">
                  <c:v>30925</c:v>
                </c:pt>
                <c:pt idx="68">
                  <c:v>30955</c:v>
                </c:pt>
                <c:pt idx="69">
                  <c:v>30986</c:v>
                </c:pt>
                <c:pt idx="70">
                  <c:v>31016</c:v>
                </c:pt>
                <c:pt idx="71">
                  <c:v>31047</c:v>
                </c:pt>
                <c:pt idx="72">
                  <c:v>31078</c:v>
                </c:pt>
                <c:pt idx="73">
                  <c:v>31106</c:v>
                </c:pt>
                <c:pt idx="74">
                  <c:v>31137</c:v>
                </c:pt>
                <c:pt idx="75">
                  <c:v>31167</c:v>
                </c:pt>
                <c:pt idx="76">
                  <c:v>31198</c:v>
                </c:pt>
                <c:pt idx="77">
                  <c:v>31228</c:v>
                </c:pt>
                <c:pt idx="78">
                  <c:v>31259</c:v>
                </c:pt>
                <c:pt idx="79">
                  <c:v>31290</c:v>
                </c:pt>
                <c:pt idx="80">
                  <c:v>31320</c:v>
                </c:pt>
                <c:pt idx="81">
                  <c:v>31351</c:v>
                </c:pt>
                <c:pt idx="82">
                  <c:v>31381</c:v>
                </c:pt>
                <c:pt idx="83">
                  <c:v>31412</c:v>
                </c:pt>
                <c:pt idx="84">
                  <c:v>31443</c:v>
                </c:pt>
                <c:pt idx="85">
                  <c:v>31471</c:v>
                </c:pt>
                <c:pt idx="86">
                  <c:v>31502</c:v>
                </c:pt>
                <c:pt idx="87">
                  <c:v>31532</c:v>
                </c:pt>
                <c:pt idx="88">
                  <c:v>31563</c:v>
                </c:pt>
                <c:pt idx="89">
                  <c:v>31593</c:v>
                </c:pt>
                <c:pt idx="90">
                  <c:v>31624</c:v>
                </c:pt>
                <c:pt idx="91">
                  <c:v>31655</c:v>
                </c:pt>
                <c:pt idx="92">
                  <c:v>31685</c:v>
                </c:pt>
                <c:pt idx="93">
                  <c:v>31716</c:v>
                </c:pt>
                <c:pt idx="94">
                  <c:v>31746</c:v>
                </c:pt>
                <c:pt idx="95">
                  <c:v>31777</c:v>
                </c:pt>
                <c:pt idx="96">
                  <c:v>31808</c:v>
                </c:pt>
                <c:pt idx="97">
                  <c:v>31836</c:v>
                </c:pt>
                <c:pt idx="98">
                  <c:v>31867</c:v>
                </c:pt>
                <c:pt idx="99">
                  <c:v>31897</c:v>
                </c:pt>
                <c:pt idx="100">
                  <c:v>31928</c:v>
                </c:pt>
                <c:pt idx="101">
                  <c:v>31958</c:v>
                </c:pt>
                <c:pt idx="102">
                  <c:v>31989</c:v>
                </c:pt>
                <c:pt idx="103">
                  <c:v>32020</c:v>
                </c:pt>
                <c:pt idx="104">
                  <c:v>32050</c:v>
                </c:pt>
                <c:pt idx="105">
                  <c:v>32081</c:v>
                </c:pt>
                <c:pt idx="106">
                  <c:v>32111</c:v>
                </c:pt>
                <c:pt idx="107">
                  <c:v>32142</c:v>
                </c:pt>
                <c:pt idx="108">
                  <c:v>32173</c:v>
                </c:pt>
                <c:pt idx="109">
                  <c:v>32202</c:v>
                </c:pt>
                <c:pt idx="110">
                  <c:v>32233</c:v>
                </c:pt>
                <c:pt idx="111">
                  <c:v>32263</c:v>
                </c:pt>
                <c:pt idx="112">
                  <c:v>32294</c:v>
                </c:pt>
                <c:pt idx="113">
                  <c:v>32324</c:v>
                </c:pt>
                <c:pt idx="114">
                  <c:v>32355</c:v>
                </c:pt>
                <c:pt idx="115">
                  <c:v>32386</c:v>
                </c:pt>
                <c:pt idx="116">
                  <c:v>32416</c:v>
                </c:pt>
                <c:pt idx="117">
                  <c:v>32447</c:v>
                </c:pt>
                <c:pt idx="118">
                  <c:v>32477</c:v>
                </c:pt>
                <c:pt idx="119">
                  <c:v>32508</c:v>
                </c:pt>
                <c:pt idx="120">
                  <c:v>32539</c:v>
                </c:pt>
                <c:pt idx="121">
                  <c:v>32567</c:v>
                </c:pt>
                <c:pt idx="122">
                  <c:v>32598</c:v>
                </c:pt>
                <c:pt idx="123">
                  <c:v>32628</c:v>
                </c:pt>
                <c:pt idx="124">
                  <c:v>32659</c:v>
                </c:pt>
                <c:pt idx="125">
                  <c:v>32689</c:v>
                </c:pt>
                <c:pt idx="126">
                  <c:v>32720</c:v>
                </c:pt>
                <c:pt idx="127">
                  <c:v>32751</c:v>
                </c:pt>
                <c:pt idx="128">
                  <c:v>32781</c:v>
                </c:pt>
                <c:pt idx="129">
                  <c:v>32812</c:v>
                </c:pt>
                <c:pt idx="130">
                  <c:v>32842</c:v>
                </c:pt>
                <c:pt idx="131">
                  <c:v>32873</c:v>
                </c:pt>
                <c:pt idx="132">
                  <c:v>32904</c:v>
                </c:pt>
                <c:pt idx="133">
                  <c:v>32932</c:v>
                </c:pt>
                <c:pt idx="134">
                  <c:v>32963</c:v>
                </c:pt>
                <c:pt idx="135">
                  <c:v>32993</c:v>
                </c:pt>
                <c:pt idx="136">
                  <c:v>33024</c:v>
                </c:pt>
                <c:pt idx="137">
                  <c:v>33054</c:v>
                </c:pt>
                <c:pt idx="138">
                  <c:v>33085</c:v>
                </c:pt>
                <c:pt idx="139">
                  <c:v>33116</c:v>
                </c:pt>
                <c:pt idx="140">
                  <c:v>33146</c:v>
                </c:pt>
                <c:pt idx="141">
                  <c:v>33177</c:v>
                </c:pt>
                <c:pt idx="142">
                  <c:v>33207</c:v>
                </c:pt>
                <c:pt idx="143">
                  <c:v>33238</c:v>
                </c:pt>
                <c:pt idx="144">
                  <c:v>33269</c:v>
                </c:pt>
                <c:pt idx="145">
                  <c:v>33297</c:v>
                </c:pt>
                <c:pt idx="146">
                  <c:v>33328</c:v>
                </c:pt>
                <c:pt idx="147">
                  <c:v>33358</c:v>
                </c:pt>
                <c:pt idx="148">
                  <c:v>33389</c:v>
                </c:pt>
                <c:pt idx="149">
                  <c:v>33419</c:v>
                </c:pt>
                <c:pt idx="150">
                  <c:v>33450</c:v>
                </c:pt>
                <c:pt idx="151">
                  <c:v>33481</c:v>
                </c:pt>
                <c:pt idx="152">
                  <c:v>33511</c:v>
                </c:pt>
                <c:pt idx="153">
                  <c:v>33542</c:v>
                </c:pt>
                <c:pt idx="154">
                  <c:v>33572</c:v>
                </c:pt>
                <c:pt idx="155">
                  <c:v>33603</c:v>
                </c:pt>
                <c:pt idx="156">
                  <c:v>33634</c:v>
                </c:pt>
                <c:pt idx="157">
                  <c:v>33663</c:v>
                </c:pt>
                <c:pt idx="158">
                  <c:v>33694</c:v>
                </c:pt>
                <c:pt idx="159">
                  <c:v>33724</c:v>
                </c:pt>
                <c:pt idx="160">
                  <c:v>33755</c:v>
                </c:pt>
                <c:pt idx="161">
                  <c:v>33785</c:v>
                </c:pt>
                <c:pt idx="162">
                  <c:v>33816</c:v>
                </c:pt>
                <c:pt idx="163">
                  <c:v>33847</c:v>
                </c:pt>
                <c:pt idx="164">
                  <c:v>33877</c:v>
                </c:pt>
                <c:pt idx="165">
                  <c:v>33908</c:v>
                </c:pt>
                <c:pt idx="166">
                  <c:v>33938</c:v>
                </c:pt>
                <c:pt idx="167">
                  <c:v>33969</c:v>
                </c:pt>
                <c:pt idx="168">
                  <c:v>34000</c:v>
                </c:pt>
                <c:pt idx="169">
                  <c:v>34028</c:v>
                </c:pt>
                <c:pt idx="170">
                  <c:v>34059</c:v>
                </c:pt>
                <c:pt idx="171">
                  <c:v>34089</c:v>
                </c:pt>
                <c:pt idx="172">
                  <c:v>34120</c:v>
                </c:pt>
                <c:pt idx="173">
                  <c:v>34150</c:v>
                </c:pt>
                <c:pt idx="174">
                  <c:v>34181</c:v>
                </c:pt>
                <c:pt idx="175">
                  <c:v>34212</c:v>
                </c:pt>
                <c:pt idx="176">
                  <c:v>34242</c:v>
                </c:pt>
                <c:pt idx="177">
                  <c:v>34273</c:v>
                </c:pt>
                <c:pt idx="178">
                  <c:v>34303</c:v>
                </c:pt>
                <c:pt idx="179">
                  <c:v>34334</c:v>
                </c:pt>
                <c:pt idx="180">
                  <c:v>34365</c:v>
                </c:pt>
                <c:pt idx="181">
                  <c:v>34393</c:v>
                </c:pt>
                <c:pt idx="182">
                  <c:v>34424</c:v>
                </c:pt>
                <c:pt idx="183">
                  <c:v>34454</c:v>
                </c:pt>
                <c:pt idx="184">
                  <c:v>34485</c:v>
                </c:pt>
                <c:pt idx="185">
                  <c:v>34515</c:v>
                </c:pt>
                <c:pt idx="186">
                  <c:v>34546</c:v>
                </c:pt>
                <c:pt idx="187">
                  <c:v>34577</c:v>
                </c:pt>
                <c:pt idx="188">
                  <c:v>34607</c:v>
                </c:pt>
                <c:pt idx="189">
                  <c:v>34638</c:v>
                </c:pt>
                <c:pt idx="190">
                  <c:v>34668</c:v>
                </c:pt>
                <c:pt idx="191">
                  <c:v>34699</c:v>
                </c:pt>
                <c:pt idx="192">
                  <c:v>34730</c:v>
                </c:pt>
                <c:pt idx="193">
                  <c:v>34758</c:v>
                </c:pt>
                <c:pt idx="194">
                  <c:v>34789</c:v>
                </c:pt>
                <c:pt idx="195">
                  <c:v>34819</c:v>
                </c:pt>
                <c:pt idx="196">
                  <c:v>34850</c:v>
                </c:pt>
                <c:pt idx="197">
                  <c:v>34880</c:v>
                </c:pt>
                <c:pt idx="198">
                  <c:v>34911</c:v>
                </c:pt>
                <c:pt idx="199">
                  <c:v>34942</c:v>
                </c:pt>
                <c:pt idx="200">
                  <c:v>34972</c:v>
                </c:pt>
                <c:pt idx="201">
                  <c:v>35003</c:v>
                </c:pt>
                <c:pt idx="202">
                  <c:v>35033</c:v>
                </c:pt>
                <c:pt idx="203">
                  <c:v>35064</c:v>
                </c:pt>
                <c:pt idx="204">
                  <c:v>35095</c:v>
                </c:pt>
                <c:pt idx="205">
                  <c:v>35124</c:v>
                </c:pt>
                <c:pt idx="206">
                  <c:v>35155</c:v>
                </c:pt>
                <c:pt idx="207">
                  <c:v>35185</c:v>
                </c:pt>
                <c:pt idx="208">
                  <c:v>35216</c:v>
                </c:pt>
                <c:pt idx="209">
                  <c:v>35246</c:v>
                </c:pt>
                <c:pt idx="210">
                  <c:v>35277</c:v>
                </c:pt>
                <c:pt idx="211">
                  <c:v>35308</c:v>
                </c:pt>
                <c:pt idx="212">
                  <c:v>35338</c:v>
                </c:pt>
                <c:pt idx="213">
                  <c:v>35369</c:v>
                </c:pt>
                <c:pt idx="214">
                  <c:v>35399</c:v>
                </c:pt>
                <c:pt idx="215">
                  <c:v>35430</c:v>
                </c:pt>
                <c:pt idx="216">
                  <c:v>35461</c:v>
                </c:pt>
                <c:pt idx="217">
                  <c:v>35489</c:v>
                </c:pt>
                <c:pt idx="218">
                  <c:v>35520</c:v>
                </c:pt>
                <c:pt idx="219">
                  <c:v>35550</c:v>
                </c:pt>
                <c:pt idx="220">
                  <c:v>35581</c:v>
                </c:pt>
                <c:pt idx="221">
                  <c:v>35611</c:v>
                </c:pt>
                <c:pt idx="222">
                  <c:v>35642</c:v>
                </c:pt>
                <c:pt idx="223">
                  <c:v>35673</c:v>
                </c:pt>
                <c:pt idx="224">
                  <c:v>35703</c:v>
                </c:pt>
                <c:pt idx="225">
                  <c:v>35734</c:v>
                </c:pt>
                <c:pt idx="226">
                  <c:v>35764</c:v>
                </c:pt>
                <c:pt idx="227">
                  <c:v>35795</c:v>
                </c:pt>
                <c:pt idx="228">
                  <c:v>35826</c:v>
                </c:pt>
                <c:pt idx="229">
                  <c:v>35854</c:v>
                </c:pt>
                <c:pt idx="230">
                  <c:v>35885</c:v>
                </c:pt>
                <c:pt idx="231">
                  <c:v>35915</c:v>
                </c:pt>
                <c:pt idx="232">
                  <c:v>35946</c:v>
                </c:pt>
                <c:pt idx="233">
                  <c:v>35976</c:v>
                </c:pt>
                <c:pt idx="234">
                  <c:v>36007</c:v>
                </c:pt>
                <c:pt idx="235">
                  <c:v>36038</c:v>
                </c:pt>
                <c:pt idx="236">
                  <c:v>36068</c:v>
                </c:pt>
                <c:pt idx="237">
                  <c:v>36099</c:v>
                </c:pt>
                <c:pt idx="238">
                  <c:v>36129</c:v>
                </c:pt>
                <c:pt idx="239">
                  <c:v>36160</c:v>
                </c:pt>
                <c:pt idx="240">
                  <c:v>36191</c:v>
                </c:pt>
                <c:pt idx="241">
                  <c:v>36219</c:v>
                </c:pt>
                <c:pt idx="242">
                  <c:v>36250</c:v>
                </c:pt>
                <c:pt idx="243">
                  <c:v>36280</c:v>
                </c:pt>
                <c:pt idx="244">
                  <c:v>36311</c:v>
                </c:pt>
                <c:pt idx="245">
                  <c:v>36341</c:v>
                </c:pt>
                <c:pt idx="246">
                  <c:v>36372</c:v>
                </c:pt>
                <c:pt idx="247">
                  <c:v>36403</c:v>
                </c:pt>
                <c:pt idx="248">
                  <c:v>36433</c:v>
                </c:pt>
                <c:pt idx="249">
                  <c:v>36464</c:v>
                </c:pt>
                <c:pt idx="250">
                  <c:v>36494</c:v>
                </c:pt>
                <c:pt idx="251">
                  <c:v>36525</c:v>
                </c:pt>
                <c:pt idx="252">
                  <c:v>36556</c:v>
                </c:pt>
                <c:pt idx="253">
                  <c:v>36585</c:v>
                </c:pt>
                <c:pt idx="254">
                  <c:v>36616</c:v>
                </c:pt>
                <c:pt idx="255">
                  <c:v>36646</c:v>
                </c:pt>
                <c:pt idx="256">
                  <c:v>36677</c:v>
                </c:pt>
                <c:pt idx="257">
                  <c:v>36707</c:v>
                </c:pt>
                <c:pt idx="258">
                  <c:v>36738</c:v>
                </c:pt>
                <c:pt idx="259">
                  <c:v>36769</c:v>
                </c:pt>
                <c:pt idx="260">
                  <c:v>36799</c:v>
                </c:pt>
                <c:pt idx="261">
                  <c:v>36830</c:v>
                </c:pt>
                <c:pt idx="262">
                  <c:v>36860</c:v>
                </c:pt>
                <c:pt idx="263">
                  <c:v>36891</c:v>
                </c:pt>
                <c:pt idx="264">
                  <c:v>36922</c:v>
                </c:pt>
                <c:pt idx="265">
                  <c:v>36950</c:v>
                </c:pt>
                <c:pt idx="266">
                  <c:v>36981</c:v>
                </c:pt>
                <c:pt idx="267">
                  <c:v>37011</c:v>
                </c:pt>
                <c:pt idx="268">
                  <c:v>37042</c:v>
                </c:pt>
                <c:pt idx="269">
                  <c:v>37072</c:v>
                </c:pt>
                <c:pt idx="270">
                  <c:v>37103</c:v>
                </c:pt>
                <c:pt idx="271">
                  <c:v>37134</c:v>
                </c:pt>
                <c:pt idx="272">
                  <c:v>37164</c:v>
                </c:pt>
                <c:pt idx="273">
                  <c:v>37195</c:v>
                </c:pt>
                <c:pt idx="274">
                  <c:v>37225</c:v>
                </c:pt>
                <c:pt idx="275">
                  <c:v>37256</c:v>
                </c:pt>
                <c:pt idx="276">
                  <c:v>37287</c:v>
                </c:pt>
                <c:pt idx="277">
                  <c:v>37315</c:v>
                </c:pt>
                <c:pt idx="278">
                  <c:v>37346</c:v>
                </c:pt>
                <c:pt idx="279">
                  <c:v>37376</c:v>
                </c:pt>
                <c:pt idx="280">
                  <c:v>37407</c:v>
                </c:pt>
                <c:pt idx="281">
                  <c:v>37437</c:v>
                </c:pt>
                <c:pt idx="282">
                  <c:v>37468</c:v>
                </c:pt>
                <c:pt idx="283">
                  <c:v>37499</c:v>
                </c:pt>
                <c:pt idx="284">
                  <c:v>37529</c:v>
                </c:pt>
                <c:pt idx="285">
                  <c:v>37560</c:v>
                </c:pt>
                <c:pt idx="286">
                  <c:v>37590</c:v>
                </c:pt>
                <c:pt idx="287">
                  <c:v>37621</c:v>
                </c:pt>
                <c:pt idx="288">
                  <c:v>37652</c:v>
                </c:pt>
                <c:pt idx="289">
                  <c:v>37680</c:v>
                </c:pt>
                <c:pt idx="290">
                  <c:v>37711</c:v>
                </c:pt>
                <c:pt idx="291">
                  <c:v>37741</c:v>
                </c:pt>
                <c:pt idx="292">
                  <c:v>37772</c:v>
                </c:pt>
                <c:pt idx="293">
                  <c:v>37802</c:v>
                </c:pt>
                <c:pt idx="294">
                  <c:v>37833</c:v>
                </c:pt>
                <c:pt idx="295">
                  <c:v>37864</c:v>
                </c:pt>
                <c:pt idx="296">
                  <c:v>37894</c:v>
                </c:pt>
                <c:pt idx="297">
                  <c:v>37925</c:v>
                </c:pt>
                <c:pt idx="298">
                  <c:v>37955</c:v>
                </c:pt>
                <c:pt idx="299">
                  <c:v>37986</c:v>
                </c:pt>
                <c:pt idx="300">
                  <c:v>38017</c:v>
                </c:pt>
                <c:pt idx="301">
                  <c:v>38046</c:v>
                </c:pt>
                <c:pt idx="302">
                  <c:v>38077</c:v>
                </c:pt>
                <c:pt idx="303">
                  <c:v>38107</c:v>
                </c:pt>
                <c:pt idx="304">
                  <c:v>38138</c:v>
                </c:pt>
                <c:pt idx="305">
                  <c:v>38168</c:v>
                </c:pt>
                <c:pt idx="306">
                  <c:v>38199</c:v>
                </c:pt>
                <c:pt idx="307">
                  <c:v>38230</c:v>
                </c:pt>
                <c:pt idx="308">
                  <c:v>38260</c:v>
                </c:pt>
                <c:pt idx="309">
                  <c:v>38291</c:v>
                </c:pt>
                <c:pt idx="310">
                  <c:v>38321</c:v>
                </c:pt>
                <c:pt idx="311">
                  <c:v>38352</c:v>
                </c:pt>
                <c:pt idx="312">
                  <c:v>38383</c:v>
                </c:pt>
                <c:pt idx="313">
                  <c:v>38411</c:v>
                </c:pt>
                <c:pt idx="314">
                  <c:v>38442</c:v>
                </c:pt>
                <c:pt idx="315">
                  <c:v>38472</c:v>
                </c:pt>
                <c:pt idx="316">
                  <c:v>38503</c:v>
                </c:pt>
                <c:pt idx="317">
                  <c:v>38533</c:v>
                </c:pt>
                <c:pt idx="318">
                  <c:v>38564</c:v>
                </c:pt>
                <c:pt idx="319">
                  <c:v>38595</c:v>
                </c:pt>
                <c:pt idx="320">
                  <c:v>38625</c:v>
                </c:pt>
                <c:pt idx="321">
                  <c:v>38656</c:v>
                </c:pt>
                <c:pt idx="322">
                  <c:v>38686</c:v>
                </c:pt>
                <c:pt idx="323">
                  <c:v>38717</c:v>
                </c:pt>
                <c:pt idx="324">
                  <c:v>38748</c:v>
                </c:pt>
                <c:pt idx="325">
                  <c:v>38776</c:v>
                </c:pt>
                <c:pt idx="326">
                  <c:v>38807</c:v>
                </c:pt>
                <c:pt idx="327">
                  <c:v>38837</c:v>
                </c:pt>
                <c:pt idx="328">
                  <c:v>38868</c:v>
                </c:pt>
                <c:pt idx="329">
                  <c:v>38898</c:v>
                </c:pt>
                <c:pt idx="330">
                  <c:v>38929</c:v>
                </c:pt>
                <c:pt idx="331">
                  <c:v>38960</c:v>
                </c:pt>
                <c:pt idx="332">
                  <c:v>38990</c:v>
                </c:pt>
                <c:pt idx="333">
                  <c:v>39021</c:v>
                </c:pt>
                <c:pt idx="334">
                  <c:v>39051</c:v>
                </c:pt>
                <c:pt idx="335">
                  <c:v>39082</c:v>
                </c:pt>
                <c:pt idx="336">
                  <c:v>39113</c:v>
                </c:pt>
                <c:pt idx="337">
                  <c:v>39141</c:v>
                </c:pt>
                <c:pt idx="338">
                  <c:v>39172</c:v>
                </c:pt>
                <c:pt idx="339">
                  <c:v>39202</c:v>
                </c:pt>
                <c:pt idx="340">
                  <c:v>39233</c:v>
                </c:pt>
                <c:pt idx="341">
                  <c:v>39263</c:v>
                </c:pt>
                <c:pt idx="342">
                  <c:v>39294</c:v>
                </c:pt>
                <c:pt idx="343">
                  <c:v>39325</c:v>
                </c:pt>
                <c:pt idx="344">
                  <c:v>39355</c:v>
                </c:pt>
                <c:pt idx="345">
                  <c:v>39386</c:v>
                </c:pt>
                <c:pt idx="346">
                  <c:v>39416</c:v>
                </c:pt>
                <c:pt idx="347">
                  <c:v>39447</c:v>
                </c:pt>
                <c:pt idx="348">
                  <c:v>39478</c:v>
                </c:pt>
                <c:pt idx="349">
                  <c:v>39507</c:v>
                </c:pt>
                <c:pt idx="350">
                  <c:v>39538</c:v>
                </c:pt>
                <c:pt idx="351">
                  <c:v>39568</c:v>
                </c:pt>
                <c:pt idx="352">
                  <c:v>39599</c:v>
                </c:pt>
                <c:pt idx="353">
                  <c:v>39629</c:v>
                </c:pt>
                <c:pt idx="354">
                  <c:v>39660</c:v>
                </c:pt>
                <c:pt idx="355">
                  <c:v>39691</c:v>
                </c:pt>
                <c:pt idx="356">
                  <c:v>39721</c:v>
                </c:pt>
                <c:pt idx="357">
                  <c:v>39752</c:v>
                </c:pt>
                <c:pt idx="358">
                  <c:v>39782</c:v>
                </c:pt>
                <c:pt idx="359">
                  <c:v>39813</c:v>
                </c:pt>
                <c:pt idx="360">
                  <c:v>39844</c:v>
                </c:pt>
                <c:pt idx="361">
                  <c:v>39872</c:v>
                </c:pt>
                <c:pt idx="362">
                  <c:v>39903</c:v>
                </c:pt>
                <c:pt idx="363">
                  <c:v>39933</c:v>
                </c:pt>
                <c:pt idx="364">
                  <c:v>39964</c:v>
                </c:pt>
                <c:pt idx="365">
                  <c:v>39994</c:v>
                </c:pt>
                <c:pt idx="366">
                  <c:v>40025</c:v>
                </c:pt>
                <c:pt idx="367">
                  <c:v>40056</c:v>
                </c:pt>
                <c:pt idx="368">
                  <c:v>40086</c:v>
                </c:pt>
                <c:pt idx="369">
                  <c:v>40117</c:v>
                </c:pt>
                <c:pt idx="370">
                  <c:v>40147</c:v>
                </c:pt>
                <c:pt idx="371">
                  <c:v>40178</c:v>
                </c:pt>
                <c:pt idx="372">
                  <c:v>40209</c:v>
                </c:pt>
                <c:pt idx="373">
                  <c:v>40237</c:v>
                </c:pt>
                <c:pt idx="374">
                  <c:v>40268</c:v>
                </c:pt>
                <c:pt idx="375">
                  <c:v>40298</c:v>
                </c:pt>
                <c:pt idx="376">
                  <c:v>40329</c:v>
                </c:pt>
                <c:pt idx="377">
                  <c:v>40359</c:v>
                </c:pt>
                <c:pt idx="378">
                  <c:v>40390</c:v>
                </c:pt>
                <c:pt idx="379">
                  <c:v>40421</c:v>
                </c:pt>
                <c:pt idx="380">
                  <c:v>40451</c:v>
                </c:pt>
                <c:pt idx="381">
                  <c:v>40482</c:v>
                </c:pt>
                <c:pt idx="382">
                  <c:v>40512</c:v>
                </c:pt>
                <c:pt idx="383">
                  <c:v>40543</c:v>
                </c:pt>
                <c:pt idx="384">
                  <c:v>40574</c:v>
                </c:pt>
                <c:pt idx="385">
                  <c:v>40602</c:v>
                </c:pt>
                <c:pt idx="386">
                  <c:v>40633</c:v>
                </c:pt>
                <c:pt idx="387">
                  <c:v>40663</c:v>
                </c:pt>
                <c:pt idx="388">
                  <c:v>40694</c:v>
                </c:pt>
                <c:pt idx="389">
                  <c:v>40724</c:v>
                </c:pt>
                <c:pt idx="390">
                  <c:v>40755</c:v>
                </c:pt>
                <c:pt idx="391">
                  <c:v>40786</c:v>
                </c:pt>
                <c:pt idx="392">
                  <c:v>40816</c:v>
                </c:pt>
                <c:pt idx="393">
                  <c:v>40847</c:v>
                </c:pt>
                <c:pt idx="394">
                  <c:v>40877</c:v>
                </c:pt>
                <c:pt idx="395">
                  <c:v>40908</c:v>
                </c:pt>
                <c:pt idx="396">
                  <c:v>40939</c:v>
                </c:pt>
                <c:pt idx="397">
                  <c:v>40968</c:v>
                </c:pt>
                <c:pt idx="398">
                  <c:v>40999</c:v>
                </c:pt>
                <c:pt idx="399">
                  <c:v>41029</c:v>
                </c:pt>
                <c:pt idx="400">
                  <c:v>41060</c:v>
                </c:pt>
                <c:pt idx="401">
                  <c:v>41090</c:v>
                </c:pt>
                <c:pt idx="402">
                  <c:v>41121</c:v>
                </c:pt>
                <c:pt idx="403">
                  <c:v>41152</c:v>
                </c:pt>
                <c:pt idx="404">
                  <c:v>41182</c:v>
                </c:pt>
                <c:pt idx="405">
                  <c:v>41213</c:v>
                </c:pt>
                <c:pt idx="406">
                  <c:v>41243</c:v>
                </c:pt>
                <c:pt idx="407">
                  <c:v>41274</c:v>
                </c:pt>
                <c:pt idx="408">
                  <c:v>41305</c:v>
                </c:pt>
                <c:pt idx="409">
                  <c:v>41333</c:v>
                </c:pt>
                <c:pt idx="410">
                  <c:v>41364</c:v>
                </c:pt>
                <c:pt idx="411">
                  <c:v>41394</c:v>
                </c:pt>
                <c:pt idx="412">
                  <c:v>41425</c:v>
                </c:pt>
                <c:pt idx="413">
                  <c:v>41455</c:v>
                </c:pt>
                <c:pt idx="414">
                  <c:v>41486</c:v>
                </c:pt>
                <c:pt idx="415">
                  <c:v>41517</c:v>
                </c:pt>
                <c:pt idx="416">
                  <c:v>41547</c:v>
                </c:pt>
                <c:pt idx="417">
                  <c:v>41578</c:v>
                </c:pt>
                <c:pt idx="418">
                  <c:v>41608</c:v>
                </c:pt>
                <c:pt idx="419">
                  <c:v>41639</c:v>
                </c:pt>
                <c:pt idx="420">
                  <c:v>41670</c:v>
                </c:pt>
                <c:pt idx="421">
                  <c:v>41698</c:v>
                </c:pt>
                <c:pt idx="422">
                  <c:v>41729</c:v>
                </c:pt>
                <c:pt idx="423">
                  <c:v>41759</c:v>
                </c:pt>
                <c:pt idx="424">
                  <c:v>41790</c:v>
                </c:pt>
                <c:pt idx="425">
                  <c:v>41820</c:v>
                </c:pt>
                <c:pt idx="426">
                  <c:v>41851</c:v>
                </c:pt>
                <c:pt idx="427">
                  <c:v>41882</c:v>
                </c:pt>
                <c:pt idx="428">
                  <c:v>41912</c:v>
                </c:pt>
                <c:pt idx="429">
                  <c:v>41943</c:v>
                </c:pt>
                <c:pt idx="430">
                  <c:v>41973</c:v>
                </c:pt>
                <c:pt idx="431">
                  <c:v>42004</c:v>
                </c:pt>
                <c:pt idx="432">
                  <c:v>42035</c:v>
                </c:pt>
                <c:pt idx="433">
                  <c:v>42063</c:v>
                </c:pt>
                <c:pt idx="434">
                  <c:v>42094</c:v>
                </c:pt>
                <c:pt idx="435">
                  <c:v>42124</c:v>
                </c:pt>
                <c:pt idx="436">
                  <c:v>42155</c:v>
                </c:pt>
                <c:pt idx="437">
                  <c:v>42185</c:v>
                </c:pt>
                <c:pt idx="438">
                  <c:v>42216</c:v>
                </c:pt>
                <c:pt idx="439">
                  <c:v>42247</c:v>
                </c:pt>
                <c:pt idx="440">
                  <c:v>42277</c:v>
                </c:pt>
                <c:pt idx="441">
                  <c:v>42308</c:v>
                </c:pt>
                <c:pt idx="442">
                  <c:v>42338</c:v>
                </c:pt>
                <c:pt idx="443">
                  <c:v>42369</c:v>
                </c:pt>
                <c:pt idx="444">
                  <c:v>42400</c:v>
                </c:pt>
                <c:pt idx="445">
                  <c:v>42429</c:v>
                </c:pt>
                <c:pt idx="446">
                  <c:v>42460</c:v>
                </c:pt>
                <c:pt idx="447">
                  <c:v>42490</c:v>
                </c:pt>
                <c:pt idx="448">
                  <c:v>42521</c:v>
                </c:pt>
                <c:pt idx="449">
                  <c:v>42551</c:v>
                </c:pt>
                <c:pt idx="450">
                  <c:v>42582</c:v>
                </c:pt>
                <c:pt idx="451">
                  <c:v>42613</c:v>
                </c:pt>
                <c:pt idx="452">
                  <c:v>42643</c:v>
                </c:pt>
                <c:pt idx="453">
                  <c:v>42674</c:v>
                </c:pt>
                <c:pt idx="454">
                  <c:v>42704</c:v>
                </c:pt>
                <c:pt idx="455">
                  <c:v>42735</c:v>
                </c:pt>
                <c:pt idx="456">
                  <c:v>42766</c:v>
                </c:pt>
                <c:pt idx="457">
                  <c:v>42794</c:v>
                </c:pt>
                <c:pt idx="458">
                  <c:v>42825</c:v>
                </c:pt>
                <c:pt idx="459">
                  <c:v>42855</c:v>
                </c:pt>
                <c:pt idx="460">
                  <c:v>42886</c:v>
                </c:pt>
                <c:pt idx="461">
                  <c:v>42916</c:v>
                </c:pt>
                <c:pt idx="462">
                  <c:v>42947</c:v>
                </c:pt>
                <c:pt idx="463">
                  <c:v>42978</c:v>
                </c:pt>
                <c:pt idx="464">
                  <c:v>43008</c:v>
                </c:pt>
                <c:pt idx="465">
                  <c:v>43039</c:v>
                </c:pt>
                <c:pt idx="466">
                  <c:v>43069</c:v>
                </c:pt>
                <c:pt idx="467">
                  <c:v>43100</c:v>
                </c:pt>
                <c:pt idx="468">
                  <c:v>43131</c:v>
                </c:pt>
                <c:pt idx="469">
                  <c:v>43159</c:v>
                </c:pt>
                <c:pt idx="470">
                  <c:v>43190</c:v>
                </c:pt>
                <c:pt idx="471">
                  <c:v>43220</c:v>
                </c:pt>
                <c:pt idx="472">
                  <c:v>43251</c:v>
                </c:pt>
                <c:pt idx="473">
                  <c:v>43281</c:v>
                </c:pt>
                <c:pt idx="474">
                  <c:v>43312</c:v>
                </c:pt>
                <c:pt idx="475">
                  <c:v>43343</c:v>
                </c:pt>
                <c:pt idx="476">
                  <c:v>43373</c:v>
                </c:pt>
                <c:pt idx="477">
                  <c:v>43404</c:v>
                </c:pt>
                <c:pt idx="478">
                  <c:v>43434</c:v>
                </c:pt>
                <c:pt idx="479">
                  <c:v>43465</c:v>
                </c:pt>
                <c:pt idx="480">
                  <c:v>43496</c:v>
                </c:pt>
                <c:pt idx="481">
                  <c:v>43524</c:v>
                </c:pt>
                <c:pt idx="482">
                  <c:v>43555</c:v>
                </c:pt>
                <c:pt idx="483">
                  <c:v>43585</c:v>
                </c:pt>
                <c:pt idx="484">
                  <c:v>43616</c:v>
                </c:pt>
                <c:pt idx="485">
                  <c:v>43646</c:v>
                </c:pt>
                <c:pt idx="486">
                  <c:v>43677</c:v>
                </c:pt>
                <c:pt idx="487">
                  <c:v>43708</c:v>
                </c:pt>
                <c:pt idx="488">
                  <c:v>43738</c:v>
                </c:pt>
                <c:pt idx="489">
                  <c:v>43769</c:v>
                </c:pt>
                <c:pt idx="490">
                  <c:v>43799</c:v>
                </c:pt>
                <c:pt idx="491">
                  <c:v>43830</c:v>
                </c:pt>
                <c:pt idx="492">
                  <c:v>43861</c:v>
                </c:pt>
                <c:pt idx="493">
                  <c:v>43890</c:v>
                </c:pt>
                <c:pt idx="494">
                  <c:v>43921</c:v>
                </c:pt>
                <c:pt idx="495">
                  <c:v>43951</c:v>
                </c:pt>
                <c:pt idx="496">
                  <c:v>43982</c:v>
                </c:pt>
                <c:pt idx="497">
                  <c:v>44012</c:v>
                </c:pt>
                <c:pt idx="498">
                  <c:v>44043</c:v>
                </c:pt>
                <c:pt idx="499">
                  <c:v>44074</c:v>
                </c:pt>
                <c:pt idx="500">
                  <c:v>44104</c:v>
                </c:pt>
                <c:pt idx="501">
                  <c:v>44135</c:v>
                </c:pt>
                <c:pt idx="502">
                  <c:v>44165</c:v>
                </c:pt>
                <c:pt idx="503">
                  <c:v>44196</c:v>
                </c:pt>
                <c:pt idx="504">
                  <c:v>44227</c:v>
                </c:pt>
                <c:pt idx="505">
                  <c:v>44255</c:v>
                </c:pt>
                <c:pt idx="506">
                  <c:v>44286</c:v>
                </c:pt>
                <c:pt idx="507">
                  <c:v>44316</c:v>
                </c:pt>
                <c:pt idx="508">
                  <c:v>44347</c:v>
                </c:pt>
                <c:pt idx="509">
                  <c:v>44377</c:v>
                </c:pt>
                <c:pt idx="510">
                  <c:v>44408</c:v>
                </c:pt>
                <c:pt idx="511">
                  <c:v>44439</c:v>
                </c:pt>
                <c:pt idx="512">
                  <c:v>44469</c:v>
                </c:pt>
                <c:pt idx="513">
                  <c:v>44500</c:v>
                </c:pt>
                <c:pt idx="514">
                  <c:v>44530</c:v>
                </c:pt>
                <c:pt idx="515">
                  <c:v>44561</c:v>
                </c:pt>
                <c:pt idx="516">
                  <c:v>44592</c:v>
                </c:pt>
                <c:pt idx="517">
                  <c:v>44620</c:v>
                </c:pt>
                <c:pt idx="518">
                  <c:v>44651</c:v>
                </c:pt>
                <c:pt idx="519">
                  <c:v>44681</c:v>
                </c:pt>
                <c:pt idx="520">
                  <c:v>44712</c:v>
                </c:pt>
                <c:pt idx="521">
                  <c:v>44742</c:v>
                </c:pt>
                <c:pt idx="522">
                  <c:v>44773</c:v>
                </c:pt>
                <c:pt idx="523">
                  <c:v>44804</c:v>
                </c:pt>
                <c:pt idx="524">
                  <c:v>44834</c:v>
                </c:pt>
                <c:pt idx="525">
                  <c:v>44865</c:v>
                </c:pt>
                <c:pt idx="526">
                  <c:v>44895</c:v>
                </c:pt>
              </c:numCache>
            </c:numRef>
          </c:cat>
          <c:val>
            <c:numRef>
              <c:f>Sheet1!$R$15:$R$541</c:f>
              <c:numCache>
                <c:formatCode>General</c:formatCode>
                <c:ptCount val="527"/>
                <c:pt idx="1">
                  <c:v>7.2</c:v>
                </c:pt>
                <c:pt idx="2">
                  <c:v>7.4083333333333332</c:v>
                </c:pt>
                <c:pt idx="3">
                  <c:v>7.6166666666666663</c:v>
                </c:pt>
                <c:pt idx="4">
                  <c:v>7.8249999999999993</c:v>
                </c:pt>
                <c:pt idx="5">
                  <c:v>8.0333333333333332</c:v>
                </c:pt>
                <c:pt idx="6">
                  <c:v>8.2416666666666671</c:v>
                </c:pt>
                <c:pt idx="7">
                  <c:v>8.4500000000000011</c:v>
                </c:pt>
                <c:pt idx="8">
                  <c:v>8.658333333333335</c:v>
                </c:pt>
                <c:pt idx="9">
                  <c:v>8.8666666666666689</c:v>
                </c:pt>
                <c:pt idx="10">
                  <c:v>9.0750000000000028</c:v>
                </c:pt>
                <c:pt idx="11">
                  <c:v>9.2833333333333368</c:v>
                </c:pt>
                <c:pt idx="12">
                  <c:v>9.4916666666666707</c:v>
                </c:pt>
                <c:pt idx="13">
                  <c:v>9.6999999999999993</c:v>
                </c:pt>
                <c:pt idx="14">
                  <c:v>9.5333333333333332</c:v>
                </c:pt>
                <c:pt idx="15">
                  <c:v>9.3666666666666671</c:v>
                </c:pt>
                <c:pt idx="16">
                  <c:v>9.2000000000000011</c:v>
                </c:pt>
                <c:pt idx="17">
                  <c:v>9.033333333333335</c:v>
                </c:pt>
                <c:pt idx="18">
                  <c:v>8.8666666666666689</c:v>
                </c:pt>
                <c:pt idx="19">
                  <c:v>8.6999999999999993</c:v>
                </c:pt>
                <c:pt idx="20">
                  <c:v>9.3000000000000007</c:v>
                </c:pt>
                <c:pt idx="21">
                  <c:v>8.8250000000000011</c:v>
                </c:pt>
                <c:pt idx="22">
                  <c:v>8.3500000000000014</c:v>
                </c:pt>
                <c:pt idx="23">
                  <c:v>7.8750000000000018</c:v>
                </c:pt>
                <c:pt idx="24">
                  <c:v>7.4</c:v>
                </c:pt>
                <c:pt idx="25">
                  <c:v>6.7</c:v>
                </c:pt>
                <c:pt idx="26">
                  <c:v>5.9</c:v>
                </c:pt>
                <c:pt idx="27">
                  <c:v>5.875</c:v>
                </c:pt>
                <c:pt idx="28">
                  <c:v>5.85</c:v>
                </c:pt>
                <c:pt idx="29">
                  <c:v>5.8249999999999993</c:v>
                </c:pt>
                <c:pt idx="30">
                  <c:v>5.8</c:v>
                </c:pt>
                <c:pt idx="31">
                  <c:v>6.7</c:v>
                </c:pt>
                <c:pt idx="32">
                  <c:v>6.5</c:v>
                </c:pt>
                <c:pt idx="33">
                  <c:v>6.4</c:v>
                </c:pt>
                <c:pt idx="34">
                  <c:v>6.3000000000000007</c:v>
                </c:pt>
                <c:pt idx="35">
                  <c:v>6.2000000000000011</c:v>
                </c:pt>
                <c:pt idx="36">
                  <c:v>6.1</c:v>
                </c:pt>
                <c:pt idx="37">
                  <c:v>5.9</c:v>
                </c:pt>
                <c:pt idx="38">
                  <c:v>5</c:v>
                </c:pt>
                <c:pt idx="39">
                  <c:v>5.0750000000000002</c:v>
                </c:pt>
                <c:pt idx="40">
                  <c:v>5.15</c:v>
                </c:pt>
                <c:pt idx="41">
                  <c:v>5.2250000000000005</c:v>
                </c:pt>
                <c:pt idx="42">
                  <c:v>5.3</c:v>
                </c:pt>
                <c:pt idx="43">
                  <c:v>5.4</c:v>
                </c:pt>
                <c:pt idx="44">
                  <c:v>5.0999999999999996</c:v>
                </c:pt>
                <c:pt idx="45">
                  <c:v>5.0749999999999993</c:v>
                </c:pt>
                <c:pt idx="46">
                  <c:v>5.0499999999999989</c:v>
                </c:pt>
                <c:pt idx="47">
                  <c:v>5.0249999999999986</c:v>
                </c:pt>
                <c:pt idx="48">
                  <c:v>5</c:v>
                </c:pt>
                <c:pt idx="49">
                  <c:v>4.8</c:v>
                </c:pt>
                <c:pt idx="50">
                  <c:v>4.9000000000000004</c:v>
                </c:pt>
                <c:pt idx="51">
                  <c:v>4.9250000000000007</c:v>
                </c:pt>
                <c:pt idx="52">
                  <c:v>4.9500000000000011</c:v>
                </c:pt>
                <c:pt idx="53">
                  <c:v>4.9750000000000014</c:v>
                </c:pt>
                <c:pt idx="54">
                  <c:v>5</c:v>
                </c:pt>
                <c:pt idx="55">
                  <c:v>4.9000000000000004</c:v>
                </c:pt>
                <c:pt idx="56">
                  <c:v>5</c:v>
                </c:pt>
                <c:pt idx="57">
                  <c:v>4.9749999999999996</c:v>
                </c:pt>
                <c:pt idx="58">
                  <c:v>4.9499999999999993</c:v>
                </c:pt>
                <c:pt idx="59">
                  <c:v>4.9249999999999989</c:v>
                </c:pt>
                <c:pt idx="60">
                  <c:v>4.9000000000000004</c:v>
                </c:pt>
                <c:pt idx="61">
                  <c:v>5</c:v>
                </c:pt>
                <c:pt idx="62">
                  <c:v>5</c:v>
                </c:pt>
                <c:pt idx="63">
                  <c:v>5.0250000000000004</c:v>
                </c:pt>
                <c:pt idx="64">
                  <c:v>5.0500000000000007</c:v>
                </c:pt>
                <c:pt idx="65">
                  <c:v>5.0750000000000011</c:v>
                </c:pt>
                <c:pt idx="66">
                  <c:v>5.0999999999999996</c:v>
                </c:pt>
                <c:pt idx="67">
                  <c:v>4.9000000000000004</c:v>
                </c:pt>
                <c:pt idx="68">
                  <c:v>4.9000000000000004</c:v>
                </c:pt>
                <c:pt idx="69">
                  <c:v>4.8500000000000005</c:v>
                </c:pt>
                <c:pt idx="70">
                  <c:v>4.8000000000000007</c:v>
                </c:pt>
                <c:pt idx="71">
                  <c:v>4.7500000000000009</c:v>
                </c:pt>
                <c:pt idx="72">
                  <c:v>4.7</c:v>
                </c:pt>
                <c:pt idx="73">
                  <c:v>4.8</c:v>
                </c:pt>
                <c:pt idx="74">
                  <c:v>4.7</c:v>
                </c:pt>
                <c:pt idx="75">
                  <c:v>4.6749999999999998</c:v>
                </c:pt>
                <c:pt idx="76">
                  <c:v>4.6499999999999995</c:v>
                </c:pt>
                <c:pt idx="77">
                  <c:v>4.6249999999999991</c:v>
                </c:pt>
                <c:pt idx="78">
                  <c:v>4.5999999999999996</c:v>
                </c:pt>
                <c:pt idx="79">
                  <c:v>4.7</c:v>
                </c:pt>
                <c:pt idx="80">
                  <c:v>4.7</c:v>
                </c:pt>
                <c:pt idx="81">
                  <c:v>4.55</c:v>
                </c:pt>
                <c:pt idx="82">
                  <c:v>4.3999999999999995</c:v>
                </c:pt>
                <c:pt idx="83">
                  <c:v>4.2499999999999991</c:v>
                </c:pt>
                <c:pt idx="84">
                  <c:v>4.0999999999999988</c:v>
                </c:pt>
                <c:pt idx="85">
                  <c:v>3.9499999999999988</c:v>
                </c:pt>
                <c:pt idx="86">
                  <c:v>3.8</c:v>
                </c:pt>
                <c:pt idx="87">
                  <c:v>3.833333333333333</c:v>
                </c:pt>
                <c:pt idx="88">
                  <c:v>3.8666666666666663</c:v>
                </c:pt>
                <c:pt idx="89">
                  <c:v>3.9</c:v>
                </c:pt>
                <c:pt idx="90">
                  <c:v>3.9333333333333331</c:v>
                </c:pt>
                <c:pt idx="91">
                  <c:v>3.9666666666666663</c:v>
                </c:pt>
                <c:pt idx="92">
                  <c:v>4</c:v>
                </c:pt>
                <c:pt idx="93">
                  <c:v>3.9333333333333331</c:v>
                </c:pt>
                <c:pt idx="94">
                  <c:v>3.8666666666666663</c:v>
                </c:pt>
                <c:pt idx="95">
                  <c:v>3.8</c:v>
                </c:pt>
                <c:pt idx="96">
                  <c:v>3.833333333333333</c:v>
                </c:pt>
                <c:pt idx="97">
                  <c:v>3.8666666666666663</c:v>
                </c:pt>
                <c:pt idx="98">
                  <c:v>3.9</c:v>
                </c:pt>
                <c:pt idx="99">
                  <c:v>4.0333333333333332</c:v>
                </c:pt>
                <c:pt idx="100">
                  <c:v>4.1666666666666661</c:v>
                </c:pt>
                <c:pt idx="101">
                  <c:v>4.3</c:v>
                </c:pt>
                <c:pt idx="102">
                  <c:v>4</c:v>
                </c:pt>
                <c:pt idx="103">
                  <c:v>3.7</c:v>
                </c:pt>
                <c:pt idx="104">
                  <c:v>3.4</c:v>
                </c:pt>
                <c:pt idx="105">
                  <c:v>3.6333333333333333</c:v>
                </c:pt>
                <c:pt idx="106">
                  <c:v>3.8666666666666667</c:v>
                </c:pt>
                <c:pt idx="107">
                  <c:v>4.0999999999999996</c:v>
                </c:pt>
                <c:pt idx="108">
                  <c:v>4.0964285714285715</c:v>
                </c:pt>
                <c:pt idx="109">
                  <c:v>4.0928571428571434</c:v>
                </c:pt>
                <c:pt idx="110">
                  <c:v>4.0892857142857153</c:v>
                </c:pt>
                <c:pt idx="111">
                  <c:v>4.0857142857142872</c:v>
                </c:pt>
                <c:pt idx="112">
                  <c:v>4.0821428571428591</c:v>
                </c:pt>
                <c:pt idx="113">
                  <c:v>4.078571428571431</c:v>
                </c:pt>
                <c:pt idx="114">
                  <c:v>4.0750000000000028</c:v>
                </c:pt>
                <c:pt idx="115">
                  <c:v>4.0714285714285747</c:v>
                </c:pt>
                <c:pt idx="116">
                  <c:v>4.0678571428571466</c:v>
                </c:pt>
                <c:pt idx="117">
                  <c:v>4.0642857142857185</c:v>
                </c:pt>
                <c:pt idx="118">
                  <c:v>4.0607142857142904</c:v>
                </c:pt>
                <c:pt idx="119">
                  <c:v>4.0571428571428623</c:v>
                </c:pt>
                <c:pt idx="120">
                  <c:v>4.0535714285714342</c:v>
                </c:pt>
                <c:pt idx="121">
                  <c:v>4.050000000000006</c:v>
                </c:pt>
                <c:pt idx="122">
                  <c:v>4.0464285714285779</c:v>
                </c:pt>
                <c:pt idx="123">
                  <c:v>4.0428571428571498</c:v>
                </c:pt>
                <c:pt idx="124">
                  <c:v>4.0392857142857217</c:v>
                </c:pt>
                <c:pt idx="125">
                  <c:v>4.0357142857142936</c:v>
                </c:pt>
                <c:pt idx="126">
                  <c:v>4.0321428571428655</c:v>
                </c:pt>
                <c:pt idx="127">
                  <c:v>4.0285714285714374</c:v>
                </c:pt>
                <c:pt idx="128">
                  <c:v>4.0250000000000092</c:v>
                </c:pt>
                <c:pt idx="129">
                  <c:v>4.0214285714285811</c:v>
                </c:pt>
                <c:pt idx="130">
                  <c:v>4.017857142857153</c:v>
                </c:pt>
                <c:pt idx="131">
                  <c:v>4.0142857142857249</c:v>
                </c:pt>
                <c:pt idx="132">
                  <c:v>4.0107142857142968</c:v>
                </c:pt>
                <c:pt idx="133">
                  <c:v>4.0071428571428687</c:v>
                </c:pt>
                <c:pt idx="134">
                  <c:v>4.0035714285714405</c:v>
                </c:pt>
                <c:pt idx="135">
                  <c:v>4</c:v>
                </c:pt>
                <c:pt idx="136">
                  <c:v>4.3</c:v>
                </c:pt>
                <c:pt idx="137">
                  <c:v>4.5999999999999996</c:v>
                </c:pt>
                <c:pt idx="138">
                  <c:v>4.2</c:v>
                </c:pt>
                <c:pt idx="139">
                  <c:v>4.5999999999999996</c:v>
                </c:pt>
                <c:pt idx="140">
                  <c:v>4.7</c:v>
                </c:pt>
                <c:pt idx="141">
                  <c:v>4.5999999999999996</c:v>
                </c:pt>
                <c:pt idx="142">
                  <c:v>4.5999999999999996</c:v>
                </c:pt>
                <c:pt idx="143">
                  <c:v>4.5</c:v>
                </c:pt>
                <c:pt idx="144">
                  <c:v>4.5999999999999996</c:v>
                </c:pt>
                <c:pt idx="145">
                  <c:v>4.5999999999999996</c:v>
                </c:pt>
                <c:pt idx="146">
                  <c:v>4.5999999999999996</c:v>
                </c:pt>
                <c:pt idx="147">
                  <c:v>4.2</c:v>
                </c:pt>
                <c:pt idx="148">
                  <c:v>4.4000000000000004</c:v>
                </c:pt>
                <c:pt idx="149">
                  <c:v>4.5</c:v>
                </c:pt>
                <c:pt idx="150">
                  <c:v>4.2</c:v>
                </c:pt>
                <c:pt idx="151">
                  <c:v>4</c:v>
                </c:pt>
                <c:pt idx="152">
                  <c:v>3.9</c:v>
                </c:pt>
                <c:pt idx="153">
                  <c:v>3.7</c:v>
                </c:pt>
                <c:pt idx="154">
                  <c:v>3.8</c:v>
                </c:pt>
                <c:pt idx="155">
                  <c:v>3.8</c:v>
                </c:pt>
                <c:pt idx="156">
                  <c:v>3.6</c:v>
                </c:pt>
                <c:pt idx="157">
                  <c:v>3.4</c:v>
                </c:pt>
                <c:pt idx="158">
                  <c:v>3.6</c:v>
                </c:pt>
                <c:pt idx="159">
                  <c:v>3.9</c:v>
                </c:pt>
                <c:pt idx="160">
                  <c:v>4</c:v>
                </c:pt>
                <c:pt idx="161">
                  <c:v>3.4</c:v>
                </c:pt>
                <c:pt idx="162">
                  <c:v>3.7</c:v>
                </c:pt>
                <c:pt idx="163">
                  <c:v>4.2</c:v>
                </c:pt>
                <c:pt idx="164">
                  <c:v>3.5</c:v>
                </c:pt>
                <c:pt idx="165">
                  <c:v>3.7</c:v>
                </c:pt>
                <c:pt idx="166">
                  <c:v>3.7</c:v>
                </c:pt>
                <c:pt idx="167">
                  <c:v>3.4</c:v>
                </c:pt>
                <c:pt idx="168">
                  <c:v>3.4</c:v>
                </c:pt>
                <c:pt idx="169">
                  <c:v>4.0999999999999996</c:v>
                </c:pt>
                <c:pt idx="170">
                  <c:v>3.6</c:v>
                </c:pt>
                <c:pt idx="171">
                  <c:v>3.5</c:v>
                </c:pt>
                <c:pt idx="172">
                  <c:v>3.5</c:v>
                </c:pt>
                <c:pt idx="173">
                  <c:v>3.8</c:v>
                </c:pt>
                <c:pt idx="174">
                  <c:v>3.5</c:v>
                </c:pt>
                <c:pt idx="175">
                  <c:v>3.3</c:v>
                </c:pt>
                <c:pt idx="176">
                  <c:v>3.3</c:v>
                </c:pt>
                <c:pt idx="177">
                  <c:v>3.5</c:v>
                </c:pt>
                <c:pt idx="178">
                  <c:v>3.4</c:v>
                </c:pt>
                <c:pt idx="179">
                  <c:v>3.6</c:v>
                </c:pt>
                <c:pt idx="180">
                  <c:v>3.2</c:v>
                </c:pt>
                <c:pt idx="181">
                  <c:v>3.3</c:v>
                </c:pt>
                <c:pt idx="182">
                  <c:v>3.4</c:v>
                </c:pt>
                <c:pt idx="183">
                  <c:v>3.2</c:v>
                </c:pt>
                <c:pt idx="184">
                  <c:v>3.4</c:v>
                </c:pt>
                <c:pt idx="185">
                  <c:v>3.4</c:v>
                </c:pt>
                <c:pt idx="186">
                  <c:v>3.2</c:v>
                </c:pt>
                <c:pt idx="187">
                  <c:v>3.5</c:v>
                </c:pt>
                <c:pt idx="188">
                  <c:v>3.2</c:v>
                </c:pt>
                <c:pt idx="189">
                  <c:v>3.3</c:v>
                </c:pt>
                <c:pt idx="190">
                  <c:v>3.2</c:v>
                </c:pt>
                <c:pt idx="191">
                  <c:v>3.2</c:v>
                </c:pt>
                <c:pt idx="192">
                  <c:v>3.2</c:v>
                </c:pt>
                <c:pt idx="193">
                  <c:v>3.2</c:v>
                </c:pt>
                <c:pt idx="194">
                  <c:v>3.3</c:v>
                </c:pt>
                <c:pt idx="195">
                  <c:v>3.5</c:v>
                </c:pt>
                <c:pt idx="196">
                  <c:v>3.2</c:v>
                </c:pt>
                <c:pt idx="197">
                  <c:v>3.1</c:v>
                </c:pt>
                <c:pt idx="198">
                  <c:v>3.2</c:v>
                </c:pt>
                <c:pt idx="199">
                  <c:v>3.1</c:v>
                </c:pt>
                <c:pt idx="200">
                  <c:v>3.1</c:v>
                </c:pt>
                <c:pt idx="201">
                  <c:v>3.2</c:v>
                </c:pt>
                <c:pt idx="202">
                  <c:v>3.1</c:v>
                </c:pt>
                <c:pt idx="203">
                  <c:v>3.1</c:v>
                </c:pt>
                <c:pt idx="204">
                  <c:v>3.2</c:v>
                </c:pt>
                <c:pt idx="205">
                  <c:v>3.3</c:v>
                </c:pt>
                <c:pt idx="206">
                  <c:v>3.2</c:v>
                </c:pt>
                <c:pt idx="207">
                  <c:v>3</c:v>
                </c:pt>
                <c:pt idx="208">
                  <c:v>3.3</c:v>
                </c:pt>
                <c:pt idx="209">
                  <c:v>3.1</c:v>
                </c:pt>
                <c:pt idx="210">
                  <c:v>3.2</c:v>
                </c:pt>
                <c:pt idx="211">
                  <c:v>3.3</c:v>
                </c:pt>
                <c:pt idx="212">
                  <c:v>3.2</c:v>
                </c:pt>
                <c:pt idx="213">
                  <c:v>3</c:v>
                </c:pt>
                <c:pt idx="214">
                  <c:v>3</c:v>
                </c:pt>
                <c:pt idx="215">
                  <c:v>3</c:v>
                </c:pt>
                <c:pt idx="216">
                  <c:v>3.2</c:v>
                </c:pt>
                <c:pt idx="217">
                  <c:v>3.1</c:v>
                </c:pt>
                <c:pt idx="218">
                  <c:v>3</c:v>
                </c:pt>
                <c:pt idx="219">
                  <c:v>2.9</c:v>
                </c:pt>
                <c:pt idx="220">
                  <c:v>3</c:v>
                </c:pt>
                <c:pt idx="221">
                  <c:v>3.1</c:v>
                </c:pt>
                <c:pt idx="222">
                  <c:v>2.9</c:v>
                </c:pt>
                <c:pt idx="223">
                  <c:v>3</c:v>
                </c:pt>
                <c:pt idx="224">
                  <c:v>3.1</c:v>
                </c:pt>
                <c:pt idx="225">
                  <c:v>3</c:v>
                </c:pt>
                <c:pt idx="226">
                  <c:v>3.1</c:v>
                </c:pt>
                <c:pt idx="227">
                  <c:v>3.1</c:v>
                </c:pt>
                <c:pt idx="228">
                  <c:v>2.9</c:v>
                </c:pt>
                <c:pt idx="229">
                  <c:v>2.9</c:v>
                </c:pt>
                <c:pt idx="230">
                  <c:v>2.8</c:v>
                </c:pt>
                <c:pt idx="231">
                  <c:v>2.7</c:v>
                </c:pt>
                <c:pt idx="232">
                  <c:v>2.8</c:v>
                </c:pt>
                <c:pt idx="233">
                  <c:v>2.9</c:v>
                </c:pt>
                <c:pt idx="234">
                  <c:v>2.7</c:v>
                </c:pt>
                <c:pt idx="235">
                  <c:v>2.7</c:v>
                </c:pt>
                <c:pt idx="236">
                  <c:v>2.9</c:v>
                </c:pt>
                <c:pt idx="237">
                  <c:v>2.8</c:v>
                </c:pt>
                <c:pt idx="238">
                  <c:v>2.8</c:v>
                </c:pt>
                <c:pt idx="239">
                  <c:v>2.9</c:v>
                </c:pt>
                <c:pt idx="240">
                  <c:v>3</c:v>
                </c:pt>
                <c:pt idx="241">
                  <c:v>2.8</c:v>
                </c:pt>
                <c:pt idx="242">
                  <c:v>2.7</c:v>
                </c:pt>
                <c:pt idx="243">
                  <c:v>2.8</c:v>
                </c:pt>
                <c:pt idx="244">
                  <c:v>2.9</c:v>
                </c:pt>
                <c:pt idx="245">
                  <c:v>2.8</c:v>
                </c:pt>
                <c:pt idx="246">
                  <c:v>2.9</c:v>
                </c:pt>
                <c:pt idx="247">
                  <c:v>2.8</c:v>
                </c:pt>
                <c:pt idx="248">
                  <c:v>2.9</c:v>
                </c:pt>
                <c:pt idx="249">
                  <c:v>2.8</c:v>
                </c:pt>
                <c:pt idx="250">
                  <c:v>2.9</c:v>
                </c:pt>
                <c:pt idx="251">
                  <c:v>2.9</c:v>
                </c:pt>
                <c:pt idx="252">
                  <c:v>3</c:v>
                </c:pt>
                <c:pt idx="253">
                  <c:v>2.9</c:v>
                </c:pt>
                <c:pt idx="254">
                  <c:v>3.1</c:v>
                </c:pt>
                <c:pt idx="255">
                  <c:v>2.8</c:v>
                </c:pt>
                <c:pt idx="256">
                  <c:v>2.9</c:v>
                </c:pt>
                <c:pt idx="257">
                  <c:v>2.8</c:v>
                </c:pt>
                <c:pt idx="258">
                  <c:v>2.8</c:v>
                </c:pt>
                <c:pt idx="259">
                  <c:v>2.9</c:v>
                </c:pt>
                <c:pt idx="260">
                  <c:v>3</c:v>
                </c:pt>
                <c:pt idx="261">
                  <c:v>3</c:v>
                </c:pt>
                <c:pt idx="262">
                  <c:v>2.9</c:v>
                </c:pt>
                <c:pt idx="263">
                  <c:v>3</c:v>
                </c:pt>
                <c:pt idx="264">
                  <c:v>2.9</c:v>
                </c:pt>
                <c:pt idx="265">
                  <c:v>3</c:v>
                </c:pt>
                <c:pt idx="266">
                  <c:v>3</c:v>
                </c:pt>
                <c:pt idx="267">
                  <c:v>3.1</c:v>
                </c:pt>
                <c:pt idx="268">
                  <c:v>3</c:v>
                </c:pt>
                <c:pt idx="269">
                  <c:v>3</c:v>
                </c:pt>
                <c:pt idx="270">
                  <c:v>2.9</c:v>
                </c:pt>
                <c:pt idx="271">
                  <c:v>3</c:v>
                </c:pt>
                <c:pt idx="272">
                  <c:v>2.9</c:v>
                </c:pt>
                <c:pt idx="273">
                  <c:v>2.7</c:v>
                </c:pt>
                <c:pt idx="274">
                  <c:v>2.8</c:v>
                </c:pt>
                <c:pt idx="275">
                  <c:v>3</c:v>
                </c:pt>
                <c:pt idx="276">
                  <c:v>2.7</c:v>
                </c:pt>
                <c:pt idx="277">
                  <c:v>2.8</c:v>
                </c:pt>
                <c:pt idx="278">
                  <c:v>2.8</c:v>
                </c:pt>
                <c:pt idx="279">
                  <c:v>2.8</c:v>
                </c:pt>
                <c:pt idx="280">
                  <c:v>3</c:v>
                </c:pt>
                <c:pt idx="281">
                  <c:v>2.8</c:v>
                </c:pt>
                <c:pt idx="282">
                  <c:v>2.8</c:v>
                </c:pt>
                <c:pt idx="283">
                  <c:v>2.9</c:v>
                </c:pt>
                <c:pt idx="284">
                  <c:v>2.5</c:v>
                </c:pt>
                <c:pt idx="285">
                  <c:v>2.8</c:v>
                </c:pt>
                <c:pt idx="286">
                  <c:v>2.8</c:v>
                </c:pt>
                <c:pt idx="287">
                  <c:v>2.8</c:v>
                </c:pt>
                <c:pt idx="288">
                  <c:v>2.7</c:v>
                </c:pt>
                <c:pt idx="289">
                  <c:v>2.7</c:v>
                </c:pt>
                <c:pt idx="290">
                  <c:v>2.8</c:v>
                </c:pt>
                <c:pt idx="291">
                  <c:v>2.7</c:v>
                </c:pt>
                <c:pt idx="292">
                  <c:v>2.8</c:v>
                </c:pt>
                <c:pt idx="293">
                  <c:v>2.7</c:v>
                </c:pt>
                <c:pt idx="294">
                  <c:v>2.7</c:v>
                </c:pt>
                <c:pt idx="295">
                  <c:v>2.7</c:v>
                </c:pt>
                <c:pt idx="296">
                  <c:v>2.7</c:v>
                </c:pt>
                <c:pt idx="297">
                  <c:v>2.8</c:v>
                </c:pt>
                <c:pt idx="298">
                  <c:v>2.7</c:v>
                </c:pt>
                <c:pt idx="299">
                  <c:v>2.8</c:v>
                </c:pt>
                <c:pt idx="300">
                  <c:v>2.8</c:v>
                </c:pt>
                <c:pt idx="301">
                  <c:v>2.9</c:v>
                </c:pt>
                <c:pt idx="302">
                  <c:v>2.9</c:v>
                </c:pt>
                <c:pt idx="303">
                  <c:v>2.7</c:v>
                </c:pt>
                <c:pt idx="304">
                  <c:v>2.8</c:v>
                </c:pt>
                <c:pt idx="305">
                  <c:v>2.9</c:v>
                </c:pt>
                <c:pt idx="306">
                  <c:v>2.8</c:v>
                </c:pt>
                <c:pt idx="307">
                  <c:v>2.7</c:v>
                </c:pt>
                <c:pt idx="308">
                  <c:v>2.8</c:v>
                </c:pt>
                <c:pt idx="309">
                  <c:v>2.8</c:v>
                </c:pt>
                <c:pt idx="310">
                  <c:v>2.7</c:v>
                </c:pt>
                <c:pt idx="311">
                  <c:v>2.8</c:v>
                </c:pt>
                <c:pt idx="312">
                  <c:v>2.7</c:v>
                </c:pt>
                <c:pt idx="313">
                  <c:v>2.8</c:v>
                </c:pt>
                <c:pt idx="314">
                  <c:v>2.9</c:v>
                </c:pt>
                <c:pt idx="315">
                  <c:v>3</c:v>
                </c:pt>
                <c:pt idx="316">
                  <c:v>2.9</c:v>
                </c:pt>
                <c:pt idx="317">
                  <c:v>2.8</c:v>
                </c:pt>
                <c:pt idx="318">
                  <c:v>2.9</c:v>
                </c:pt>
                <c:pt idx="319">
                  <c:v>2.8</c:v>
                </c:pt>
                <c:pt idx="320">
                  <c:v>3.1</c:v>
                </c:pt>
                <c:pt idx="321">
                  <c:v>3.2</c:v>
                </c:pt>
                <c:pt idx="322">
                  <c:v>3</c:v>
                </c:pt>
                <c:pt idx="323">
                  <c:v>3.1</c:v>
                </c:pt>
                <c:pt idx="324">
                  <c:v>2.9</c:v>
                </c:pt>
                <c:pt idx="325">
                  <c:v>2.9</c:v>
                </c:pt>
                <c:pt idx="326">
                  <c:v>2.9</c:v>
                </c:pt>
                <c:pt idx="327">
                  <c:v>3.1</c:v>
                </c:pt>
                <c:pt idx="328">
                  <c:v>3.2</c:v>
                </c:pt>
                <c:pt idx="329">
                  <c:v>2.9</c:v>
                </c:pt>
                <c:pt idx="330">
                  <c:v>2.9</c:v>
                </c:pt>
                <c:pt idx="331">
                  <c:v>3.2</c:v>
                </c:pt>
                <c:pt idx="332">
                  <c:v>3</c:v>
                </c:pt>
                <c:pt idx="333">
                  <c:v>3.1</c:v>
                </c:pt>
                <c:pt idx="334">
                  <c:v>3</c:v>
                </c:pt>
                <c:pt idx="335">
                  <c:v>3</c:v>
                </c:pt>
                <c:pt idx="336">
                  <c:v>3</c:v>
                </c:pt>
                <c:pt idx="337">
                  <c:v>2.9</c:v>
                </c:pt>
                <c:pt idx="338">
                  <c:v>2.9</c:v>
                </c:pt>
                <c:pt idx="339">
                  <c:v>3.1</c:v>
                </c:pt>
                <c:pt idx="340">
                  <c:v>3.1</c:v>
                </c:pt>
                <c:pt idx="341">
                  <c:v>2.9</c:v>
                </c:pt>
                <c:pt idx="342">
                  <c:v>3.1</c:v>
                </c:pt>
                <c:pt idx="343">
                  <c:v>2.9</c:v>
                </c:pt>
                <c:pt idx="344">
                  <c:v>2.9</c:v>
                </c:pt>
                <c:pt idx="345">
                  <c:v>2.8</c:v>
                </c:pt>
                <c:pt idx="346">
                  <c:v>2.9</c:v>
                </c:pt>
                <c:pt idx="347">
                  <c:v>3.1</c:v>
                </c:pt>
                <c:pt idx="348">
                  <c:v>3</c:v>
                </c:pt>
                <c:pt idx="349">
                  <c:v>3</c:v>
                </c:pt>
                <c:pt idx="350">
                  <c:v>2.9</c:v>
                </c:pt>
                <c:pt idx="351">
                  <c:v>3.2</c:v>
                </c:pt>
                <c:pt idx="352">
                  <c:v>3.4</c:v>
                </c:pt>
                <c:pt idx="353">
                  <c:v>3.4</c:v>
                </c:pt>
                <c:pt idx="354">
                  <c:v>3.2</c:v>
                </c:pt>
                <c:pt idx="355">
                  <c:v>3.2</c:v>
                </c:pt>
                <c:pt idx="356">
                  <c:v>3</c:v>
                </c:pt>
                <c:pt idx="357">
                  <c:v>2.9</c:v>
                </c:pt>
                <c:pt idx="358">
                  <c:v>2.9</c:v>
                </c:pt>
                <c:pt idx="359">
                  <c:v>2.6</c:v>
                </c:pt>
                <c:pt idx="360">
                  <c:v>2.9</c:v>
                </c:pt>
                <c:pt idx="361">
                  <c:v>3.1</c:v>
                </c:pt>
                <c:pt idx="362">
                  <c:v>2.6</c:v>
                </c:pt>
                <c:pt idx="363">
                  <c:v>2.8</c:v>
                </c:pt>
                <c:pt idx="364">
                  <c:v>2.9</c:v>
                </c:pt>
                <c:pt idx="365">
                  <c:v>3</c:v>
                </c:pt>
                <c:pt idx="366">
                  <c:v>3</c:v>
                </c:pt>
                <c:pt idx="367">
                  <c:v>2.8</c:v>
                </c:pt>
                <c:pt idx="368">
                  <c:v>2.8</c:v>
                </c:pt>
                <c:pt idx="369">
                  <c:v>2.9</c:v>
                </c:pt>
                <c:pt idx="370">
                  <c:v>3</c:v>
                </c:pt>
                <c:pt idx="371">
                  <c:v>2.7</c:v>
                </c:pt>
                <c:pt idx="372">
                  <c:v>2.9</c:v>
                </c:pt>
                <c:pt idx="373">
                  <c:v>2.7</c:v>
                </c:pt>
                <c:pt idx="374">
                  <c:v>2.7</c:v>
                </c:pt>
                <c:pt idx="375">
                  <c:v>2.7</c:v>
                </c:pt>
                <c:pt idx="376">
                  <c:v>2.9</c:v>
                </c:pt>
                <c:pt idx="377">
                  <c:v>2.8</c:v>
                </c:pt>
                <c:pt idx="378">
                  <c:v>2.9</c:v>
                </c:pt>
                <c:pt idx="379">
                  <c:v>2.8</c:v>
                </c:pt>
                <c:pt idx="380">
                  <c:v>2.7</c:v>
                </c:pt>
                <c:pt idx="381">
                  <c:v>2.8</c:v>
                </c:pt>
                <c:pt idx="382">
                  <c:v>2.8</c:v>
                </c:pt>
                <c:pt idx="383">
                  <c:v>2.8</c:v>
                </c:pt>
                <c:pt idx="384">
                  <c:v>2.9</c:v>
                </c:pt>
                <c:pt idx="385">
                  <c:v>2.9</c:v>
                </c:pt>
                <c:pt idx="386">
                  <c:v>3.2</c:v>
                </c:pt>
                <c:pt idx="387">
                  <c:v>2.9</c:v>
                </c:pt>
                <c:pt idx="388">
                  <c:v>2.9</c:v>
                </c:pt>
                <c:pt idx="389">
                  <c:v>3</c:v>
                </c:pt>
                <c:pt idx="390">
                  <c:v>2.9</c:v>
                </c:pt>
                <c:pt idx="391">
                  <c:v>2.9</c:v>
                </c:pt>
                <c:pt idx="392">
                  <c:v>2.8</c:v>
                </c:pt>
                <c:pt idx="393">
                  <c:v>2.7</c:v>
                </c:pt>
                <c:pt idx="394">
                  <c:v>2.7</c:v>
                </c:pt>
                <c:pt idx="395">
                  <c:v>2.7</c:v>
                </c:pt>
                <c:pt idx="396">
                  <c:v>2.7</c:v>
                </c:pt>
                <c:pt idx="397">
                  <c:v>2.9</c:v>
                </c:pt>
                <c:pt idx="398">
                  <c:v>3</c:v>
                </c:pt>
                <c:pt idx="399">
                  <c:v>2.9</c:v>
                </c:pt>
                <c:pt idx="400">
                  <c:v>2.7</c:v>
                </c:pt>
                <c:pt idx="401">
                  <c:v>2.8</c:v>
                </c:pt>
                <c:pt idx="402">
                  <c:v>2.7</c:v>
                </c:pt>
                <c:pt idx="403">
                  <c:v>3</c:v>
                </c:pt>
                <c:pt idx="404">
                  <c:v>2.8</c:v>
                </c:pt>
                <c:pt idx="405">
                  <c:v>2.7</c:v>
                </c:pt>
                <c:pt idx="406">
                  <c:v>2.8</c:v>
                </c:pt>
                <c:pt idx="407">
                  <c:v>2.9</c:v>
                </c:pt>
                <c:pt idx="408">
                  <c:v>2.9</c:v>
                </c:pt>
                <c:pt idx="409">
                  <c:v>3</c:v>
                </c:pt>
                <c:pt idx="410">
                  <c:v>2.8</c:v>
                </c:pt>
                <c:pt idx="411">
                  <c:v>2.9</c:v>
                </c:pt>
                <c:pt idx="412">
                  <c:v>2.9</c:v>
                </c:pt>
                <c:pt idx="413">
                  <c:v>2.9</c:v>
                </c:pt>
                <c:pt idx="414">
                  <c:v>2.8</c:v>
                </c:pt>
                <c:pt idx="415">
                  <c:v>2.9</c:v>
                </c:pt>
                <c:pt idx="416">
                  <c:v>3</c:v>
                </c:pt>
                <c:pt idx="417">
                  <c:v>2.8</c:v>
                </c:pt>
                <c:pt idx="418">
                  <c:v>2.9</c:v>
                </c:pt>
                <c:pt idx="419">
                  <c:v>2.7</c:v>
                </c:pt>
                <c:pt idx="420">
                  <c:v>2.9</c:v>
                </c:pt>
                <c:pt idx="421">
                  <c:v>2.9</c:v>
                </c:pt>
                <c:pt idx="422">
                  <c:v>2.9</c:v>
                </c:pt>
                <c:pt idx="423">
                  <c:v>2.9</c:v>
                </c:pt>
                <c:pt idx="424">
                  <c:v>2.8</c:v>
                </c:pt>
                <c:pt idx="425">
                  <c:v>2.9</c:v>
                </c:pt>
                <c:pt idx="426">
                  <c:v>2.7</c:v>
                </c:pt>
                <c:pt idx="427">
                  <c:v>2.9</c:v>
                </c:pt>
                <c:pt idx="428">
                  <c:v>2.8</c:v>
                </c:pt>
                <c:pt idx="429">
                  <c:v>2.8</c:v>
                </c:pt>
                <c:pt idx="430">
                  <c:v>2.6</c:v>
                </c:pt>
                <c:pt idx="431">
                  <c:v>2.8</c:v>
                </c:pt>
                <c:pt idx="432">
                  <c:v>2.8</c:v>
                </c:pt>
                <c:pt idx="433">
                  <c:v>2.7</c:v>
                </c:pt>
                <c:pt idx="434">
                  <c:v>2.8</c:v>
                </c:pt>
                <c:pt idx="435">
                  <c:v>2.6</c:v>
                </c:pt>
                <c:pt idx="436">
                  <c:v>2.8</c:v>
                </c:pt>
                <c:pt idx="437">
                  <c:v>2.6</c:v>
                </c:pt>
                <c:pt idx="438">
                  <c:v>2.8</c:v>
                </c:pt>
                <c:pt idx="439">
                  <c:v>2.7</c:v>
                </c:pt>
                <c:pt idx="440">
                  <c:v>2.7</c:v>
                </c:pt>
                <c:pt idx="441">
                  <c:v>2.5</c:v>
                </c:pt>
                <c:pt idx="442">
                  <c:v>2.6</c:v>
                </c:pt>
                <c:pt idx="443">
                  <c:v>2.6</c:v>
                </c:pt>
                <c:pt idx="444">
                  <c:v>2.7</c:v>
                </c:pt>
                <c:pt idx="445">
                  <c:v>2.5</c:v>
                </c:pt>
                <c:pt idx="446">
                  <c:v>2.7</c:v>
                </c:pt>
                <c:pt idx="447">
                  <c:v>2.5</c:v>
                </c:pt>
                <c:pt idx="448">
                  <c:v>2.5</c:v>
                </c:pt>
                <c:pt idx="449">
                  <c:v>2.6</c:v>
                </c:pt>
                <c:pt idx="450">
                  <c:v>2.6</c:v>
                </c:pt>
                <c:pt idx="451">
                  <c:v>2.5</c:v>
                </c:pt>
                <c:pt idx="452">
                  <c:v>2.6</c:v>
                </c:pt>
                <c:pt idx="453">
                  <c:v>2.4</c:v>
                </c:pt>
                <c:pt idx="454">
                  <c:v>2.6</c:v>
                </c:pt>
                <c:pt idx="455">
                  <c:v>2.2999999999999998</c:v>
                </c:pt>
                <c:pt idx="456">
                  <c:v>2.6</c:v>
                </c:pt>
                <c:pt idx="457">
                  <c:v>2.5</c:v>
                </c:pt>
                <c:pt idx="458">
                  <c:v>2.4</c:v>
                </c:pt>
                <c:pt idx="459">
                  <c:v>2.4</c:v>
                </c:pt>
                <c:pt idx="460">
                  <c:v>2.4</c:v>
                </c:pt>
                <c:pt idx="461">
                  <c:v>2.5</c:v>
                </c:pt>
                <c:pt idx="462">
                  <c:v>2.6</c:v>
                </c:pt>
                <c:pt idx="463">
                  <c:v>2.5</c:v>
                </c:pt>
                <c:pt idx="464">
                  <c:v>2.5</c:v>
                </c:pt>
                <c:pt idx="465">
                  <c:v>2.5</c:v>
                </c:pt>
                <c:pt idx="466">
                  <c:v>2.4</c:v>
                </c:pt>
                <c:pt idx="467">
                  <c:v>2.4</c:v>
                </c:pt>
                <c:pt idx="468">
                  <c:v>2.5</c:v>
                </c:pt>
                <c:pt idx="469">
                  <c:v>2.5</c:v>
                </c:pt>
                <c:pt idx="470">
                  <c:v>2.5</c:v>
                </c:pt>
                <c:pt idx="471">
                  <c:v>2.5</c:v>
                </c:pt>
                <c:pt idx="472">
                  <c:v>2.5</c:v>
                </c:pt>
                <c:pt idx="473">
                  <c:v>2.6</c:v>
                </c:pt>
                <c:pt idx="474">
                  <c:v>2.4</c:v>
                </c:pt>
                <c:pt idx="475">
                  <c:v>2.6</c:v>
                </c:pt>
                <c:pt idx="476">
                  <c:v>2.5</c:v>
                </c:pt>
                <c:pt idx="477">
                  <c:v>2.4</c:v>
                </c:pt>
                <c:pt idx="478">
                  <c:v>2.6</c:v>
                </c:pt>
                <c:pt idx="479">
                  <c:v>2.5</c:v>
                </c:pt>
                <c:pt idx="480">
                  <c:v>2.6</c:v>
                </c:pt>
                <c:pt idx="481">
                  <c:v>2.2999999999999998</c:v>
                </c:pt>
                <c:pt idx="482">
                  <c:v>2.5</c:v>
                </c:pt>
                <c:pt idx="483">
                  <c:v>2.2999999999999998</c:v>
                </c:pt>
                <c:pt idx="484">
                  <c:v>2.6</c:v>
                </c:pt>
                <c:pt idx="485">
                  <c:v>2.2999999999999998</c:v>
                </c:pt>
                <c:pt idx="486">
                  <c:v>2.5</c:v>
                </c:pt>
                <c:pt idx="487">
                  <c:v>2.6</c:v>
                </c:pt>
                <c:pt idx="488">
                  <c:v>2.4</c:v>
                </c:pt>
                <c:pt idx="489">
                  <c:v>2.2999999999999998</c:v>
                </c:pt>
                <c:pt idx="490">
                  <c:v>2.5</c:v>
                </c:pt>
                <c:pt idx="491">
                  <c:v>2.2000000000000002</c:v>
                </c:pt>
                <c:pt idx="492">
                  <c:v>2.5</c:v>
                </c:pt>
                <c:pt idx="493">
                  <c:v>2.2999999999999998</c:v>
                </c:pt>
                <c:pt idx="494">
                  <c:v>2.2999999999999998</c:v>
                </c:pt>
                <c:pt idx="495">
                  <c:v>2.5</c:v>
                </c:pt>
                <c:pt idx="496">
                  <c:v>2.7</c:v>
                </c:pt>
                <c:pt idx="497">
                  <c:v>2.5</c:v>
                </c:pt>
                <c:pt idx="498">
                  <c:v>2.6</c:v>
                </c:pt>
                <c:pt idx="499">
                  <c:v>2.7</c:v>
                </c:pt>
                <c:pt idx="500">
                  <c:v>2.7</c:v>
                </c:pt>
                <c:pt idx="501">
                  <c:v>2.4</c:v>
                </c:pt>
                <c:pt idx="502">
                  <c:v>2.5</c:v>
                </c:pt>
                <c:pt idx="503">
                  <c:v>2.5</c:v>
                </c:pt>
                <c:pt idx="504">
                  <c:v>2.7</c:v>
                </c:pt>
                <c:pt idx="505">
                  <c:v>2.7</c:v>
                </c:pt>
                <c:pt idx="506">
                  <c:v>2.8</c:v>
                </c:pt>
                <c:pt idx="507">
                  <c:v>2.7</c:v>
                </c:pt>
                <c:pt idx="508">
                  <c:v>3</c:v>
                </c:pt>
                <c:pt idx="509">
                  <c:v>2.8</c:v>
                </c:pt>
                <c:pt idx="510">
                  <c:v>2.8</c:v>
                </c:pt>
                <c:pt idx="511">
                  <c:v>2.9</c:v>
                </c:pt>
                <c:pt idx="512">
                  <c:v>3</c:v>
                </c:pt>
                <c:pt idx="513">
                  <c:v>2.9</c:v>
                </c:pt>
                <c:pt idx="514">
                  <c:v>3</c:v>
                </c:pt>
                <c:pt idx="515">
                  <c:v>2.9</c:v>
                </c:pt>
                <c:pt idx="516">
                  <c:v>3.1</c:v>
                </c:pt>
                <c:pt idx="517">
                  <c:v>3</c:v>
                </c:pt>
                <c:pt idx="518">
                  <c:v>3</c:v>
                </c:pt>
                <c:pt idx="519">
                  <c:v>3</c:v>
                </c:pt>
                <c:pt idx="520">
                  <c:v>3</c:v>
                </c:pt>
                <c:pt idx="521">
                  <c:v>3.1</c:v>
                </c:pt>
                <c:pt idx="522">
                  <c:v>2.9</c:v>
                </c:pt>
                <c:pt idx="523">
                  <c:v>2.9</c:v>
                </c:pt>
                <c:pt idx="524">
                  <c:v>2.7</c:v>
                </c:pt>
                <c:pt idx="525">
                  <c:v>2.9</c:v>
                </c:pt>
                <c:pt idx="526">
                  <c:v>3</c:v>
                </c:pt>
              </c:numCache>
            </c:numRef>
          </c:val>
          <c:smooth val="0"/>
          <c:extLst>
            <c:ext xmlns:c16="http://schemas.microsoft.com/office/drawing/2014/chart" uri="{C3380CC4-5D6E-409C-BE32-E72D297353CC}">
              <c16:uniqueId val="{00000000-B46C-4A8A-827C-A0E7333D3325}"/>
            </c:ext>
          </c:extLst>
        </c:ser>
        <c:ser>
          <c:idx val="1"/>
          <c:order val="1"/>
          <c:tx>
            <c:strRef>
              <c:f>Sheet1!$U$2</c:f>
              <c:strCache>
                <c:ptCount val="1"/>
                <c:pt idx="0">
                  <c:v>5-Year, 5-Year Forward Inflation Expectation Rate</c:v>
                </c:pt>
              </c:strCache>
            </c:strRef>
          </c:tx>
          <c:spPr>
            <a:ln w="28575" cap="rnd">
              <a:solidFill>
                <a:srgbClr val="FFB600"/>
              </a:solidFill>
              <a:round/>
            </a:ln>
            <a:effectLst/>
          </c:spPr>
          <c:marker>
            <c:symbol val="none"/>
          </c:marker>
          <c:val>
            <c:numRef>
              <c:f>Sheet1!$U$15:$U$541</c:f>
              <c:numCache>
                <c:formatCode>General</c:formatCode>
                <c:ptCount val="527"/>
                <c:pt idx="288" formatCode="0.00">
                  <c:v>2.1104761904761906</c:v>
                </c:pt>
                <c:pt idx="289" formatCode="0.00">
                  <c:v>2.1710526315789473</c:v>
                </c:pt>
                <c:pt idx="290" formatCode="0.00">
                  <c:v>2.0304761904761905</c:v>
                </c:pt>
                <c:pt idx="291" formatCode="0.00">
                  <c:v>1.980952380952381</c:v>
                </c:pt>
                <c:pt idx="292" formatCode="0.00">
                  <c:v>1.9852380952380952</c:v>
                </c:pt>
                <c:pt idx="293" formatCode="0.00">
                  <c:v>1.8661904761904762</c:v>
                </c:pt>
                <c:pt idx="294" formatCode="0.00">
                  <c:v>2.1636363636363636</c:v>
                </c:pt>
                <c:pt idx="295" formatCode="0.00">
                  <c:v>2.362857142857143</c:v>
                </c:pt>
                <c:pt idx="296" formatCode="0.00">
                  <c:v>2.2828571428571429</c:v>
                </c:pt>
                <c:pt idx="297" formatCode="0.00">
                  <c:v>2.4500000000000002</c:v>
                </c:pt>
                <c:pt idx="298" formatCode="0.00">
                  <c:v>2.6549999999999998</c:v>
                </c:pt>
                <c:pt idx="299" formatCode="0.00">
                  <c:v>2.5286363636363638</c:v>
                </c:pt>
                <c:pt idx="300" formatCode="0.00">
                  <c:v>2.4904999999999999</c:v>
                </c:pt>
                <c:pt idx="301" formatCode="0.00">
                  <c:v>2.4342105263157894</c:v>
                </c:pt>
                <c:pt idx="302" formatCode="0.00">
                  <c:v>2.4508695652173915</c:v>
                </c:pt>
                <c:pt idx="303" formatCode="0.00">
                  <c:v>2.5157142857142856</c:v>
                </c:pt>
                <c:pt idx="304" formatCode="0.00">
                  <c:v>2.7385000000000002</c:v>
                </c:pt>
                <c:pt idx="305" formatCode="0.00">
                  <c:v>2.6533333333333333</c:v>
                </c:pt>
                <c:pt idx="306" formatCode="0.00">
                  <c:v>2.5499999999999998</c:v>
                </c:pt>
                <c:pt idx="307" formatCode="0.00">
                  <c:v>2.4922727272727272</c:v>
                </c:pt>
                <c:pt idx="308" formatCode="0.00">
                  <c:v>2.4009523809523809</c:v>
                </c:pt>
                <c:pt idx="309" formatCode="0.00">
                  <c:v>2.363</c:v>
                </c:pt>
                <c:pt idx="310" formatCode="0.00">
                  <c:v>2.4144999999999999</c:v>
                </c:pt>
                <c:pt idx="311" formatCode="0.00">
                  <c:v>2.4500000000000002</c:v>
                </c:pt>
                <c:pt idx="312" formatCode="0.00">
                  <c:v>2.4180000000000001</c:v>
                </c:pt>
                <c:pt idx="313" formatCode="0.00">
                  <c:v>2.385263157894737</c:v>
                </c:pt>
                <c:pt idx="314" formatCode="0.00">
                  <c:v>2.544090909090909</c:v>
                </c:pt>
                <c:pt idx="315" formatCode="0.00">
                  <c:v>2.5004761904761903</c:v>
                </c:pt>
                <c:pt idx="316" formatCode="0.00">
                  <c:v>2.407142857142857</c:v>
                </c:pt>
                <c:pt idx="317" formatCode="0.00">
                  <c:v>2.2659090909090911</c:v>
                </c:pt>
                <c:pt idx="318" formatCode="0.00">
                  <c:v>2.2925</c:v>
                </c:pt>
                <c:pt idx="319" formatCode="0.00">
                  <c:v>2.3347826086956522</c:v>
                </c:pt>
                <c:pt idx="320" formatCode="0.00">
                  <c:v>2.3890476190476191</c:v>
                </c:pt>
                <c:pt idx="321" formatCode="0.00">
                  <c:v>2.4089999999999998</c:v>
                </c:pt>
                <c:pt idx="322" formatCode="0.00">
                  <c:v>2.464</c:v>
                </c:pt>
                <c:pt idx="323" formatCode="0.00">
                  <c:v>2.3804761904761906</c:v>
                </c:pt>
                <c:pt idx="324" formatCode="0.00">
                  <c:v>2.407</c:v>
                </c:pt>
                <c:pt idx="325" formatCode="0.00">
                  <c:v>2.4478947368421053</c:v>
                </c:pt>
                <c:pt idx="326" formatCode="0.00">
                  <c:v>2.4286956521739129</c:v>
                </c:pt>
                <c:pt idx="327" formatCode="0.00">
                  <c:v>2.5210526315789474</c:v>
                </c:pt>
                <c:pt idx="328" formatCode="0.00">
                  <c:v>2.6340909090909093</c:v>
                </c:pt>
                <c:pt idx="329" formatCode="0.00">
                  <c:v>2.5381818181818181</c:v>
                </c:pt>
                <c:pt idx="330" formatCode="0.00">
                  <c:v>2.5764999999999998</c:v>
                </c:pt>
                <c:pt idx="331" formatCode="0.00">
                  <c:v>2.6165217391304347</c:v>
                </c:pt>
                <c:pt idx="332" formatCode="0.00">
                  <c:v>2.5085000000000002</c:v>
                </c:pt>
                <c:pt idx="333" formatCode="0.00">
                  <c:v>2.4590476190476189</c:v>
                </c:pt>
                <c:pt idx="334" formatCode="0.00">
                  <c:v>2.4323809523809525</c:v>
                </c:pt>
                <c:pt idx="335" formatCode="0.00">
                  <c:v>2.3780000000000001</c:v>
                </c:pt>
                <c:pt idx="336" formatCode="0.00">
                  <c:v>2.3652380952380954</c:v>
                </c:pt>
                <c:pt idx="337" formatCode="0.00">
                  <c:v>2.3547368421052632</c:v>
                </c:pt>
                <c:pt idx="338" formatCode="0.00">
                  <c:v>2.3336363636363635</c:v>
                </c:pt>
                <c:pt idx="339" formatCode="0.00">
                  <c:v>2.3990476190476189</c:v>
                </c:pt>
                <c:pt idx="340" formatCode="0.00">
                  <c:v>2.3677272727272727</c:v>
                </c:pt>
                <c:pt idx="341" formatCode="0.00">
                  <c:v>2.4514285714285715</c:v>
                </c:pt>
                <c:pt idx="342" formatCode="0.00">
                  <c:v>2.446190476190476</c:v>
                </c:pt>
                <c:pt idx="343" formatCode="0.00">
                  <c:v>2.4291304347826088</c:v>
                </c:pt>
                <c:pt idx="344" formatCode="0.00">
                  <c:v>2.4721052631578946</c:v>
                </c:pt>
                <c:pt idx="345" formatCode="0.00">
                  <c:v>2.4595454545454545</c:v>
                </c:pt>
                <c:pt idx="346" formatCode="0.00">
                  <c:v>2.4464999999999999</c:v>
                </c:pt>
                <c:pt idx="347" formatCode="0.00">
                  <c:v>2.4015</c:v>
                </c:pt>
                <c:pt idx="348" formatCode="0.00">
                  <c:v>2.4276190476190478</c:v>
                </c:pt>
                <c:pt idx="349" formatCode="0.00">
                  <c:v>2.5339999999999998</c:v>
                </c:pt>
                <c:pt idx="350" formatCode="0.00">
                  <c:v>2.5819999999999999</c:v>
                </c:pt>
                <c:pt idx="351" formatCode="0.00">
                  <c:v>2.3995454545454544</c:v>
                </c:pt>
                <c:pt idx="352" formatCode="0.00">
                  <c:v>2.4795238095238097</c:v>
                </c:pt>
                <c:pt idx="353" formatCode="0.00">
                  <c:v>2.4257142857142857</c:v>
                </c:pt>
                <c:pt idx="354" formatCode="0.00">
                  <c:v>2.4145454545454546</c:v>
                </c:pt>
                <c:pt idx="355" formatCode="0.00">
                  <c:v>2.4252380952380954</c:v>
                </c:pt>
                <c:pt idx="356" formatCode="0.00">
                  <c:v>2.3414285714285712</c:v>
                </c:pt>
                <c:pt idx="357" formatCode="0.00">
                  <c:v>2.165</c:v>
                </c:pt>
                <c:pt idx="358" formatCode="0.00">
                  <c:v>2.7188888888888889</c:v>
                </c:pt>
                <c:pt idx="359" formatCode="0.00">
                  <c:v>0.73272727272727278</c:v>
                </c:pt>
                <c:pt idx="360" formatCode="0.00">
                  <c:v>1.2004999999999999</c:v>
                </c:pt>
                <c:pt idx="361" formatCode="0.00">
                  <c:v>1.6542105263157896</c:v>
                </c:pt>
                <c:pt idx="362" formatCode="0.00">
                  <c:v>1.6322727272727273</c:v>
                </c:pt>
                <c:pt idx="363" formatCode="0.00">
                  <c:v>1.9728571428571429</c:v>
                </c:pt>
                <c:pt idx="364" formatCode="0.00">
                  <c:v>2.089</c:v>
                </c:pt>
                <c:pt idx="365" formatCode="0.00">
                  <c:v>2.1931818181818183</c:v>
                </c:pt>
                <c:pt idx="366" formatCode="0.00">
                  <c:v>2.1949999999999998</c:v>
                </c:pt>
                <c:pt idx="367" formatCode="0.00">
                  <c:v>2.3452380952380953</c:v>
                </c:pt>
                <c:pt idx="368" formatCode="0.00">
                  <c:v>2.1766666666666667</c:v>
                </c:pt>
                <c:pt idx="369" formatCode="0.00">
                  <c:v>2.308095238095238</c:v>
                </c:pt>
                <c:pt idx="370" formatCode="0.00">
                  <c:v>2.5084210526315789</c:v>
                </c:pt>
                <c:pt idx="371" formatCode="0.00">
                  <c:v>2.5422727272727275</c:v>
                </c:pt>
                <c:pt idx="372" formatCode="0.00">
                  <c:v>2.6505263157894738</c:v>
                </c:pt>
                <c:pt idx="373" formatCode="0.00">
                  <c:v>2.5963157894736844</c:v>
                </c:pt>
                <c:pt idx="374" formatCode="0.00">
                  <c:v>2.5665217391304349</c:v>
                </c:pt>
                <c:pt idx="375" formatCode="0.00">
                  <c:v>2.730909090909091</c:v>
                </c:pt>
                <c:pt idx="376" formatCode="0.00">
                  <c:v>2.4554999999999998</c:v>
                </c:pt>
                <c:pt idx="377" formatCode="0.00">
                  <c:v>2.2427272727272727</c:v>
                </c:pt>
                <c:pt idx="378" formatCode="0.00">
                  <c:v>2.1185714285714288</c:v>
                </c:pt>
                <c:pt idx="379" formatCode="0.00">
                  <c:v>2.0172727272727271</c:v>
                </c:pt>
                <c:pt idx="380" formatCode="0.00">
                  <c:v>2.1980952380952381</c:v>
                </c:pt>
                <c:pt idx="381" formatCode="0.00">
                  <c:v>2.5230000000000001</c:v>
                </c:pt>
                <c:pt idx="382" formatCode="0.00">
                  <c:v>2.6385000000000001</c:v>
                </c:pt>
                <c:pt idx="383" formatCode="0.00">
                  <c:v>2.7640909090909092</c:v>
                </c:pt>
                <c:pt idx="384" formatCode="0.00">
                  <c:v>2.7364999999999999</c:v>
                </c:pt>
                <c:pt idx="385" formatCode="0.00">
                  <c:v>2.6657894736842107</c:v>
                </c:pt>
                <c:pt idx="386" formatCode="0.00">
                  <c:v>2.6991304347826088</c:v>
                </c:pt>
                <c:pt idx="387" formatCode="0.00">
                  <c:v>2.8715000000000002</c:v>
                </c:pt>
                <c:pt idx="388" formatCode="0.00">
                  <c:v>2.6023809523809525</c:v>
                </c:pt>
                <c:pt idx="389" formatCode="0.00">
                  <c:v>2.5381818181818181</c:v>
                </c:pt>
                <c:pt idx="390" formatCode="0.00">
                  <c:v>2.7269999999999999</c:v>
                </c:pt>
                <c:pt idx="391" formatCode="0.00">
                  <c:v>2.5665217391304349</c:v>
                </c:pt>
                <c:pt idx="392" formatCode="0.00">
                  <c:v>2.1795238095238094</c:v>
                </c:pt>
                <c:pt idx="393" formatCode="0.00">
                  <c:v>2.2360000000000002</c:v>
                </c:pt>
                <c:pt idx="394" formatCode="0.00">
                  <c:v>2.2629999999999999</c:v>
                </c:pt>
                <c:pt idx="395" formatCode="0.00">
                  <c:v>2.3495238095238093</c:v>
                </c:pt>
                <c:pt idx="396" formatCode="0.00">
                  <c:v>2.3919999999999999</c:v>
                </c:pt>
                <c:pt idx="397" formatCode="0.00">
                  <c:v>2.4984999999999999</c:v>
                </c:pt>
                <c:pt idx="398" formatCode="0.00">
                  <c:v>2.5822727272727275</c:v>
                </c:pt>
                <c:pt idx="399" formatCode="0.00">
                  <c:v>2.5809523809523811</c:v>
                </c:pt>
                <c:pt idx="400" formatCode="0.00">
                  <c:v>2.4040909090909093</c:v>
                </c:pt>
                <c:pt idx="401" formatCode="0.00">
                  <c:v>2.4866666666666668</c:v>
                </c:pt>
                <c:pt idx="402" formatCode="0.00">
                  <c:v>2.4900000000000002</c:v>
                </c:pt>
                <c:pt idx="403" formatCode="0.00">
                  <c:v>2.6217391304347828</c:v>
                </c:pt>
                <c:pt idx="404" formatCode="0.00">
                  <c:v>2.7331578947368422</c:v>
                </c:pt>
                <c:pt idx="405" formatCode="0.00">
                  <c:v>2.8152380952380951</c:v>
                </c:pt>
                <c:pt idx="406" formatCode="0.00">
                  <c:v>2.8050000000000002</c:v>
                </c:pt>
                <c:pt idx="407" formatCode="0.00">
                  <c:v>2.8574999999999999</c:v>
                </c:pt>
                <c:pt idx="408" formatCode="0.00">
                  <c:v>2.8557142857142859</c:v>
                </c:pt>
                <c:pt idx="409" formatCode="0.00">
                  <c:v>2.8757894736842107</c:v>
                </c:pt>
                <c:pt idx="410" formatCode="0.00">
                  <c:v>2.839</c:v>
                </c:pt>
                <c:pt idx="411" formatCode="0.00">
                  <c:v>2.7322727272727274</c:v>
                </c:pt>
                <c:pt idx="412" formatCode="0.00">
                  <c:v>2.5845454545454545</c:v>
                </c:pt>
                <c:pt idx="413" formatCode="0.00">
                  <c:v>2.3039999999999998</c:v>
                </c:pt>
                <c:pt idx="414" formatCode="0.00">
                  <c:v>2.3868181818181817</c:v>
                </c:pt>
                <c:pt idx="415" formatCode="0.00">
                  <c:v>2.5159090909090911</c:v>
                </c:pt>
                <c:pt idx="416" formatCode="0.00">
                  <c:v>2.5234999999999999</c:v>
                </c:pt>
                <c:pt idx="417" formatCode="0.00">
                  <c:v>2.5972727272727272</c:v>
                </c:pt>
                <c:pt idx="418" formatCode="0.00">
                  <c:v>2.5878947368421055</c:v>
                </c:pt>
                <c:pt idx="419" formatCode="0.00">
                  <c:v>2.657142857142857</c:v>
                </c:pt>
                <c:pt idx="420" formatCode="0.00">
                  <c:v>2.7142857142857144</c:v>
                </c:pt>
                <c:pt idx="421" formatCode="0.00">
                  <c:v>2.5405263157894735</c:v>
                </c:pt>
                <c:pt idx="422" formatCode="0.00">
                  <c:v>2.558095238095238</c:v>
                </c:pt>
                <c:pt idx="423" formatCode="0.00">
                  <c:v>2.5161904761904763</c:v>
                </c:pt>
                <c:pt idx="424" formatCode="0.00">
                  <c:v>2.446190476190476</c:v>
                </c:pt>
                <c:pt idx="425" formatCode="0.00">
                  <c:v>2.4876190476190474</c:v>
                </c:pt>
                <c:pt idx="426" formatCode="0.00">
                  <c:v>2.5545454545454547</c:v>
                </c:pt>
                <c:pt idx="427" formatCode="0.00">
                  <c:v>2.5509523809523809</c:v>
                </c:pt>
                <c:pt idx="428" formatCode="0.00">
                  <c:v>2.4700000000000002</c:v>
                </c:pt>
                <c:pt idx="429" formatCode="0.00">
                  <c:v>2.3586363636363634</c:v>
                </c:pt>
                <c:pt idx="430" formatCode="0.00">
                  <c:v>2.2822222222222224</c:v>
                </c:pt>
                <c:pt idx="431" formatCode="0.00">
                  <c:v>2.1190909090909091</c:v>
                </c:pt>
                <c:pt idx="432" formatCode="0.00">
                  <c:v>2.0055000000000001</c:v>
                </c:pt>
                <c:pt idx="433" formatCode="0.00">
                  <c:v>2.0684210526315789</c:v>
                </c:pt>
                <c:pt idx="434" formatCode="0.00">
                  <c:v>2.0463636363636364</c:v>
                </c:pt>
                <c:pt idx="435" formatCode="0.00">
                  <c:v>2.0986363636363636</c:v>
                </c:pt>
                <c:pt idx="436" formatCode="0.00">
                  <c:v>2.0914999999999999</c:v>
                </c:pt>
                <c:pt idx="437" formatCode="0.00">
                  <c:v>2.0990909090909091</c:v>
                </c:pt>
                <c:pt idx="438" formatCode="0.00">
                  <c:v>2.1463636363636365</c:v>
                </c:pt>
                <c:pt idx="439" formatCode="0.00">
                  <c:v>1.9933333333333334</c:v>
                </c:pt>
                <c:pt idx="440" formatCode="0.00">
                  <c:v>1.8904761904761904</c:v>
                </c:pt>
                <c:pt idx="441" formatCode="0.00">
                  <c:v>1.822857142857143</c:v>
                </c:pt>
                <c:pt idx="442" formatCode="0.00">
                  <c:v>1.8747368421052633</c:v>
                </c:pt>
                <c:pt idx="443" formatCode="0.00">
                  <c:v>1.7913636363636365</c:v>
                </c:pt>
                <c:pt idx="444" formatCode="0.00">
                  <c:v>1.6494736842105262</c:v>
                </c:pt>
                <c:pt idx="445" formatCode="0.00">
                  <c:v>1.5315000000000001</c:v>
                </c:pt>
                <c:pt idx="446" formatCode="0.00">
                  <c:v>1.6945454545454546</c:v>
                </c:pt>
                <c:pt idx="447" formatCode="0.00">
                  <c:v>1.7476190476190476</c:v>
                </c:pt>
                <c:pt idx="448" formatCode="0.00">
                  <c:v>1.6680952380952381</c:v>
                </c:pt>
                <c:pt idx="449" formatCode="0.00">
                  <c:v>1.5040909090909091</c:v>
                </c:pt>
                <c:pt idx="450" formatCode="0.00">
                  <c:v>1.5425</c:v>
                </c:pt>
                <c:pt idx="451" formatCode="0.00">
                  <c:v>1.6330434782608696</c:v>
                </c:pt>
                <c:pt idx="452" formatCode="0.00">
                  <c:v>1.68</c:v>
                </c:pt>
                <c:pt idx="453" formatCode="0.00">
                  <c:v>1.8015000000000001</c:v>
                </c:pt>
                <c:pt idx="454" formatCode="0.00">
                  <c:v>1.9824999999999999</c:v>
                </c:pt>
                <c:pt idx="455" formatCode="0.00">
                  <c:v>2.0604761904761904</c:v>
                </c:pt>
                <c:pt idx="456" formatCode="0.00">
                  <c:v>2.1375000000000002</c:v>
                </c:pt>
                <c:pt idx="457" formatCode="0.00">
                  <c:v>2.1510526315789473</c:v>
                </c:pt>
                <c:pt idx="458" formatCode="0.00">
                  <c:v>2.1556521739130434</c:v>
                </c:pt>
                <c:pt idx="459" formatCode="0.00">
                  <c:v>2.0642105263157897</c:v>
                </c:pt>
                <c:pt idx="460" formatCode="0.00">
                  <c:v>1.9272727272727272</c:v>
                </c:pt>
                <c:pt idx="461" formatCode="0.00">
                  <c:v>1.8245454545454545</c:v>
                </c:pt>
                <c:pt idx="462" formatCode="0.00">
                  <c:v>1.9025000000000001</c:v>
                </c:pt>
                <c:pt idx="463" formatCode="0.00">
                  <c:v>1.9365217391304348</c:v>
                </c:pt>
                <c:pt idx="464" formatCode="0.00">
                  <c:v>1.986</c:v>
                </c:pt>
                <c:pt idx="465" formatCode="0.00">
                  <c:v>1.9923809523809524</c:v>
                </c:pt>
                <c:pt idx="466" formatCode="0.00">
                  <c:v>1.9623809523809523</c:v>
                </c:pt>
                <c:pt idx="467" formatCode="0.00">
                  <c:v>2.0329999999999999</c:v>
                </c:pt>
                <c:pt idx="468" formatCode="0.00">
                  <c:v>2.1509523809523809</c:v>
                </c:pt>
                <c:pt idx="469" formatCode="0.00">
                  <c:v>2.2378947368421054</c:v>
                </c:pt>
                <c:pt idx="470" formatCode="0.00">
                  <c:v>2.1595238095238094</c:v>
                </c:pt>
                <c:pt idx="471" formatCode="0.00">
                  <c:v>2.2057142857142855</c:v>
                </c:pt>
                <c:pt idx="472" formatCode="0.00">
                  <c:v>2.1818181818181817</c:v>
                </c:pt>
                <c:pt idx="473" formatCode="0.00">
                  <c:v>2.1676190476190476</c:v>
                </c:pt>
                <c:pt idx="474" formatCode="0.00">
                  <c:v>2.1861904761904762</c:v>
                </c:pt>
                <c:pt idx="475" formatCode="0.00">
                  <c:v>2.2156521739130435</c:v>
                </c:pt>
                <c:pt idx="476" formatCode="0.00">
                  <c:v>2.2378947368421054</c:v>
                </c:pt>
                <c:pt idx="477" formatCode="0.00">
                  <c:v>2.2354545454545454</c:v>
                </c:pt>
                <c:pt idx="478" formatCode="0.00">
                  <c:v>2.1635</c:v>
                </c:pt>
                <c:pt idx="479" formatCode="0.00">
                  <c:v>2.0310526315789472</c:v>
                </c:pt>
                <c:pt idx="480" formatCode="0.00">
                  <c:v>1.9595238095238094</c:v>
                </c:pt>
                <c:pt idx="481" formatCode="0.00">
                  <c:v>1.9963157894736843</c:v>
                </c:pt>
                <c:pt idx="482" formatCode="0.00">
                  <c:v>2.0095238095238095</c:v>
                </c:pt>
                <c:pt idx="483" formatCode="0.00">
                  <c:v>2.034761904761905</c:v>
                </c:pt>
                <c:pt idx="484" formatCode="0.00">
                  <c:v>1.9445454545454546</c:v>
                </c:pt>
                <c:pt idx="485" formatCode="0.00">
                  <c:v>1.851</c:v>
                </c:pt>
                <c:pt idx="486" formatCode="0.00">
                  <c:v>1.9259090909090908</c:v>
                </c:pt>
                <c:pt idx="487" formatCode="0.00">
                  <c:v>1.7922727272727272</c:v>
                </c:pt>
                <c:pt idx="488" formatCode="0.00">
                  <c:v>1.7805</c:v>
                </c:pt>
                <c:pt idx="489" formatCode="0.00">
                  <c:v>1.7195454545454545</c:v>
                </c:pt>
                <c:pt idx="490" formatCode="0.00">
                  <c:v>1.7326315789473683</c:v>
                </c:pt>
                <c:pt idx="491" formatCode="0.00">
                  <c:v>1.8147619047619048</c:v>
                </c:pt>
                <c:pt idx="492" formatCode="0.00">
                  <c:v>1.7895238095238095</c:v>
                </c:pt>
                <c:pt idx="493" formatCode="0.00">
                  <c:v>1.6505263157894736</c:v>
                </c:pt>
                <c:pt idx="494" formatCode="0.00">
                  <c:v>1.2990909090909091</c:v>
                </c:pt>
                <c:pt idx="495" formatCode="0.00">
                  <c:v>1.4480952380952381</c:v>
                </c:pt>
                <c:pt idx="496" formatCode="0.00">
                  <c:v>1.466</c:v>
                </c:pt>
                <c:pt idx="497" formatCode="0.00">
                  <c:v>1.5322727272727272</c:v>
                </c:pt>
                <c:pt idx="498" formatCode="0.00">
                  <c:v>1.5995454545454546</c:v>
                </c:pt>
                <c:pt idx="499" formatCode="0.00">
                  <c:v>1.7723809523809524</c:v>
                </c:pt>
                <c:pt idx="500" formatCode="0.00">
                  <c:v>1.78</c:v>
                </c:pt>
                <c:pt idx="501" formatCode="0.00">
                  <c:v>1.8466666666666667</c:v>
                </c:pt>
                <c:pt idx="502" formatCode="0.00">
                  <c:v>1.7989473684210526</c:v>
                </c:pt>
                <c:pt idx="503" formatCode="0.00">
                  <c:v>1.9663636363636363</c:v>
                </c:pt>
                <c:pt idx="504" formatCode="0.00">
                  <c:v>2.06</c:v>
                </c:pt>
                <c:pt idx="505" formatCode="0.00">
                  <c:v>2.0484210526315789</c:v>
                </c:pt>
                <c:pt idx="506" formatCode="0.00">
                  <c:v>2.0534782608695652</c:v>
                </c:pt>
                <c:pt idx="507" formatCode="0.00">
                  <c:v>2.1695454545454544</c:v>
                </c:pt>
                <c:pt idx="508" formatCode="0.00">
                  <c:v>2.2865000000000002</c:v>
                </c:pt>
                <c:pt idx="509" formatCode="0.00">
                  <c:v>2.2209090909090907</c:v>
                </c:pt>
                <c:pt idx="510" formatCode="0.00">
                  <c:v>2.1585714285714288</c:v>
                </c:pt>
                <c:pt idx="511" formatCode="0.00">
                  <c:v>2.2036363636363636</c:v>
                </c:pt>
                <c:pt idx="512" formatCode="0.00">
                  <c:v>2.191904761904762</c:v>
                </c:pt>
                <c:pt idx="513" formatCode="0.00">
                  <c:v>2.3250000000000002</c:v>
                </c:pt>
                <c:pt idx="514" formatCode="0.00">
                  <c:v>2.2494999999999998</c:v>
                </c:pt>
                <c:pt idx="515" formatCode="0.00">
                  <c:v>2.1672727272727275</c:v>
                </c:pt>
                <c:pt idx="516" formatCode="0.00">
                  <c:v>2.1019999999999999</c:v>
                </c:pt>
                <c:pt idx="517" formatCode="0.00">
                  <c:v>2.0452631578947367</c:v>
                </c:pt>
                <c:pt idx="518" formatCode="0.00">
                  <c:v>2.2821739130434784</c:v>
                </c:pt>
                <c:pt idx="519" formatCode="0.00">
                  <c:v>2.4525000000000001</c:v>
                </c:pt>
                <c:pt idx="520" formatCode="0.00">
                  <c:v>2.35</c:v>
                </c:pt>
                <c:pt idx="521" formatCode="0.00">
                  <c:v>2.3419047619047619</c:v>
                </c:pt>
                <c:pt idx="522" formatCode="0.00">
                  <c:v>2.1404999999999998</c:v>
                </c:pt>
                <c:pt idx="523" formatCode="0.00">
                  <c:v>2.3326086956521741</c:v>
                </c:pt>
                <c:pt idx="524" formatCode="0.00">
                  <c:v>2.3142857142857145</c:v>
                </c:pt>
                <c:pt idx="525" formatCode="0.00">
                  <c:v>2.3165</c:v>
                </c:pt>
                <c:pt idx="526" formatCode="0.00">
                  <c:v>2.2974999999999999</c:v>
                </c:pt>
              </c:numCache>
            </c:numRef>
          </c:val>
          <c:smooth val="0"/>
          <c:extLst>
            <c:ext xmlns:c16="http://schemas.microsoft.com/office/drawing/2014/chart" uri="{C3380CC4-5D6E-409C-BE32-E72D297353CC}">
              <c16:uniqueId val="{00000001-B46C-4A8A-827C-A0E7333D3325}"/>
            </c:ext>
          </c:extLst>
        </c:ser>
        <c:dLbls>
          <c:showLegendKey val="0"/>
          <c:showVal val="0"/>
          <c:showCatName val="0"/>
          <c:showSerName val="0"/>
          <c:showPercent val="0"/>
          <c:showBubbleSize val="0"/>
        </c:dLbls>
        <c:smooth val="0"/>
        <c:axId val="1559909599"/>
        <c:axId val="1559914591"/>
      </c:lineChart>
      <c:dateAx>
        <c:axId val="1559909599"/>
        <c:scaling>
          <c:orientation val="minMax"/>
        </c:scaling>
        <c:delete val="0"/>
        <c:axPos val="b"/>
        <c:numFmt formatCode="yyyy" sourceLinked="0"/>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1559914591"/>
        <c:crosses val="autoZero"/>
        <c:auto val="1"/>
        <c:lblOffset val="100"/>
        <c:baseTimeUnit val="months"/>
        <c:majorUnit val="3"/>
        <c:majorTimeUnit val="years"/>
      </c:dateAx>
      <c:valAx>
        <c:axId val="1559914591"/>
        <c:scaling>
          <c:orientation val="minMax"/>
        </c:scaling>
        <c:delete val="0"/>
        <c:axPos val="l"/>
        <c:majorGridlines>
          <c:spPr>
            <a:ln w="9525" cap="flat" cmpd="sng" algn="ctr">
              <a:solidFill>
                <a:schemeClr val="bg1">
                  <a:lumMod val="65000"/>
                  <a:alpha val="2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1559909599"/>
        <c:crosses val="autoZero"/>
        <c:crossBetween val="between"/>
        <c:majorUnit val="1"/>
        <c:dispUnits>
          <c:builtInUnit val="hundreds"/>
        </c:dispUnits>
      </c:valAx>
      <c:spPr>
        <a:noFill/>
        <a:ln>
          <a:noFill/>
        </a:ln>
        <a:effectLst/>
      </c:spPr>
    </c:plotArea>
    <c:legend>
      <c:legendPos val="t"/>
      <c:overlay val="1"/>
      <c:spPr>
        <a:noFill/>
        <a:ln>
          <a:noFill/>
        </a:ln>
        <a:effectLst/>
      </c:spPr>
      <c:txPr>
        <a:bodyPr rot="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rebuchet MS" panose="020B0603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127842303244074E-2"/>
          <c:y val="0.12196858360410492"/>
          <c:w val="0.93100543253305701"/>
          <c:h val="0.79831434791751998"/>
        </c:manualLayout>
      </c:layout>
      <c:areaChart>
        <c:grouping val="percentStacked"/>
        <c:varyColors val="0"/>
        <c:ser>
          <c:idx val="1"/>
          <c:order val="1"/>
          <c:tx>
            <c:strRef>
              <c:f>Sheet1!$E$1</c:f>
              <c:strCache>
                <c:ptCount val="1"/>
                <c:pt idx="0">
                  <c:v>Recession Indicator</c:v>
                </c:pt>
              </c:strCache>
            </c:strRef>
          </c:tx>
          <c:spPr>
            <a:solidFill>
              <a:schemeClr val="bg1">
                <a:lumMod val="65000"/>
                <a:alpha val="30000"/>
              </a:schemeClr>
            </a:solidFill>
            <a:ln>
              <a:noFill/>
            </a:ln>
            <a:effectLst/>
          </c:spPr>
          <c:val>
            <c:numRef>
              <c:f>Sheet1!$E$8:$E$762</c:f>
              <c:numCache>
                <c:formatCode>0</c:formatCode>
                <c:ptCount val="755"/>
                <c:pt idx="0">
                  <c:v>0</c:v>
                </c:pt>
                <c:pt idx="1">
                  <c:v>0</c:v>
                </c:pt>
                <c:pt idx="2">
                  <c:v>0</c:v>
                </c:pt>
                <c:pt idx="3">
                  <c:v>0</c:v>
                </c:pt>
                <c:pt idx="4">
                  <c:v>1</c:v>
                </c:pt>
                <c:pt idx="5">
                  <c:v>1</c:v>
                </c:pt>
                <c:pt idx="6">
                  <c:v>1</c:v>
                </c:pt>
                <c:pt idx="7">
                  <c:v>1</c:v>
                </c:pt>
                <c:pt idx="8">
                  <c:v>1</c:v>
                </c:pt>
                <c:pt idx="9">
                  <c:v>1</c:v>
                </c:pt>
                <c:pt idx="10">
                  <c:v>1</c:v>
                </c:pt>
                <c:pt idx="11">
                  <c:v>1</c:v>
                </c:pt>
                <c:pt idx="12">
                  <c:v>1</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1</c:v>
                </c:pt>
                <c:pt idx="121">
                  <c:v>1</c:v>
                </c:pt>
                <c:pt idx="122">
                  <c:v>1</c:v>
                </c:pt>
                <c:pt idx="123">
                  <c:v>1</c:v>
                </c:pt>
                <c:pt idx="124">
                  <c:v>1</c:v>
                </c:pt>
                <c:pt idx="125">
                  <c:v>1</c:v>
                </c:pt>
                <c:pt idx="126">
                  <c:v>1</c:v>
                </c:pt>
                <c:pt idx="127">
                  <c:v>1</c:v>
                </c:pt>
                <c:pt idx="128">
                  <c:v>1</c:v>
                </c:pt>
                <c:pt idx="129">
                  <c:v>1</c:v>
                </c:pt>
                <c:pt idx="130">
                  <c:v>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1</c:v>
                </c:pt>
                <c:pt idx="242">
                  <c:v>1</c:v>
                </c:pt>
                <c:pt idx="243">
                  <c:v>1</c:v>
                </c:pt>
                <c:pt idx="244">
                  <c:v>1</c:v>
                </c:pt>
                <c:pt idx="245">
                  <c:v>1</c:v>
                </c:pt>
                <c:pt idx="246">
                  <c:v>1</c:v>
                </c:pt>
                <c:pt idx="247">
                  <c:v>0</c:v>
                </c:pt>
                <c:pt idx="248">
                  <c:v>0</c:v>
                </c:pt>
                <c:pt idx="249">
                  <c:v>0</c:v>
                </c:pt>
                <c:pt idx="250">
                  <c:v>0</c:v>
                </c:pt>
                <c:pt idx="251">
                  <c:v>0</c:v>
                </c:pt>
                <c:pt idx="252">
                  <c:v>0</c:v>
                </c:pt>
                <c:pt idx="253">
                  <c:v>0</c:v>
                </c:pt>
                <c:pt idx="254">
                  <c:v>0</c:v>
                </c:pt>
                <c:pt idx="255">
                  <c:v>0</c:v>
                </c:pt>
                <c:pt idx="256">
                  <c:v>0</c:v>
                </c:pt>
                <c:pt idx="257">
                  <c:v>0</c:v>
                </c:pt>
                <c:pt idx="258">
                  <c:v>0</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1</c:v>
                </c:pt>
                <c:pt idx="368">
                  <c:v>1</c:v>
                </c:pt>
                <c:pt idx="369">
                  <c:v>1</c:v>
                </c:pt>
                <c:pt idx="370">
                  <c:v>1</c:v>
                </c:pt>
                <c:pt idx="371">
                  <c:v>1</c:v>
                </c:pt>
                <c:pt idx="372">
                  <c:v>1</c:v>
                </c:pt>
                <c:pt idx="373">
                  <c:v>1</c:v>
                </c:pt>
                <c:pt idx="374">
                  <c:v>1</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1</c:v>
                </c:pt>
                <c:pt idx="496">
                  <c:v>1</c:v>
                </c:pt>
                <c:pt idx="497">
                  <c:v>1</c:v>
                </c:pt>
                <c:pt idx="498">
                  <c:v>1</c:v>
                </c:pt>
                <c:pt idx="499">
                  <c:v>1</c:v>
                </c:pt>
                <c:pt idx="500">
                  <c:v>1</c:v>
                </c:pt>
                <c:pt idx="501">
                  <c:v>1</c:v>
                </c:pt>
                <c:pt idx="502">
                  <c:v>1</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1</c:v>
                </c:pt>
                <c:pt idx="723">
                  <c:v>1</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numCache>
            </c:numRef>
          </c:val>
          <c:extLst>
            <c:ext xmlns:c16="http://schemas.microsoft.com/office/drawing/2014/chart" uri="{C3380CC4-5D6E-409C-BE32-E72D297353CC}">
              <c16:uniqueId val="{00000000-7840-4599-9E79-9054D74221B6}"/>
            </c:ext>
          </c:extLst>
        </c:ser>
        <c:dLbls>
          <c:showLegendKey val="0"/>
          <c:showVal val="0"/>
          <c:showCatName val="0"/>
          <c:showSerName val="0"/>
          <c:showPercent val="0"/>
          <c:showBubbleSize val="0"/>
        </c:dLbls>
        <c:axId val="1322070384"/>
        <c:axId val="909132719"/>
      </c:areaChart>
      <c:lineChart>
        <c:grouping val="standard"/>
        <c:varyColors val="0"/>
        <c:ser>
          <c:idx val="0"/>
          <c:order val="0"/>
          <c:tx>
            <c:strRef>
              <c:f>Sheet1!$B$1</c:f>
              <c:strCache>
                <c:ptCount val="1"/>
                <c:pt idx="0">
                  <c:v>U.S. Leading Economic Indicator: Six-Month % Change</c:v>
                </c:pt>
              </c:strCache>
            </c:strRef>
          </c:tx>
          <c:spPr>
            <a:ln w="28575" cap="rnd">
              <a:solidFill>
                <a:srgbClr val="003B4A"/>
              </a:solidFill>
              <a:round/>
            </a:ln>
            <a:effectLst/>
          </c:spPr>
          <c:marker>
            <c:symbol val="none"/>
          </c:marker>
          <c:cat>
            <c:numRef>
              <c:f>Sheet1!$A$8:$A$762</c:f>
              <c:numCache>
                <c:formatCode>m/d/yyyy</c:formatCode>
                <c:ptCount val="755"/>
                <c:pt idx="0">
                  <c:v>21946</c:v>
                </c:pt>
                <c:pt idx="1">
                  <c:v>21975</c:v>
                </c:pt>
                <c:pt idx="2">
                  <c:v>22006</c:v>
                </c:pt>
                <c:pt idx="3">
                  <c:v>22036</c:v>
                </c:pt>
                <c:pt idx="4">
                  <c:v>22067</c:v>
                </c:pt>
                <c:pt idx="5">
                  <c:v>22097</c:v>
                </c:pt>
                <c:pt idx="6">
                  <c:v>22128</c:v>
                </c:pt>
                <c:pt idx="7">
                  <c:v>22159</c:v>
                </c:pt>
                <c:pt idx="8">
                  <c:v>22189</c:v>
                </c:pt>
                <c:pt idx="9">
                  <c:v>22220</c:v>
                </c:pt>
                <c:pt idx="10">
                  <c:v>22250</c:v>
                </c:pt>
                <c:pt idx="11">
                  <c:v>22281</c:v>
                </c:pt>
                <c:pt idx="12">
                  <c:v>22312</c:v>
                </c:pt>
                <c:pt idx="13">
                  <c:v>22340</c:v>
                </c:pt>
                <c:pt idx="14">
                  <c:v>22371</c:v>
                </c:pt>
                <c:pt idx="15">
                  <c:v>22401</c:v>
                </c:pt>
                <c:pt idx="16">
                  <c:v>22432</c:v>
                </c:pt>
                <c:pt idx="17">
                  <c:v>22462</c:v>
                </c:pt>
                <c:pt idx="18">
                  <c:v>22493</c:v>
                </c:pt>
                <c:pt idx="19">
                  <c:v>22524</c:v>
                </c:pt>
                <c:pt idx="20">
                  <c:v>22554</c:v>
                </c:pt>
                <c:pt idx="21">
                  <c:v>22585</c:v>
                </c:pt>
                <c:pt idx="22">
                  <c:v>22615</c:v>
                </c:pt>
                <c:pt idx="23">
                  <c:v>22646</c:v>
                </c:pt>
                <c:pt idx="24">
                  <c:v>22677</c:v>
                </c:pt>
                <c:pt idx="25">
                  <c:v>22705</c:v>
                </c:pt>
                <c:pt idx="26">
                  <c:v>22736</c:v>
                </c:pt>
                <c:pt idx="27">
                  <c:v>22766</c:v>
                </c:pt>
                <c:pt idx="28">
                  <c:v>22797</c:v>
                </c:pt>
                <c:pt idx="29">
                  <c:v>22827</c:v>
                </c:pt>
                <c:pt idx="30">
                  <c:v>22858</c:v>
                </c:pt>
                <c:pt idx="31">
                  <c:v>22889</c:v>
                </c:pt>
                <c:pt idx="32">
                  <c:v>22919</c:v>
                </c:pt>
                <c:pt idx="33">
                  <c:v>22950</c:v>
                </c:pt>
                <c:pt idx="34">
                  <c:v>22980</c:v>
                </c:pt>
                <c:pt idx="35">
                  <c:v>23011</c:v>
                </c:pt>
                <c:pt idx="36">
                  <c:v>23042</c:v>
                </c:pt>
                <c:pt idx="37">
                  <c:v>23070</c:v>
                </c:pt>
                <c:pt idx="38">
                  <c:v>23101</c:v>
                </c:pt>
                <c:pt idx="39">
                  <c:v>23131</c:v>
                </c:pt>
                <c:pt idx="40">
                  <c:v>23162</c:v>
                </c:pt>
                <c:pt idx="41">
                  <c:v>23192</c:v>
                </c:pt>
                <c:pt idx="42">
                  <c:v>23223</c:v>
                </c:pt>
                <c:pt idx="43">
                  <c:v>23254</c:v>
                </c:pt>
                <c:pt idx="44">
                  <c:v>23284</c:v>
                </c:pt>
                <c:pt idx="45">
                  <c:v>23315</c:v>
                </c:pt>
                <c:pt idx="46">
                  <c:v>23345</c:v>
                </c:pt>
                <c:pt idx="47">
                  <c:v>23376</c:v>
                </c:pt>
                <c:pt idx="48">
                  <c:v>23407</c:v>
                </c:pt>
                <c:pt idx="49">
                  <c:v>23436</c:v>
                </c:pt>
                <c:pt idx="50">
                  <c:v>23467</c:v>
                </c:pt>
                <c:pt idx="51">
                  <c:v>23497</c:v>
                </c:pt>
                <c:pt idx="52">
                  <c:v>23528</c:v>
                </c:pt>
                <c:pt idx="53">
                  <c:v>23558</c:v>
                </c:pt>
                <c:pt idx="54">
                  <c:v>23589</c:v>
                </c:pt>
                <c:pt idx="55">
                  <c:v>23620</c:v>
                </c:pt>
                <c:pt idx="56">
                  <c:v>23650</c:v>
                </c:pt>
                <c:pt idx="57">
                  <c:v>23681</c:v>
                </c:pt>
                <c:pt idx="58">
                  <c:v>23711</c:v>
                </c:pt>
                <c:pt idx="59">
                  <c:v>23742</c:v>
                </c:pt>
                <c:pt idx="60">
                  <c:v>23773</c:v>
                </c:pt>
                <c:pt idx="61">
                  <c:v>23801</c:v>
                </c:pt>
                <c:pt idx="62">
                  <c:v>23832</c:v>
                </c:pt>
                <c:pt idx="63">
                  <c:v>23862</c:v>
                </c:pt>
                <c:pt idx="64">
                  <c:v>23893</c:v>
                </c:pt>
                <c:pt idx="65">
                  <c:v>23923</c:v>
                </c:pt>
                <c:pt idx="66">
                  <c:v>23954</c:v>
                </c:pt>
                <c:pt idx="67">
                  <c:v>23985</c:v>
                </c:pt>
                <c:pt idx="68">
                  <c:v>24015</c:v>
                </c:pt>
                <c:pt idx="69">
                  <c:v>24046</c:v>
                </c:pt>
                <c:pt idx="70">
                  <c:v>24076</c:v>
                </c:pt>
                <c:pt idx="71">
                  <c:v>24107</c:v>
                </c:pt>
                <c:pt idx="72">
                  <c:v>24138</c:v>
                </c:pt>
                <c:pt idx="73">
                  <c:v>24166</c:v>
                </c:pt>
                <c:pt idx="74">
                  <c:v>24197</c:v>
                </c:pt>
                <c:pt idx="75">
                  <c:v>24227</c:v>
                </c:pt>
                <c:pt idx="76">
                  <c:v>24258</c:v>
                </c:pt>
                <c:pt idx="77">
                  <c:v>24288</c:v>
                </c:pt>
                <c:pt idx="78">
                  <c:v>24319</c:v>
                </c:pt>
                <c:pt idx="79">
                  <c:v>24350</c:v>
                </c:pt>
                <c:pt idx="80">
                  <c:v>24380</c:v>
                </c:pt>
                <c:pt idx="81">
                  <c:v>24411</c:v>
                </c:pt>
                <c:pt idx="82">
                  <c:v>24441</c:v>
                </c:pt>
                <c:pt idx="83">
                  <c:v>24472</c:v>
                </c:pt>
                <c:pt idx="84">
                  <c:v>24503</c:v>
                </c:pt>
                <c:pt idx="85">
                  <c:v>24531</c:v>
                </c:pt>
                <c:pt idx="86">
                  <c:v>24562</c:v>
                </c:pt>
                <c:pt idx="87">
                  <c:v>24592</c:v>
                </c:pt>
                <c:pt idx="88">
                  <c:v>24623</c:v>
                </c:pt>
                <c:pt idx="89">
                  <c:v>24653</c:v>
                </c:pt>
                <c:pt idx="90">
                  <c:v>24684</c:v>
                </c:pt>
                <c:pt idx="91">
                  <c:v>24715</c:v>
                </c:pt>
                <c:pt idx="92">
                  <c:v>24745</c:v>
                </c:pt>
                <c:pt idx="93">
                  <c:v>24776</c:v>
                </c:pt>
                <c:pt idx="94">
                  <c:v>24806</c:v>
                </c:pt>
                <c:pt idx="95">
                  <c:v>24837</c:v>
                </c:pt>
                <c:pt idx="96">
                  <c:v>24868</c:v>
                </c:pt>
                <c:pt idx="97">
                  <c:v>24897</c:v>
                </c:pt>
                <c:pt idx="98">
                  <c:v>24928</c:v>
                </c:pt>
                <c:pt idx="99">
                  <c:v>24958</c:v>
                </c:pt>
                <c:pt idx="100">
                  <c:v>24989</c:v>
                </c:pt>
                <c:pt idx="101">
                  <c:v>25019</c:v>
                </c:pt>
                <c:pt idx="102">
                  <c:v>25050</c:v>
                </c:pt>
                <c:pt idx="103">
                  <c:v>25081</c:v>
                </c:pt>
                <c:pt idx="104">
                  <c:v>25111</c:v>
                </c:pt>
                <c:pt idx="105">
                  <c:v>25142</c:v>
                </c:pt>
                <c:pt idx="106">
                  <c:v>25172</c:v>
                </c:pt>
                <c:pt idx="107">
                  <c:v>25203</c:v>
                </c:pt>
                <c:pt idx="108">
                  <c:v>25234</c:v>
                </c:pt>
                <c:pt idx="109">
                  <c:v>25262</c:v>
                </c:pt>
                <c:pt idx="110">
                  <c:v>25293</c:v>
                </c:pt>
                <c:pt idx="111">
                  <c:v>25323</c:v>
                </c:pt>
                <c:pt idx="112">
                  <c:v>25354</c:v>
                </c:pt>
                <c:pt idx="113">
                  <c:v>25384</c:v>
                </c:pt>
                <c:pt idx="114">
                  <c:v>25415</c:v>
                </c:pt>
                <c:pt idx="115">
                  <c:v>25446</c:v>
                </c:pt>
                <c:pt idx="116">
                  <c:v>25476</c:v>
                </c:pt>
                <c:pt idx="117">
                  <c:v>25507</c:v>
                </c:pt>
                <c:pt idx="118">
                  <c:v>25537</c:v>
                </c:pt>
                <c:pt idx="119">
                  <c:v>25568</c:v>
                </c:pt>
                <c:pt idx="120">
                  <c:v>25599</c:v>
                </c:pt>
                <c:pt idx="121">
                  <c:v>25627</c:v>
                </c:pt>
                <c:pt idx="122">
                  <c:v>25658</c:v>
                </c:pt>
                <c:pt idx="123">
                  <c:v>25688</c:v>
                </c:pt>
                <c:pt idx="124">
                  <c:v>25719</c:v>
                </c:pt>
                <c:pt idx="125">
                  <c:v>25749</c:v>
                </c:pt>
                <c:pt idx="126">
                  <c:v>25780</c:v>
                </c:pt>
                <c:pt idx="127">
                  <c:v>25811</c:v>
                </c:pt>
                <c:pt idx="128">
                  <c:v>25841</c:v>
                </c:pt>
                <c:pt idx="129">
                  <c:v>25872</c:v>
                </c:pt>
                <c:pt idx="130">
                  <c:v>25902</c:v>
                </c:pt>
                <c:pt idx="131">
                  <c:v>25933</c:v>
                </c:pt>
                <c:pt idx="132">
                  <c:v>25964</c:v>
                </c:pt>
                <c:pt idx="133">
                  <c:v>25992</c:v>
                </c:pt>
                <c:pt idx="134">
                  <c:v>26023</c:v>
                </c:pt>
                <c:pt idx="135">
                  <c:v>26053</c:v>
                </c:pt>
                <c:pt idx="136">
                  <c:v>26084</c:v>
                </c:pt>
                <c:pt idx="137">
                  <c:v>26114</c:v>
                </c:pt>
                <c:pt idx="138">
                  <c:v>26145</c:v>
                </c:pt>
                <c:pt idx="139">
                  <c:v>26176</c:v>
                </c:pt>
                <c:pt idx="140">
                  <c:v>26206</c:v>
                </c:pt>
                <c:pt idx="141">
                  <c:v>26237</c:v>
                </c:pt>
                <c:pt idx="142">
                  <c:v>26267</c:v>
                </c:pt>
                <c:pt idx="143">
                  <c:v>26298</c:v>
                </c:pt>
                <c:pt idx="144">
                  <c:v>26329</c:v>
                </c:pt>
                <c:pt idx="145">
                  <c:v>26358</c:v>
                </c:pt>
                <c:pt idx="146">
                  <c:v>26389</c:v>
                </c:pt>
                <c:pt idx="147">
                  <c:v>26419</c:v>
                </c:pt>
                <c:pt idx="148">
                  <c:v>26450</c:v>
                </c:pt>
                <c:pt idx="149">
                  <c:v>26480</c:v>
                </c:pt>
                <c:pt idx="150">
                  <c:v>26511</c:v>
                </c:pt>
                <c:pt idx="151">
                  <c:v>26542</c:v>
                </c:pt>
                <c:pt idx="152">
                  <c:v>26572</c:v>
                </c:pt>
                <c:pt idx="153">
                  <c:v>26603</c:v>
                </c:pt>
                <c:pt idx="154">
                  <c:v>26633</c:v>
                </c:pt>
                <c:pt idx="155">
                  <c:v>26664</c:v>
                </c:pt>
                <c:pt idx="156">
                  <c:v>26695</c:v>
                </c:pt>
                <c:pt idx="157">
                  <c:v>26723</c:v>
                </c:pt>
                <c:pt idx="158">
                  <c:v>26754</c:v>
                </c:pt>
                <c:pt idx="159">
                  <c:v>26784</c:v>
                </c:pt>
                <c:pt idx="160">
                  <c:v>26815</c:v>
                </c:pt>
                <c:pt idx="161">
                  <c:v>26845</c:v>
                </c:pt>
                <c:pt idx="162">
                  <c:v>26876</c:v>
                </c:pt>
                <c:pt idx="163">
                  <c:v>26907</c:v>
                </c:pt>
                <c:pt idx="164">
                  <c:v>26937</c:v>
                </c:pt>
                <c:pt idx="165">
                  <c:v>26968</c:v>
                </c:pt>
                <c:pt idx="166">
                  <c:v>26998</c:v>
                </c:pt>
                <c:pt idx="167">
                  <c:v>27029</c:v>
                </c:pt>
                <c:pt idx="168">
                  <c:v>27060</c:v>
                </c:pt>
                <c:pt idx="169">
                  <c:v>27088</c:v>
                </c:pt>
                <c:pt idx="170">
                  <c:v>27119</c:v>
                </c:pt>
                <c:pt idx="171">
                  <c:v>27149</c:v>
                </c:pt>
                <c:pt idx="172">
                  <c:v>27180</c:v>
                </c:pt>
                <c:pt idx="173">
                  <c:v>27210</c:v>
                </c:pt>
                <c:pt idx="174">
                  <c:v>27241</c:v>
                </c:pt>
                <c:pt idx="175">
                  <c:v>27272</c:v>
                </c:pt>
                <c:pt idx="176">
                  <c:v>27302</c:v>
                </c:pt>
                <c:pt idx="177">
                  <c:v>27333</c:v>
                </c:pt>
                <c:pt idx="178">
                  <c:v>27363</c:v>
                </c:pt>
                <c:pt idx="179">
                  <c:v>27394</c:v>
                </c:pt>
                <c:pt idx="180">
                  <c:v>27425</c:v>
                </c:pt>
                <c:pt idx="181">
                  <c:v>27453</c:v>
                </c:pt>
                <c:pt idx="182">
                  <c:v>27484</c:v>
                </c:pt>
                <c:pt idx="183">
                  <c:v>27514</c:v>
                </c:pt>
                <c:pt idx="184">
                  <c:v>27545</c:v>
                </c:pt>
                <c:pt idx="185">
                  <c:v>27575</c:v>
                </c:pt>
                <c:pt idx="186">
                  <c:v>27606</c:v>
                </c:pt>
                <c:pt idx="187">
                  <c:v>27637</c:v>
                </c:pt>
                <c:pt idx="188">
                  <c:v>27667</c:v>
                </c:pt>
                <c:pt idx="189">
                  <c:v>27698</c:v>
                </c:pt>
                <c:pt idx="190">
                  <c:v>27728</c:v>
                </c:pt>
                <c:pt idx="191">
                  <c:v>27759</c:v>
                </c:pt>
                <c:pt idx="192">
                  <c:v>27790</c:v>
                </c:pt>
                <c:pt idx="193">
                  <c:v>27819</c:v>
                </c:pt>
                <c:pt idx="194">
                  <c:v>27850</c:v>
                </c:pt>
                <c:pt idx="195">
                  <c:v>27880</c:v>
                </c:pt>
                <c:pt idx="196">
                  <c:v>27911</c:v>
                </c:pt>
                <c:pt idx="197">
                  <c:v>27941</c:v>
                </c:pt>
                <c:pt idx="198">
                  <c:v>27972</c:v>
                </c:pt>
                <c:pt idx="199">
                  <c:v>28003</c:v>
                </c:pt>
                <c:pt idx="200">
                  <c:v>28033</c:v>
                </c:pt>
                <c:pt idx="201">
                  <c:v>28064</c:v>
                </c:pt>
                <c:pt idx="202">
                  <c:v>28094</c:v>
                </c:pt>
                <c:pt idx="203">
                  <c:v>28125</c:v>
                </c:pt>
                <c:pt idx="204">
                  <c:v>28156</c:v>
                </c:pt>
                <c:pt idx="205">
                  <c:v>28184</c:v>
                </c:pt>
                <c:pt idx="206">
                  <c:v>28215</c:v>
                </c:pt>
                <c:pt idx="207">
                  <c:v>28245</c:v>
                </c:pt>
                <c:pt idx="208">
                  <c:v>28276</c:v>
                </c:pt>
                <c:pt idx="209">
                  <c:v>28306</c:v>
                </c:pt>
                <c:pt idx="210">
                  <c:v>28337</c:v>
                </c:pt>
                <c:pt idx="211">
                  <c:v>28368</c:v>
                </c:pt>
                <c:pt idx="212">
                  <c:v>28398</c:v>
                </c:pt>
                <c:pt idx="213">
                  <c:v>28429</c:v>
                </c:pt>
                <c:pt idx="214">
                  <c:v>28459</c:v>
                </c:pt>
                <c:pt idx="215">
                  <c:v>28490</c:v>
                </c:pt>
                <c:pt idx="216">
                  <c:v>28521</c:v>
                </c:pt>
                <c:pt idx="217">
                  <c:v>28549</c:v>
                </c:pt>
                <c:pt idx="218">
                  <c:v>28580</c:v>
                </c:pt>
                <c:pt idx="219">
                  <c:v>28610</c:v>
                </c:pt>
                <c:pt idx="220">
                  <c:v>28641</c:v>
                </c:pt>
                <c:pt idx="221">
                  <c:v>28671</c:v>
                </c:pt>
                <c:pt idx="222">
                  <c:v>28702</c:v>
                </c:pt>
                <c:pt idx="223">
                  <c:v>28733</c:v>
                </c:pt>
                <c:pt idx="224">
                  <c:v>28763</c:v>
                </c:pt>
                <c:pt idx="225">
                  <c:v>28794</c:v>
                </c:pt>
                <c:pt idx="226">
                  <c:v>28824</c:v>
                </c:pt>
                <c:pt idx="227">
                  <c:v>28855</c:v>
                </c:pt>
                <c:pt idx="228">
                  <c:v>28886</c:v>
                </c:pt>
                <c:pt idx="229">
                  <c:v>28914</c:v>
                </c:pt>
                <c:pt idx="230">
                  <c:v>28945</c:v>
                </c:pt>
                <c:pt idx="231">
                  <c:v>28975</c:v>
                </c:pt>
                <c:pt idx="232">
                  <c:v>29006</c:v>
                </c:pt>
                <c:pt idx="233">
                  <c:v>29036</c:v>
                </c:pt>
                <c:pt idx="234">
                  <c:v>29067</c:v>
                </c:pt>
                <c:pt idx="235">
                  <c:v>29098</c:v>
                </c:pt>
                <c:pt idx="236">
                  <c:v>29128</c:v>
                </c:pt>
                <c:pt idx="237">
                  <c:v>29159</c:v>
                </c:pt>
                <c:pt idx="238">
                  <c:v>29189</c:v>
                </c:pt>
                <c:pt idx="239">
                  <c:v>29220</c:v>
                </c:pt>
                <c:pt idx="240">
                  <c:v>29251</c:v>
                </c:pt>
                <c:pt idx="241">
                  <c:v>29280</c:v>
                </c:pt>
                <c:pt idx="242">
                  <c:v>29311</c:v>
                </c:pt>
                <c:pt idx="243">
                  <c:v>29341</c:v>
                </c:pt>
                <c:pt idx="244">
                  <c:v>29372</c:v>
                </c:pt>
                <c:pt idx="245">
                  <c:v>29402</c:v>
                </c:pt>
                <c:pt idx="246">
                  <c:v>29433</c:v>
                </c:pt>
                <c:pt idx="247">
                  <c:v>29464</c:v>
                </c:pt>
                <c:pt idx="248">
                  <c:v>29494</c:v>
                </c:pt>
                <c:pt idx="249">
                  <c:v>29525</c:v>
                </c:pt>
                <c:pt idx="250">
                  <c:v>29555</c:v>
                </c:pt>
                <c:pt idx="251">
                  <c:v>29586</c:v>
                </c:pt>
                <c:pt idx="252">
                  <c:v>29617</c:v>
                </c:pt>
                <c:pt idx="253">
                  <c:v>29645</c:v>
                </c:pt>
                <c:pt idx="254">
                  <c:v>29676</c:v>
                </c:pt>
                <c:pt idx="255">
                  <c:v>29706</c:v>
                </c:pt>
                <c:pt idx="256">
                  <c:v>29737</c:v>
                </c:pt>
                <c:pt idx="257">
                  <c:v>29767</c:v>
                </c:pt>
                <c:pt idx="258">
                  <c:v>29798</c:v>
                </c:pt>
                <c:pt idx="259">
                  <c:v>29829</c:v>
                </c:pt>
                <c:pt idx="260">
                  <c:v>29859</c:v>
                </c:pt>
                <c:pt idx="261">
                  <c:v>29890</c:v>
                </c:pt>
                <c:pt idx="262">
                  <c:v>29920</c:v>
                </c:pt>
                <c:pt idx="263">
                  <c:v>29951</c:v>
                </c:pt>
                <c:pt idx="264">
                  <c:v>29982</c:v>
                </c:pt>
                <c:pt idx="265">
                  <c:v>30010</c:v>
                </c:pt>
                <c:pt idx="266">
                  <c:v>30041</c:v>
                </c:pt>
                <c:pt idx="267">
                  <c:v>30071</c:v>
                </c:pt>
                <c:pt idx="268">
                  <c:v>30102</c:v>
                </c:pt>
                <c:pt idx="269">
                  <c:v>30132</c:v>
                </c:pt>
                <c:pt idx="270">
                  <c:v>30163</c:v>
                </c:pt>
                <c:pt idx="271">
                  <c:v>30194</c:v>
                </c:pt>
                <c:pt idx="272">
                  <c:v>30224</c:v>
                </c:pt>
                <c:pt idx="273">
                  <c:v>30255</c:v>
                </c:pt>
                <c:pt idx="274">
                  <c:v>30285</c:v>
                </c:pt>
                <c:pt idx="275">
                  <c:v>30316</c:v>
                </c:pt>
                <c:pt idx="276">
                  <c:v>30347</c:v>
                </c:pt>
                <c:pt idx="277">
                  <c:v>30375</c:v>
                </c:pt>
                <c:pt idx="278">
                  <c:v>30406</c:v>
                </c:pt>
                <c:pt idx="279">
                  <c:v>30436</c:v>
                </c:pt>
                <c:pt idx="280">
                  <c:v>30467</c:v>
                </c:pt>
                <c:pt idx="281">
                  <c:v>30497</c:v>
                </c:pt>
                <c:pt idx="282">
                  <c:v>30528</c:v>
                </c:pt>
                <c:pt idx="283">
                  <c:v>30559</c:v>
                </c:pt>
                <c:pt idx="284">
                  <c:v>30589</c:v>
                </c:pt>
                <c:pt idx="285">
                  <c:v>30620</c:v>
                </c:pt>
                <c:pt idx="286">
                  <c:v>30650</c:v>
                </c:pt>
                <c:pt idx="287">
                  <c:v>30681</c:v>
                </c:pt>
                <c:pt idx="288">
                  <c:v>30712</c:v>
                </c:pt>
                <c:pt idx="289">
                  <c:v>30741</c:v>
                </c:pt>
                <c:pt idx="290">
                  <c:v>30772</c:v>
                </c:pt>
                <c:pt idx="291">
                  <c:v>30802</c:v>
                </c:pt>
                <c:pt idx="292">
                  <c:v>30833</c:v>
                </c:pt>
                <c:pt idx="293">
                  <c:v>30863</c:v>
                </c:pt>
                <c:pt idx="294">
                  <c:v>30894</c:v>
                </c:pt>
                <c:pt idx="295">
                  <c:v>30925</c:v>
                </c:pt>
                <c:pt idx="296">
                  <c:v>30955</c:v>
                </c:pt>
                <c:pt idx="297">
                  <c:v>30986</c:v>
                </c:pt>
                <c:pt idx="298">
                  <c:v>31016</c:v>
                </c:pt>
                <c:pt idx="299">
                  <c:v>31047</c:v>
                </c:pt>
                <c:pt idx="300">
                  <c:v>31078</c:v>
                </c:pt>
                <c:pt idx="301">
                  <c:v>31106</c:v>
                </c:pt>
                <c:pt idx="302">
                  <c:v>31137</c:v>
                </c:pt>
                <c:pt idx="303">
                  <c:v>31167</c:v>
                </c:pt>
                <c:pt idx="304">
                  <c:v>31198</c:v>
                </c:pt>
                <c:pt idx="305">
                  <c:v>31228</c:v>
                </c:pt>
                <c:pt idx="306">
                  <c:v>31259</c:v>
                </c:pt>
                <c:pt idx="307">
                  <c:v>31290</c:v>
                </c:pt>
                <c:pt idx="308">
                  <c:v>31320</c:v>
                </c:pt>
                <c:pt idx="309">
                  <c:v>31351</c:v>
                </c:pt>
                <c:pt idx="310">
                  <c:v>31381</c:v>
                </c:pt>
                <c:pt idx="311">
                  <c:v>31412</c:v>
                </c:pt>
                <c:pt idx="312">
                  <c:v>31443</c:v>
                </c:pt>
                <c:pt idx="313">
                  <c:v>31471</c:v>
                </c:pt>
                <c:pt idx="314">
                  <c:v>31502</c:v>
                </c:pt>
                <c:pt idx="315">
                  <c:v>31532</c:v>
                </c:pt>
                <c:pt idx="316">
                  <c:v>31563</c:v>
                </c:pt>
                <c:pt idx="317">
                  <c:v>31593</c:v>
                </c:pt>
                <c:pt idx="318">
                  <c:v>31624</c:v>
                </c:pt>
                <c:pt idx="319">
                  <c:v>31655</c:v>
                </c:pt>
                <c:pt idx="320">
                  <c:v>31685</c:v>
                </c:pt>
                <c:pt idx="321">
                  <c:v>31716</c:v>
                </c:pt>
                <c:pt idx="322">
                  <c:v>31746</c:v>
                </c:pt>
                <c:pt idx="323">
                  <c:v>31777</c:v>
                </c:pt>
                <c:pt idx="324">
                  <c:v>31808</c:v>
                </c:pt>
                <c:pt idx="325">
                  <c:v>31836</c:v>
                </c:pt>
                <c:pt idx="326">
                  <c:v>31867</c:v>
                </c:pt>
                <c:pt idx="327">
                  <c:v>31897</c:v>
                </c:pt>
                <c:pt idx="328">
                  <c:v>31928</c:v>
                </c:pt>
                <c:pt idx="329">
                  <c:v>31958</c:v>
                </c:pt>
                <c:pt idx="330">
                  <c:v>31989</c:v>
                </c:pt>
                <c:pt idx="331">
                  <c:v>32020</c:v>
                </c:pt>
                <c:pt idx="332">
                  <c:v>32050</c:v>
                </c:pt>
                <c:pt idx="333">
                  <c:v>32081</c:v>
                </c:pt>
                <c:pt idx="334">
                  <c:v>32111</c:v>
                </c:pt>
                <c:pt idx="335">
                  <c:v>32142</c:v>
                </c:pt>
                <c:pt idx="336">
                  <c:v>32173</c:v>
                </c:pt>
                <c:pt idx="337">
                  <c:v>32202</c:v>
                </c:pt>
                <c:pt idx="338">
                  <c:v>32233</c:v>
                </c:pt>
                <c:pt idx="339">
                  <c:v>32263</c:v>
                </c:pt>
                <c:pt idx="340">
                  <c:v>32294</c:v>
                </c:pt>
                <c:pt idx="341">
                  <c:v>32324</c:v>
                </c:pt>
                <c:pt idx="342">
                  <c:v>32355</c:v>
                </c:pt>
                <c:pt idx="343">
                  <c:v>32386</c:v>
                </c:pt>
                <c:pt idx="344">
                  <c:v>32416</c:v>
                </c:pt>
                <c:pt idx="345">
                  <c:v>32447</c:v>
                </c:pt>
                <c:pt idx="346">
                  <c:v>32477</c:v>
                </c:pt>
                <c:pt idx="347">
                  <c:v>32508</c:v>
                </c:pt>
                <c:pt idx="348">
                  <c:v>32539</c:v>
                </c:pt>
                <c:pt idx="349">
                  <c:v>32567</c:v>
                </c:pt>
                <c:pt idx="350">
                  <c:v>32598</c:v>
                </c:pt>
                <c:pt idx="351">
                  <c:v>32628</c:v>
                </c:pt>
                <c:pt idx="352">
                  <c:v>32659</c:v>
                </c:pt>
                <c:pt idx="353">
                  <c:v>32689</c:v>
                </c:pt>
                <c:pt idx="354">
                  <c:v>32720</c:v>
                </c:pt>
                <c:pt idx="355">
                  <c:v>32751</c:v>
                </c:pt>
                <c:pt idx="356">
                  <c:v>32781</c:v>
                </c:pt>
                <c:pt idx="357">
                  <c:v>32812</c:v>
                </c:pt>
                <c:pt idx="358">
                  <c:v>32842</c:v>
                </c:pt>
                <c:pt idx="359">
                  <c:v>32873</c:v>
                </c:pt>
                <c:pt idx="360">
                  <c:v>32904</c:v>
                </c:pt>
                <c:pt idx="361">
                  <c:v>32932</c:v>
                </c:pt>
                <c:pt idx="362">
                  <c:v>32963</c:v>
                </c:pt>
                <c:pt idx="363">
                  <c:v>32993</c:v>
                </c:pt>
                <c:pt idx="364">
                  <c:v>33024</c:v>
                </c:pt>
                <c:pt idx="365">
                  <c:v>33054</c:v>
                </c:pt>
                <c:pt idx="366">
                  <c:v>33085</c:v>
                </c:pt>
                <c:pt idx="367">
                  <c:v>33116</c:v>
                </c:pt>
                <c:pt idx="368">
                  <c:v>33146</c:v>
                </c:pt>
                <c:pt idx="369">
                  <c:v>33177</c:v>
                </c:pt>
                <c:pt idx="370">
                  <c:v>33207</c:v>
                </c:pt>
                <c:pt idx="371">
                  <c:v>33238</c:v>
                </c:pt>
                <c:pt idx="372">
                  <c:v>33269</c:v>
                </c:pt>
                <c:pt idx="373">
                  <c:v>33297</c:v>
                </c:pt>
                <c:pt idx="374">
                  <c:v>33328</c:v>
                </c:pt>
                <c:pt idx="375">
                  <c:v>33358</c:v>
                </c:pt>
                <c:pt idx="376">
                  <c:v>33389</c:v>
                </c:pt>
                <c:pt idx="377">
                  <c:v>33419</c:v>
                </c:pt>
                <c:pt idx="378">
                  <c:v>33450</c:v>
                </c:pt>
                <c:pt idx="379">
                  <c:v>33481</c:v>
                </c:pt>
                <c:pt idx="380">
                  <c:v>33511</c:v>
                </c:pt>
                <c:pt idx="381">
                  <c:v>33542</c:v>
                </c:pt>
                <c:pt idx="382">
                  <c:v>33572</c:v>
                </c:pt>
                <c:pt idx="383">
                  <c:v>33603</c:v>
                </c:pt>
                <c:pt idx="384">
                  <c:v>33634</c:v>
                </c:pt>
                <c:pt idx="385">
                  <c:v>33663</c:v>
                </c:pt>
                <c:pt idx="386">
                  <c:v>33694</c:v>
                </c:pt>
                <c:pt idx="387">
                  <c:v>33724</c:v>
                </c:pt>
                <c:pt idx="388">
                  <c:v>33755</c:v>
                </c:pt>
                <c:pt idx="389">
                  <c:v>33785</c:v>
                </c:pt>
                <c:pt idx="390">
                  <c:v>33816</c:v>
                </c:pt>
                <c:pt idx="391">
                  <c:v>33847</c:v>
                </c:pt>
                <c:pt idx="392">
                  <c:v>33877</c:v>
                </c:pt>
                <c:pt idx="393">
                  <c:v>33908</c:v>
                </c:pt>
                <c:pt idx="394">
                  <c:v>33938</c:v>
                </c:pt>
                <c:pt idx="395">
                  <c:v>33969</c:v>
                </c:pt>
                <c:pt idx="396">
                  <c:v>34000</c:v>
                </c:pt>
                <c:pt idx="397">
                  <c:v>34028</c:v>
                </c:pt>
                <c:pt idx="398">
                  <c:v>34059</c:v>
                </c:pt>
                <c:pt idx="399">
                  <c:v>34089</c:v>
                </c:pt>
                <c:pt idx="400">
                  <c:v>34120</c:v>
                </c:pt>
                <c:pt idx="401">
                  <c:v>34150</c:v>
                </c:pt>
                <c:pt idx="402">
                  <c:v>34181</c:v>
                </c:pt>
                <c:pt idx="403">
                  <c:v>34212</c:v>
                </c:pt>
                <c:pt idx="404">
                  <c:v>34242</c:v>
                </c:pt>
                <c:pt idx="405">
                  <c:v>34273</c:v>
                </c:pt>
                <c:pt idx="406">
                  <c:v>34303</c:v>
                </c:pt>
                <c:pt idx="407">
                  <c:v>34334</c:v>
                </c:pt>
                <c:pt idx="408">
                  <c:v>34365</c:v>
                </c:pt>
                <c:pt idx="409">
                  <c:v>34393</c:v>
                </c:pt>
                <c:pt idx="410">
                  <c:v>34424</c:v>
                </c:pt>
                <c:pt idx="411">
                  <c:v>34454</c:v>
                </c:pt>
                <c:pt idx="412">
                  <c:v>34485</c:v>
                </c:pt>
                <c:pt idx="413">
                  <c:v>34515</c:v>
                </c:pt>
                <c:pt idx="414">
                  <c:v>34546</c:v>
                </c:pt>
                <c:pt idx="415">
                  <c:v>34577</c:v>
                </c:pt>
                <c:pt idx="416">
                  <c:v>34607</c:v>
                </c:pt>
                <c:pt idx="417">
                  <c:v>34638</c:v>
                </c:pt>
                <c:pt idx="418">
                  <c:v>34668</c:v>
                </c:pt>
                <c:pt idx="419">
                  <c:v>34699</c:v>
                </c:pt>
                <c:pt idx="420">
                  <c:v>34730</c:v>
                </c:pt>
                <c:pt idx="421">
                  <c:v>34758</c:v>
                </c:pt>
                <c:pt idx="422">
                  <c:v>34789</c:v>
                </c:pt>
                <c:pt idx="423">
                  <c:v>34819</c:v>
                </c:pt>
                <c:pt idx="424">
                  <c:v>34850</c:v>
                </c:pt>
                <c:pt idx="425">
                  <c:v>34880</c:v>
                </c:pt>
                <c:pt idx="426">
                  <c:v>34911</c:v>
                </c:pt>
                <c:pt idx="427">
                  <c:v>34942</c:v>
                </c:pt>
                <c:pt idx="428">
                  <c:v>34972</c:v>
                </c:pt>
                <c:pt idx="429">
                  <c:v>35003</c:v>
                </c:pt>
                <c:pt idx="430">
                  <c:v>35033</c:v>
                </c:pt>
                <c:pt idx="431">
                  <c:v>35064</c:v>
                </c:pt>
                <c:pt idx="432">
                  <c:v>35095</c:v>
                </c:pt>
                <c:pt idx="433">
                  <c:v>35124</c:v>
                </c:pt>
                <c:pt idx="434">
                  <c:v>35155</c:v>
                </c:pt>
                <c:pt idx="435">
                  <c:v>35185</c:v>
                </c:pt>
                <c:pt idx="436">
                  <c:v>35216</c:v>
                </c:pt>
                <c:pt idx="437">
                  <c:v>35246</c:v>
                </c:pt>
                <c:pt idx="438">
                  <c:v>35277</c:v>
                </c:pt>
                <c:pt idx="439">
                  <c:v>35308</c:v>
                </c:pt>
                <c:pt idx="440">
                  <c:v>35338</c:v>
                </c:pt>
                <c:pt idx="441">
                  <c:v>35369</c:v>
                </c:pt>
                <c:pt idx="442">
                  <c:v>35399</c:v>
                </c:pt>
                <c:pt idx="443">
                  <c:v>35430</c:v>
                </c:pt>
                <c:pt idx="444">
                  <c:v>35461</c:v>
                </c:pt>
                <c:pt idx="445">
                  <c:v>35489</c:v>
                </c:pt>
                <c:pt idx="446">
                  <c:v>35520</c:v>
                </c:pt>
                <c:pt idx="447">
                  <c:v>35550</c:v>
                </c:pt>
                <c:pt idx="448">
                  <c:v>35581</c:v>
                </c:pt>
                <c:pt idx="449">
                  <c:v>35611</c:v>
                </c:pt>
                <c:pt idx="450">
                  <c:v>35642</c:v>
                </c:pt>
                <c:pt idx="451">
                  <c:v>35673</c:v>
                </c:pt>
                <c:pt idx="452">
                  <c:v>35703</c:v>
                </c:pt>
                <c:pt idx="453">
                  <c:v>35734</c:v>
                </c:pt>
                <c:pt idx="454">
                  <c:v>35764</c:v>
                </c:pt>
                <c:pt idx="455">
                  <c:v>35795</c:v>
                </c:pt>
                <c:pt idx="456">
                  <c:v>35826</c:v>
                </c:pt>
                <c:pt idx="457">
                  <c:v>35854</c:v>
                </c:pt>
                <c:pt idx="458">
                  <c:v>35885</c:v>
                </c:pt>
                <c:pt idx="459">
                  <c:v>35915</c:v>
                </c:pt>
                <c:pt idx="460">
                  <c:v>35946</c:v>
                </c:pt>
                <c:pt idx="461">
                  <c:v>35976</c:v>
                </c:pt>
                <c:pt idx="462">
                  <c:v>36007</c:v>
                </c:pt>
                <c:pt idx="463">
                  <c:v>36038</c:v>
                </c:pt>
                <c:pt idx="464">
                  <c:v>36068</c:v>
                </c:pt>
                <c:pt idx="465">
                  <c:v>36099</c:v>
                </c:pt>
                <c:pt idx="466">
                  <c:v>36129</c:v>
                </c:pt>
                <c:pt idx="467">
                  <c:v>36160</c:v>
                </c:pt>
                <c:pt idx="468">
                  <c:v>36191</c:v>
                </c:pt>
                <c:pt idx="469">
                  <c:v>36219</c:v>
                </c:pt>
                <c:pt idx="470">
                  <c:v>36250</c:v>
                </c:pt>
                <c:pt idx="471">
                  <c:v>36280</c:v>
                </c:pt>
                <c:pt idx="472">
                  <c:v>36311</c:v>
                </c:pt>
                <c:pt idx="473">
                  <c:v>36341</c:v>
                </c:pt>
                <c:pt idx="474">
                  <c:v>36372</c:v>
                </c:pt>
                <c:pt idx="475">
                  <c:v>36403</c:v>
                </c:pt>
                <c:pt idx="476">
                  <c:v>36433</c:v>
                </c:pt>
                <c:pt idx="477">
                  <c:v>36464</c:v>
                </c:pt>
                <c:pt idx="478">
                  <c:v>36494</c:v>
                </c:pt>
                <c:pt idx="479">
                  <c:v>36525</c:v>
                </c:pt>
                <c:pt idx="480">
                  <c:v>36556</c:v>
                </c:pt>
                <c:pt idx="481">
                  <c:v>36585</c:v>
                </c:pt>
                <c:pt idx="482">
                  <c:v>36616</c:v>
                </c:pt>
                <c:pt idx="483">
                  <c:v>36646</c:v>
                </c:pt>
                <c:pt idx="484">
                  <c:v>36677</c:v>
                </c:pt>
                <c:pt idx="485">
                  <c:v>36707</c:v>
                </c:pt>
                <c:pt idx="486">
                  <c:v>36738</c:v>
                </c:pt>
                <c:pt idx="487">
                  <c:v>36769</c:v>
                </c:pt>
                <c:pt idx="488">
                  <c:v>36799</c:v>
                </c:pt>
                <c:pt idx="489">
                  <c:v>36830</c:v>
                </c:pt>
                <c:pt idx="490">
                  <c:v>36860</c:v>
                </c:pt>
                <c:pt idx="491">
                  <c:v>36891</c:v>
                </c:pt>
                <c:pt idx="492">
                  <c:v>36922</c:v>
                </c:pt>
                <c:pt idx="493">
                  <c:v>36950</c:v>
                </c:pt>
                <c:pt idx="494">
                  <c:v>36981</c:v>
                </c:pt>
                <c:pt idx="495">
                  <c:v>37011</c:v>
                </c:pt>
                <c:pt idx="496">
                  <c:v>37042</c:v>
                </c:pt>
                <c:pt idx="497">
                  <c:v>37072</c:v>
                </c:pt>
                <c:pt idx="498">
                  <c:v>37103</c:v>
                </c:pt>
                <c:pt idx="499">
                  <c:v>37134</c:v>
                </c:pt>
                <c:pt idx="500">
                  <c:v>37164</c:v>
                </c:pt>
                <c:pt idx="501">
                  <c:v>37195</c:v>
                </c:pt>
                <c:pt idx="502">
                  <c:v>37225</c:v>
                </c:pt>
                <c:pt idx="503">
                  <c:v>37256</c:v>
                </c:pt>
                <c:pt idx="504">
                  <c:v>37287</c:v>
                </c:pt>
                <c:pt idx="505">
                  <c:v>37315</c:v>
                </c:pt>
                <c:pt idx="506">
                  <c:v>37346</c:v>
                </c:pt>
                <c:pt idx="507">
                  <c:v>37376</c:v>
                </c:pt>
                <c:pt idx="508">
                  <c:v>37407</c:v>
                </c:pt>
                <c:pt idx="509">
                  <c:v>37437</c:v>
                </c:pt>
                <c:pt idx="510">
                  <c:v>37468</c:v>
                </c:pt>
                <c:pt idx="511">
                  <c:v>37499</c:v>
                </c:pt>
                <c:pt idx="512">
                  <c:v>37529</c:v>
                </c:pt>
                <c:pt idx="513">
                  <c:v>37560</c:v>
                </c:pt>
                <c:pt idx="514">
                  <c:v>37590</c:v>
                </c:pt>
                <c:pt idx="515">
                  <c:v>37621</c:v>
                </c:pt>
                <c:pt idx="516">
                  <c:v>37652</c:v>
                </c:pt>
                <c:pt idx="517">
                  <c:v>37680</c:v>
                </c:pt>
                <c:pt idx="518">
                  <c:v>37711</c:v>
                </c:pt>
                <c:pt idx="519">
                  <c:v>37741</c:v>
                </c:pt>
                <c:pt idx="520">
                  <c:v>37772</c:v>
                </c:pt>
                <c:pt idx="521">
                  <c:v>37802</c:v>
                </c:pt>
                <c:pt idx="522">
                  <c:v>37833</c:v>
                </c:pt>
                <c:pt idx="523">
                  <c:v>37864</c:v>
                </c:pt>
                <c:pt idx="524">
                  <c:v>37894</c:v>
                </c:pt>
                <c:pt idx="525">
                  <c:v>37925</c:v>
                </c:pt>
                <c:pt idx="526">
                  <c:v>37955</c:v>
                </c:pt>
                <c:pt idx="527">
                  <c:v>37986</c:v>
                </c:pt>
                <c:pt idx="528">
                  <c:v>38017</c:v>
                </c:pt>
                <c:pt idx="529">
                  <c:v>38046</c:v>
                </c:pt>
                <c:pt idx="530">
                  <c:v>38077</c:v>
                </c:pt>
                <c:pt idx="531">
                  <c:v>38107</c:v>
                </c:pt>
                <c:pt idx="532">
                  <c:v>38138</c:v>
                </c:pt>
                <c:pt idx="533">
                  <c:v>38168</c:v>
                </c:pt>
                <c:pt idx="534">
                  <c:v>38199</c:v>
                </c:pt>
                <c:pt idx="535">
                  <c:v>38230</c:v>
                </c:pt>
                <c:pt idx="536">
                  <c:v>38260</c:v>
                </c:pt>
                <c:pt idx="537">
                  <c:v>38291</c:v>
                </c:pt>
                <c:pt idx="538">
                  <c:v>38321</c:v>
                </c:pt>
                <c:pt idx="539">
                  <c:v>38352</c:v>
                </c:pt>
                <c:pt idx="540">
                  <c:v>38383</c:v>
                </c:pt>
                <c:pt idx="541">
                  <c:v>38411</c:v>
                </c:pt>
                <c:pt idx="542">
                  <c:v>38442</c:v>
                </c:pt>
                <c:pt idx="543">
                  <c:v>38472</c:v>
                </c:pt>
                <c:pt idx="544">
                  <c:v>38503</c:v>
                </c:pt>
                <c:pt idx="545">
                  <c:v>38533</c:v>
                </c:pt>
                <c:pt idx="546">
                  <c:v>38564</c:v>
                </c:pt>
                <c:pt idx="547">
                  <c:v>38595</c:v>
                </c:pt>
                <c:pt idx="548">
                  <c:v>38625</c:v>
                </c:pt>
                <c:pt idx="549">
                  <c:v>38656</c:v>
                </c:pt>
                <c:pt idx="550">
                  <c:v>38686</c:v>
                </c:pt>
                <c:pt idx="551">
                  <c:v>38717</c:v>
                </c:pt>
                <c:pt idx="552">
                  <c:v>38748</c:v>
                </c:pt>
                <c:pt idx="553">
                  <c:v>38776</c:v>
                </c:pt>
                <c:pt idx="554">
                  <c:v>38807</c:v>
                </c:pt>
                <c:pt idx="555">
                  <c:v>38837</c:v>
                </c:pt>
                <c:pt idx="556">
                  <c:v>38868</c:v>
                </c:pt>
                <c:pt idx="557">
                  <c:v>38898</c:v>
                </c:pt>
                <c:pt idx="558">
                  <c:v>38929</c:v>
                </c:pt>
                <c:pt idx="559">
                  <c:v>38960</c:v>
                </c:pt>
                <c:pt idx="560">
                  <c:v>38990</c:v>
                </c:pt>
                <c:pt idx="561">
                  <c:v>39021</c:v>
                </c:pt>
                <c:pt idx="562">
                  <c:v>39051</c:v>
                </c:pt>
                <c:pt idx="563">
                  <c:v>39082</c:v>
                </c:pt>
                <c:pt idx="564">
                  <c:v>39113</c:v>
                </c:pt>
                <c:pt idx="565">
                  <c:v>39141</c:v>
                </c:pt>
                <c:pt idx="566">
                  <c:v>39172</c:v>
                </c:pt>
                <c:pt idx="567">
                  <c:v>39202</c:v>
                </c:pt>
                <c:pt idx="568">
                  <c:v>39233</c:v>
                </c:pt>
                <c:pt idx="569">
                  <c:v>39263</c:v>
                </c:pt>
                <c:pt idx="570">
                  <c:v>39294</c:v>
                </c:pt>
                <c:pt idx="571">
                  <c:v>39325</c:v>
                </c:pt>
                <c:pt idx="572">
                  <c:v>39355</c:v>
                </c:pt>
                <c:pt idx="573">
                  <c:v>39386</c:v>
                </c:pt>
                <c:pt idx="574">
                  <c:v>39416</c:v>
                </c:pt>
                <c:pt idx="575">
                  <c:v>39447</c:v>
                </c:pt>
                <c:pt idx="576">
                  <c:v>39478</c:v>
                </c:pt>
                <c:pt idx="577">
                  <c:v>39507</c:v>
                </c:pt>
                <c:pt idx="578">
                  <c:v>39538</c:v>
                </c:pt>
                <c:pt idx="579">
                  <c:v>39568</c:v>
                </c:pt>
                <c:pt idx="580">
                  <c:v>39599</c:v>
                </c:pt>
                <c:pt idx="581">
                  <c:v>39629</c:v>
                </c:pt>
                <c:pt idx="582">
                  <c:v>39660</c:v>
                </c:pt>
                <c:pt idx="583">
                  <c:v>39691</c:v>
                </c:pt>
                <c:pt idx="584">
                  <c:v>39721</c:v>
                </c:pt>
                <c:pt idx="585">
                  <c:v>39752</c:v>
                </c:pt>
                <c:pt idx="586">
                  <c:v>39782</c:v>
                </c:pt>
                <c:pt idx="587">
                  <c:v>39813</c:v>
                </c:pt>
                <c:pt idx="588">
                  <c:v>39844</c:v>
                </c:pt>
                <c:pt idx="589">
                  <c:v>39872</c:v>
                </c:pt>
                <c:pt idx="590">
                  <c:v>39903</c:v>
                </c:pt>
                <c:pt idx="591">
                  <c:v>39933</c:v>
                </c:pt>
                <c:pt idx="592">
                  <c:v>39964</c:v>
                </c:pt>
                <c:pt idx="593">
                  <c:v>39994</c:v>
                </c:pt>
                <c:pt idx="594">
                  <c:v>40025</c:v>
                </c:pt>
                <c:pt idx="595">
                  <c:v>40056</c:v>
                </c:pt>
                <c:pt idx="596">
                  <c:v>40086</c:v>
                </c:pt>
                <c:pt idx="597">
                  <c:v>40117</c:v>
                </c:pt>
                <c:pt idx="598">
                  <c:v>40147</c:v>
                </c:pt>
                <c:pt idx="599">
                  <c:v>40178</c:v>
                </c:pt>
                <c:pt idx="600">
                  <c:v>40209</c:v>
                </c:pt>
                <c:pt idx="601">
                  <c:v>40237</c:v>
                </c:pt>
                <c:pt idx="602">
                  <c:v>40268</c:v>
                </c:pt>
                <c:pt idx="603">
                  <c:v>40298</c:v>
                </c:pt>
                <c:pt idx="604">
                  <c:v>40329</c:v>
                </c:pt>
                <c:pt idx="605">
                  <c:v>40359</c:v>
                </c:pt>
                <c:pt idx="606">
                  <c:v>40390</c:v>
                </c:pt>
                <c:pt idx="607">
                  <c:v>40421</c:v>
                </c:pt>
                <c:pt idx="608">
                  <c:v>40451</c:v>
                </c:pt>
                <c:pt idx="609">
                  <c:v>40482</c:v>
                </c:pt>
                <c:pt idx="610">
                  <c:v>40512</c:v>
                </c:pt>
                <c:pt idx="611">
                  <c:v>40543</c:v>
                </c:pt>
                <c:pt idx="612">
                  <c:v>40574</c:v>
                </c:pt>
                <c:pt idx="613">
                  <c:v>40602</c:v>
                </c:pt>
                <c:pt idx="614">
                  <c:v>40633</c:v>
                </c:pt>
                <c:pt idx="615">
                  <c:v>40663</c:v>
                </c:pt>
                <c:pt idx="616">
                  <c:v>40694</c:v>
                </c:pt>
                <c:pt idx="617">
                  <c:v>40724</c:v>
                </c:pt>
                <c:pt idx="618">
                  <c:v>40755</c:v>
                </c:pt>
                <c:pt idx="619">
                  <c:v>40786</c:v>
                </c:pt>
                <c:pt idx="620">
                  <c:v>40816</c:v>
                </c:pt>
                <c:pt idx="621">
                  <c:v>40847</c:v>
                </c:pt>
                <c:pt idx="622">
                  <c:v>40877</c:v>
                </c:pt>
                <c:pt idx="623">
                  <c:v>40908</c:v>
                </c:pt>
                <c:pt idx="624">
                  <c:v>40939</c:v>
                </c:pt>
                <c:pt idx="625">
                  <c:v>40968</c:v>
                </c:pt>
                <c:pt idx="626">
                  <c:v>40999</c:v>
                </c:pt>
                <c:pt idx="627">
                  <c:v>41029</c:v>
                </c:pt>
                <c:pt idx="628">
                  <c:v>41060</c:v>
                </c:pt>
                <c:pt idx="629">
                  <c:v>41090</c:v>
                </c:pt>
                <c:pt idx="630">
                  <c:v>41121</c:v>
                </c:pt>
                <c:pt idx="631">
                  <c:v>41152</c:v>
                </c:pt>
                <c:pt idx="632">
                  <c:v>41182</c:v>
                </c:pt>
                <c:pt idx="633">
                  <c:v>41213</c:v>
                </c:pt>
                <c:pt idx="634">
                  <c:v>41243</c:v>
                </c:pt>
                <c:pt idx="635">
                  <c:v>41274</c:v>
                </c:pt>
                <c:pt idx="636">
                  <c:v>41305</c:v>
                </c:pt>
                <c:pt idx="637">
                  <c:v>41333</c:v>
                </c:pt>
                <c:pt idx="638">
                  <c:v>41364</c:v>
                </c:pt>
                <c:pt idx="639">
                  <c:v>41394</c:v>
                </c:pt>
                <c:pt idx="640">
                  <c:v>41425</c:v>
                </c:pt>
                <c:pt idx="641">
                  <c:v>41455</c:v>
                </c:pt>
                <c:pt idx="642">
                  <c:v>41486</c:v>
                </c:pt>
                <c:pt idx="643">
                  <c:v>41517</c:v>
                </c:pt>
                <c:pt idx="644">
                  <c:v>41547</c:v>
                </c:pt>
                <c:pt idx="645">
                  <c:v>41578</c:v>
                </c:pt>
                <c:pt idx="646">
                  <c:v>41608</c:v>
                </c:pt>
                <c:pt idx="647">
                  <c:v>41639</c:v>
                </c:pt>
                <c:pt idx="648">
                  <c:v>41670</c:v>
                </c:pt>
                <c:pt idx="649">
                  <c:v>41698</c:v>
                </c:pt>
                <c:pt idx="650">
                  <c:v>41729</c:v>
                </c:pt>
                <c:pt idx="651">
                  <c:v>41759</c:v>
                </c:pt>
                <c:pt idx="652">
                  <c:v>41790</c:v>
                </c:pt>
                <c:pt idx="653">
                  <c:v>41820</c:v>
                </c:pt>
                <c:pt idx="654">
                  <c:v>41851</c:v>
                </c:pt>
                <c:pt idx="655">
                  <c:v>41882</c:v>
                </c:pt>
                <c:pt idx="656">
                  <c:v>41912</c:v>
                </c:pt>
                <c:pt idx="657">
                  <c:v>41943</c:v>
                </c:pt>
                <c:pt idx="658">
                  <c:v>41973</c:v>
                </c:pt>
                <c:pt idx="659">
                  <c:v>42004</c:v>
                </c:pt>
                <c:pt idx="660">
                  <c:v>42035</c:v>
                </c:pt>
                <c:pt idx="661">
                  <c:v>42063</c:v>
                </c:pt>
                <c:pt idx="662">
                  <c:v>42094</c:v>
                </c:pt>
                <c:pt idx="663">
                  <c:v>42124</c:v>
                </c:pt>
                <c:pt idx="664">
                  <c:v>42155</c:v>
                </c:pt>
                <c:pt idx="665">
                  <c:v>42185</c:v>
                </c:pt>
                <c:pt idx="666">
                  <c:v>42216</c:v>
                </c:pt>
                <c:pt idx="667">
                  <c:v>42247</c:v>
                </c:pt>
                <c:pt idx="668">
                  <c:v>42277</c:v>
                </c:pt>
                <c:pt idx="669">
                  <c:v>42308</c:v>
                </c:pt>
                <c:pt idx="670">
                  <c:v>42338</c:v>
                </c:pt>
                <c:pt idx="671">
                  <c:v>42369</c:v>
                </c:pt>
                <c:pt idx="672">
                  <c:v>42400</c:v>
                </c:pt>
                <c:pt idx="673">
                  <c:v>42429</c:v>
                </c:pt>
                <c:pt idx="674">
                  <c:v>42460</c:v>
                </c:pt>
                <c:pt idx="675">
                  <c:v>42490</c:v>
                </c:pt>
                <c:pt idx="676">
                  <c:v>42521</c:v>
                </c:pt>
                <c:pt idx="677">
                  <c:v>42551</c:v>
                </c:pt>
                <c:pt idx="678">
                  <c:v>42582</c:v>
                </c:pt>
                <c:pt idx="679">
                  <c:v>42613</c:v>
                </c:pt>
                <c:pt idx="680">
                  <c:v>42643</c:v>
                </c:pt>
                <c:pt idx="681">
                  <c:v>42674</c:v>
                </c:pt>
                <c:pt idx="682">
                  <c:v>42704</c:v>
                </c:pt>
                <c:pt idx="683">
                  <c:v>42735</c:v>
                </c:pt>
                <c:pt idx="684">
                  <c:v>42766</c:v>
                </c:pt>
                <c:pt idx="685">
                  <c:v>42794</c:v>
                </c:pt>
                <c:pt idx="686">
                  <c:v>42825</c:v>
                </c:pt>
                <c:pt idx="687">
                  <c:v>42855</c:v>
                </c:pt>
                <c:pt idx="688">
                  <c:v>42886</c:v>
                </c:pt>
                <c:pt idx="689">
                  <c:v>42916</c:v>
                </c:pt>
                <c:pt idx="690">
                  <c:v>42947</c:v>
                </c:pt>
                <c:pt idx="691">
                  <c:v>42978</c:v>
                </c:pt>
                <c:pt idx="692">
                  <c:v>43008</c:v>
                </c:pt>
                <c:pt idx="693">
                  <c:v>43039</c:v>
                </c:pt>
                <c:pt idx="694">
                  <c:v>43069</c:v>
                </c:pt>
                <c:pt idx="695">
                  <c:v>43100</c:v>
                </c:pt>
                <c:pt idx="696">
                  <c:v>43131</c:v>
                </c:pt>
                <c:pt idx="697">
                  <c:v>43159</c:v>
                </c:pt>
                <c:pt idx="698">
                  <c:v>43190</c:v>
                </c:pt>
                <c:pt idx="699">
                  <c:v>43220</c:v>
                </c:pt>
                <c:pt idx="700">
                  <c:v>43251</c:v>
                </c:pt>
                <c:pt idx="701">
                  <c:v>43281</c:v>
                </c:pt>
                <c:pt idx="702">
                  <c:v>43312</c:v>
                </c:pt>
                <c:pt idx="703">
                  <c:v>43343</c:v>
                </c:pt>
                <c:pt idx="704">
                  <c:v>43373</c:v>
                </c:pt>
                <c:pt idx="705">
                  <c:v>43404</c:v>
                </c:pt>
                <c:pt idx="706">
                  <c:v>43434</c:v>
                </c:pt>
                <c:pt idx="707">
                  <c:v>43465</c:v>
                </c:pt>
                <c:pt idx="708">
                  <c:v>43496</c:v>
                </c:pt>
                <c:pt idx="709">
                  <c:v>43524</c:v>
                </c:pt>
                <c:pt idx="710">
                  <c:v>43555</c:v>
                </c:pt>
                <c:pt idx="711">
                  <c:v>43585</c:v>
                </c:pt>
                <c:pt idx="712">
                  <c:v>43616</c:v>
                </c:pt>
                <c:pt idx="713">
                  <c:v>43646</c:v>
                </c:pt>
                <c:pt idx="714">
                  <c:v>43677</c:v>
                </c:pt>
                <c:pt idx="715">
                  <c:v>43708</c:v>
                </c:pt>
                <c:pt idx="716">
                  <c:v>43738</c:v>
                </c:pt>
                <c:pt idx="717">
                  <c:v>43769</c:v>
                </c:pt>
                <c:pt idx="718">
                  <c:v>43799</c:v>
                </c:pt>
                <c:pt idx="719">
                  <c:v>43830</c:v>
                </c:pt>
                <c:pt idx="720">
                  <c:v>43861</c:v>
                </c:pt>
                <c:pt idx="721">
                  <c:v>43890</c:v>
                </c:pt>
                <c:pt idx="722">
                  <c:v>43921</c:v>
                </c:pt>
                <c:pt idx="723">
                  <c:v>43951</c:v>
                </c:pt>
                <c:pt idx="724">
                  <c:v>43982</c:v>
                </c:pt>
                <c:pt idx="725">
                  <c:v>44012</c:v>
                </c:pt>
                <c:pt idx="726">
                  <c:v>44043</c:v>
                </c:pt>
                <c:pt idx="727">
                  <c:v>44074</c:v>
                </c:pt>
                <c:pt idx="728">
                  <c:v>44104</c:v>
                </c:pt>
                <c:pt idx="729">
                  <c:v>44135</c:v>
                </c:pt>
                <c:pt idx="730">
                  <c:v>44165</c:v>
                </c:pt>
                <c:pt idx="731">
                  <c:v>44196</c:v>
                </c:pt>
                <c:pt idx="732">
                  <c:v>44227</c:v>
                </c:pt>
                <c:pt idx="733">
                  <c:v>44255</c:v>
                </c:pt>
                <c:pt idx="734">
                  <c:v>44286</c:v>
                </c:pt>
                <c:pt idx="735">
                  <c:v>44316</c:v>
                </c:pt>
                <c:pt idx="736">
                  <c:v>44347</c:v>
                </c:pt>
                <c:pt idx="737">
                  <c:v>44377</c:v>
                </c:pt>
                <c:pt idx="738">
                  <c:v>44408</c:v>
                </c:pt>
                <c:pt idx="739">
                  <c:v>44439</c:v>
                </c:pt>
                <c:pt idx="740">
                  <c:v>44469</c:v>
                </c:pt>
                <c:pt idx="741">
                  <c:v>44500</c:v>
                </c:pt>
                <c:pt idx="742">
                  <c:v>44530</c:v>
                </c:pt>
                <c:pt idx="743">
                  <c:v>44561</c:v>
                </c:pt>
                <c:pt idx="744">
                  <c:v>44592</c:v>
                </c:pt>
                <c:pt idx="745">
                  <c:v>44620</c:v>
                </c:pt>
                <c:pt idx="746">
                  <c:v>44651</c:v>
                </c:pt>
                <c:pt idx="747">
                  <c:v>44681</c:v>
                </c:pt>
                <c:pt idx="748">
                  <c:v>44712</c:v>
                </c:pt>
                <c:pt idx="749">
                  <c:v>44742</c:v>
                </c:pt>
                <c:pt idx="750">
                  <c:v>44773</c:v>
                </c:pt>
                <c:pt idx="751">
                  <c:v>44804</c:v>
                </c:pt>
                <c:pt idx="752">
                  <c:v>44834</c:v>
                </c:pt>
                <c:pt idx="753">
                  <c:v>44865</c:v>
                </c:pt>
                <c:pt idx="754">
                  <c:v>44895</c:v>
                </c:pt>
              </c:numCache>
            </c:numRef>
          </c:cat>
          <c:val>
            <c:numRef>
              <c:f>Sheet1!$B$8:$B$762</c:f>
              <c:numCache>
                <c:formatCode>0.0%</c:formatCode>
                <c:ptCount val="755"/>
                <c:pt idx="0">
                  <c:v>1.1363636363636465E-2</c:v>
                </c:pt>
                <c:pt idx="1">
                  <c:v>1.1363636363636465E-2</c:v>
                </c:pt>
                <c:pt idx="2">
                  <c:v>7.5757575757577911E-3</c:v>
                </c:pt>
                <c:pt idx="3">
                  <c:v>1.5209125475285079E-2</c:v>
                </c:pt>
                <c:pt idx="4">
                  <c:v>2.2988505747126409E-2</c:v>
                </c:pt>
                <c:pt idx="5">
                  <c:v>3.7453183520599342E-3</c:v>
                </c:pt>
                <c:pt idx="6">
                  <c:v>3.7453183520599342E-3</c:v>
                </c:pt>
                <c:pt idx="7">
                  <c:v>7.4906367041198685E-3</c:v>
                </c:pt>
                <c:pt idx="8">
                  <c:v>1.1278195488721776E-2</c:v>
                </c:pt>
                <c:pt idx="9">
                  <c:v>1.1235955056179803E-2</c:v>
                </c:pt>
                <c:pt idx="10">
                  <c:v>7.4906367041198685E-3</c:v>
                </c:pt>
                <c:pt idx="11">
                  <c:v>3.7313432835819338E-3</c:v>
                </c:pt>
                <c:pt idx="12">
                  <c:v>1.4925373134328401E-2</c:v>
                </c:pt>
                <c:pt idx="13">
                  <c:v>1.4869888475836479E-2</c:v>
                </c:pt>
                <c:pt idx="14">
                  <c:v>2.6022304832713949E-2</c:v>
                </c:pt>
                <c:pt idx="15">
                  <c:v>3.3333333333333215E-2</c:v>
                </c:pt>
                <c:pt idx="16">
                  <c:v>4.8327137546468446E-2</c:v>
                </c:pt>
                <c:pt idx="17">
                  <c:v>6.3197026022304925E-2</c:v>
                </c:pt>
                <c:pt idx="18">
                  <c:v>5.5147058823529438E-2</c:v>
                </c:pt>
                <c:pt idx="19">
                  <c:v>6.5934065934065922E-2</c:v>
                </c:pt>
                <c:pt idx="20">
                  <c:v>5.7971014492753437E-2</c:v>
                </c:pt>
                <c:pt idx="21">
                  <c:v>6.0931899641577081E-2</c:v>
                </c:pt>
                <c:pt idx="22">
                  <c:v>6.3829787234042534E-2</c:v>
                </c:pt>
                <c:pt idx="23">
                  <c:v>5.5944055944055826E-2</c:v>
                </c:pt>
                <c:pt idx="24">
                  <c:v>5.5749128919860613E-2</c:v>
                </c:pt>
                <c:pt idx="25">
                  <c:v>5.1546391752577359E-2</c:v>
                </c:pt>
                <c:pt idx="26">
                  <c:v>5.4794520547945202E-2</c:v>
                </c:pt>
                <c:pt idx="27">
                  <c:v>4.7297297297297147E-2</c:v>
                </c:pt>
                <c:pt idx="28">
                  <c:v>3.0000000000000027E-2</c:v>
                </c:pt>
                <c:pt idx="29">
                  <c:v>2.3178807947019875E-2</c:v>
                </c:pt>
                <c:pt idx="30">
                  <c:v>2.64026402640265E-2</c:v>
                </c:pt>
                <c:pt idx="31">
                  <c:v>1.9607843137254832E-2</c:v>
                </c:pt>
                <c:pt idx="32">
                  <c:v>1.9480519480519431E-2</c:v>
                </c:pt>
                <c:pt idx="33">
                  <c:v>1.6129032258064502E-2</c:v>
                </c:pt>
                <c:pt idx="34">
                  <c:v>2.9126213592232997E-2</c:v>
                </c:pt>
                <c:pt idx="35">
                  <c:v>3.2362459546925626E-2</c:v>
                </c:pt>
                <c:pt idx="36">
                  <c:v>3.5369774919614239E-2</c:v>
                </c:pt>
                <c:pt idx="37">
                  <c:v>4.1666666666666741E-2</c:v>
                </c:pt>
                <c:pt idx="38">
                  <c:v>4.4585987261146487E-2</c:v>
                </c:pt>
                <c:pt idx="39">
                  <c:v>5.0793650793650835E-2</c:v>
                </c:pt>
                <c:pt idx="40">
                  <c:v>4.7169811320754595E-2</c:v>
                </c:pt>
                <c:pt idx="41">
                  <c:v>5.0156739811912265E-2</c:v>
                </c:pt>
                <c:pt idx="42">
                  <c:v>4.658385093167694E-2</c:v>
                </c:pt>
                <c:pt idx="43">
                  <c:v>3.9999999999999813E-2</c:v>
                </c:pt>
                <c:pt idx="44">
                  <c:v>3.9634146341463561E-2</c:v>
                </c:pt>
                <c:pt idx="45">
                  <c:v>3.92749244712991E-2</c:v>
                </c:pt>
                <c:pt idx="46">
                  <c:v>3.9039039039039158E-2</c:v>
                </c:pt>
                <c:pt idx="47">
                  <c:v>3.5820895522388208E-2</c:v>
                </c:pt>
                <c:pt idx="48">
                  <c:v>3.5608308605341144E-2</c:v>
                </c:pt>
                <c:pt idx="49">
                  <c:v>4.1420118343195478E-2</c:v>
                </c:pt>
                <c:pt idx="50">
                  <c:v>3.8123167155425186E-2</c:v>
                </c:pt>
                <c:pt idx="51">
                  <c:v>3.7790697674418672E-2</c:v>
                </c:pt>
                <c:pt idx="52">
                  <c:v>4.0462427745664664E-2</c:v>
                </c:pt>
                <c:pt idx="53">
                  <c:v>4.3227665706051965E-2</c:v>
                </c:pt>
                <c:pt idx="54">
                  <c:v>4.5845272206303855E-2</c:v>
                </c:pt>
                <c:pt idx="55">
                  <c:v>4.5454545454545192E-2</c:v>
                </c:pt>
                <c:pt idx="56">
                  <c:v>4.8022598870056665E-2</c:v>
                </c:pt>
                <c:pt idx="57">
                  <c:v>4.2016806722689148E-2</c:v>
                </c:pt>
                <c:pt idx="58">
                  <c:v>4.1666666666666741E-2</c:v>
                </c:pt>
                <c:pt idx="59">
                  <c:v>4.4198895027624197E-2</c:v>
                </c:pt>
                <c:pt idx="60">
                  <c:v>4.3835616438356206E-2</c:v>
                </c:pt>
                <c:pt idx="61">
                  <c:v>4.0760869565217295E-2</c:v>
                </c:pt>
                <c:pt idx="62">
                  <c:v>4.3126684636118684E-2</c:v>
                </c:pt>
                <c:pt idx="63">
                  <c:v>4.3010752688171783E-2</c:v>
                </c:pt>
                <c:pt idx="64">
                  <c:v>4.2666666666666631E-2</c:v>
                </c:pt>
                <c:pt idx="65">
                  <c:v>3.7037037037037202E-2</c:v>
                </c:pt>
                <c:pt idx="66">
                  <c:v>3.4120734908136496E-2</c:v>
                </c:pt>
                <c:pt idx="67">
                  <c:v>3.3942558746736351E-2</c:v>
                </c:pt>
                <c:pt idx="68">
                  <c:v>3.1007751937984329E-2</c:v>
                </c:pt>
                <c:pt idx="69">
                  <c:v>4.1237113402061931E-2</c:v>
                </c:pt>
                <c:pt idx="70">
                  <c:v>4.0920716112532007E-2</c:v>
                </c:pt>
                <c:pt idx="71">
                  <c:v>4.84693877551019E-2</c:v>
                </c:pt>
                <c:pt idx="72">
                  <c:v>4.8223350253806974E-2</c:v>
                </c:pt>
                <c:pt idx="73">
                  <c:v>4.7979797979798011E-2</c:v>
                </c:pt>
                <c:pt idx="74">
                  <c:v>5.0125313283208017E-2</c:v>
                </c:pt>
                <c:pt idx="75">
                  <c:v>3.9603960396039639E-2</c:v>
                </c:pt>
                <c:pt idx="76">
                  <c:v>2.7027027027026973E-2</c:v>
                </c:pt>
                <c:pt idx="77">
                  <c:v>1.703163017031617E-2</c:v>
                </c:pt>
                <c:pt idx="78">
                  <c:v>9.6852300242131761E-3</c:v>
                </c:pt>
                <c:pt idx="79">
                  <c:v>2.4096385542169418E-3</c:v>
                </c:pt>
                <c:pt idx="80">
                  <c:v>-9.5465393794749165E-3</c:v>
                </c:pt>
                <c:pt idx="81">
                  <c:v>-1.1904761904761862E-2</c:v>
                </c:pt>
                <c:pt idx="82">
                  <c:v>-9.5693779904305609E-3</c:v>
                </c:pt>
                <c:pt idx="83">
                  <c:v>-9.5693779904305609E-3</c:v>
                </c:pt>
                <c:pt idx="84">
                  <c:v>-2.3980815347721673E-3</c:v>
                </c:pt>
                <c:pt idx="85">
                  <c:v>-4.8076923076924016E-3</c:v>
                </c:pt>
                <c:pt idx="86">
                  <c:v>2.4096385542169418E-3</c:v>
                </c:pt>
                <c:pt idx="87">
                  <c:v>7.2289156626506035E-3</c:v>
                </c:pt>
                <c:pt idx="88">
                  <c:v>1.6908212560386549E-2</c:v>
                </c:pt>
                <c:pt idx="89">
                  <c:v>2.6570048309178862E-2</c:v>
                </c:pt>
                <c:pt idx="90">
                  <c:v>2.6442307692307709E-2</c:v>
                </c:pt>
                <c:pt idx="91">
                  <c:v>4.106280193236711E-2</c:v>
                </c:pt>
                <c:pt idx="92">
                  <c:v>4.0865384615384581E-2</c:v>
                </c:pt>
                <c:pt idx="93">
                  <c:v>3.8277511961722466E-2</c:v>
                </c:pt>
                <c:pt idx="94">
                  <c:v>3.8004750593824355E-2</c:v>
                </c:pt>
                <c:pt idx="95">
                  <c:v>3.7647058823529367E-2</c:v>
                </c:pt>
                <c:pt idx="96">
                  <c:v>3.5128805620608938E-2</c:v>
                </c:pt>
                <c:pt idx="97">
                  <c:v>3.0162412993039345E-2</c:v>
                </c:pt>
                <c:pt idx="98">
                  <c:v>3.0023094688221841E-2</c:v>
                </c:pt>
                <c:pt idx="99">
                  <c:v>2.9953917050691281E-2</c:v>
                </c:pt>
                <c:pt idx="100">
                  <c:v>2.9748283752860427E-2</c:v>
                </c:pt>
                <c:pt idx="101">
                  <c:v>2.4943310657596474E-2</c:v>
                </c:pt>
                <c:pt idx="102">
                  <c:v>2.488687782805421E-2</c:v>
                </c:pt>
                <c:pt idx="103">
                  <c:v>1.5765765765765938E-2</c:v>
                </c:pt>
                <c:pt idx="104">
                  <c:v>2.2421524663677195E-2</c:v>
                </c:pt>
                <c:pt idx="105">
                  <c:v>2.6845637583892579E-2</c:v>
                </c:pt>
                <c:pt idx="106">
                  <c:v>2.2222222222222143E-2</c:v>
                </c:pt>
                <c:pt idx="107">
                  <c:v>1.7699115044247815E-2</c:v>
                </c:pt>
                <c:pt idx="108">
                  <c:v>1.9867549668874274E-2</c:v>
                </c:pt>
                <c:pt idx="109">
                  <c:v>2.6607538802660757E-2</c:v>
                </c:pt>
                <c:pt idx="110">
                  <c:v>1.9736842105263053E-2</c:v>
                </c:pt>
                <c:pt idx="111">
                  <c:v>1.7429193899782147E-2</c:v>
                </c:pt>
                <c:pt idx="112">
                  <c:v>8.6956521739129933E-3</c:v>
                </c:pt>
                <c:pt idx="113">
                  <c:v>4.3478260869564966E-3</c:v>
                </c:pt>
                <c:pt idx="114">
                  <c:v>-4.3290043290044045E-3</c:v>
                </c:pt>
                <c:pt idx="115">
                  <c:v>-8.6393088552915165E-3</c:v>
                </c:pt>
                <c:pt idx="116">
                  <c:v>-1.0752688172043001E-2</c:v>
                </c:pt>
                <c:pt idx="117">
                  <c:v>-2.1413276231263434E-2</c:v>
                </c:pt>
                <c:pt idx="118">
                  <c:v>-1.93965517241379E-2</c:v>
                </c:pt>
                <c:pt idx="119">
                  <c:v>-2.1645021645021689E-2</c:v>
                </c:pt>
                <c:pt idx="120">
                  <c:v>-2.8260869565217339E-2</c:v>
                </c:pt>
                <c:pt idx="121">
                  <c:v>-3.2679738562091498E-2</c:v>
                </c:pt>
                <c:pt idx="122">
                  <c:v>-4.130434782608694E-2</c:v>
                </c:pt>
                <c:pt idx="123">
                  <c:v>-4.3763676148796504E-2</c:v>
                </c:pt>
                <c:pt idx="124">
                  <c:v>-3.9560439560439531E-2</c:v>
                </c:pt>
                <c:pt idx="125">
                  <c:v>-3.3185840707964598E-2</c:v>
                </c:pt>
                <c:pt idx="126">
                  <c:v>-1.7897091722595126E-2</c:v>
                </c:pt>
                <c:pt idx="127">
                  <c:v>-9.009009009009028E-3</c:v>
                </c:pt>
                <c:pt idx="128">
                  <c:v>-2.2675736961451642E-3</c:v>
                </c:pt>
                <c:pt idx="129">
                  <c:v>4.5766590389015871E-3</c:v>
                </c:pt>
                <c:pt idx="130">
                  <c:v>4.5766590389015871E-3</c:v>
                </c:pt>
                <c:pt idx="131">
                  <c:v>1.8306636155606348E-2</c:v>
                </c:pt>
                <c:pt idx="132">
                  <c:v>1.822323462414599E-2</c:v>
                </c:pt>
                <c:pt idx="133">
                  <c:v>2.7272727272727337E-2</c:v>
                </c:pt>
                <c:pt idx="134">
                  <c:v>3.4090909090909172E-2</c:v>
                </c:pt>
                <c:pt idx="135">
                  <c:v>4.1002277904328199E-2</c:v>
                </c:pt>
                <c:pt idx="136">
                  <c:v>5.0113895216401083E-2</c:v>
                </c:pt>
                <c:pt idx="137">
                  <c:v>3.8202247191011285E-2</c:v>
                </c:pt>
                <c:pt idx="138">
                  <c:v>3.8031319910514449E-2</c:v>
                </c:pt>
                <c:pt idx="139">
                  <c:v>2.8761061946902533E-2</c:v>
                </c:pt>
                <c:pt idx="140">
                  <c:v>2.6373626373626502E-2</c:v>
                </c:pt>
                <c:pt idx="141">
                  <c:v>2.8446389496717739E-2</c:v>
                </c:pt>
                <c:pt idx="142">
                  <c:v>2.386117136659438E-2</c:v>
                </c:pt>
                <c:pt idx="143">
                  <c:v>3.2467532467532534E-2</c:v>
                </c:pt>
                <c:pt idx="144">
                  <c:v>3.8793103448276023E-2</c:v>
                </c:pt>
                <c:pt idx="145">
                  <c:v>4.7311827956989294E-2</c:v>
                </c:pt>
                <c:pt idx="146">
                  <c:v>5.1391862955032064E-2</c:v>
                </c:pt>
                <c:pt idx="147">
                  <c:v>5.1063829787234116E-2</c:v>
                </c:pt>
                <c:pt idx="148">
                  <c:v>5.0847457627118509E-2</c:v>
                </c:pt>
                <c:pt idx="149">
                  <c:v>4.8218029350104663E-2</c:v>
                </c:pt>
                <c:pt idx="150">
                  <c:v>4.3568464730290302E-2</c:v>
                </c:pt>
                <c:pt idx="151">
                  <c:v>4.7227926078028615E-2</c:v>
                </c:pt>
                <c:pt idx="152">
                  <c:v>5.0916496945010215E-2</c:v>
                </c:pt>
                <c:pt idx="153">
                  <c:v>5.2631578947368363E-2</c:v>
                </c:pt>
                <c:pt idx="154">
                  <c:v>5.8467741935483764E-2</c:v>
                </c:pt>
                <c:pt idx="155">
                  <c:v>6.2000000000000055E-2</c:v>
                </c:pt>
                <c:pt idx="156">
                  <c:v>6.1630218687872773E-2</c:v>
                </c:pt>
                <c:pt idx="157">
                  <c:v>5.0980392156862786E-2</c:v>
                </c:pt>
                <c:pt idx="158">
                  <c:v>3.8759689922480689E-2</c:v>
                </c:pt>
                <c:pt idx="159">
                  <c:v>2.4999999999999911E-2</c:v>
                </c:pt>
                <c:pt idx="160">
                  <c:v>1.5238095238095273E-2</c:v>
                </c:pt>
                <c:pt idx="161">
                  <c:v>1.8832391713747842E-3</c:v>
                </c:pt>
                <c:pt idx="162">
                  <c:v>-9.3632958801498356E-3</c:v>
                </c:pt>
                <c:pt idx="163">
                  <c:v>-2.2388059701492602E-2</c:v>
                </c:pt>
                <c:pt idx="164">
                  <c:v>-2.6119402985074647E-2</c:v>
                </c:pt>
                <c:pt idx="165">
                  <c:v>-2.2514071294559068E-2</c:v>
                </c:pt>
                <c:pt idx="166">
                  <c:v>-2.8142589118198891E-2</c:v>
                </c:pt>
                <c:pt idx="167">
                  <c:v>-3.7593984962406068E-2</c:v>
                </c:pt>
                <c:pt idx="168">
                  <c:v>-3.5916824196597363E-2</c:v>
                </c:pt>
                <c:pt idx="169">
                  <c:v>-3.4351145038167941E-2</c:v>
                </c:pt>
                <c:pt idx="170">
                  <c:v>-3.2567049808429172E-2</c:v>
                </c:pt>
                <c:pt idx="171">
                  <c:v>-4.4145873320537543E-2</c:v>
                </c:pt>
                <c:pt idx="172">
                  <c:v>-4.2471042471042386E-2</c:v>
                </c:pt>
                <c:pt idx="173">
                  <c:v>-4.1015625E-2</c:v>
                </c:pt>
                <c:pt idx="174">
                  <c:v>-4.9019607843137303E-2</c:v>
                </c:pt>
                <c:pt idx="175">
                  <c:v>-5.731225296442688E-2</c:v>
                </c:pt>
                <c:pt idx="176">
                  <c:v>-7.3267326732673332E-2</c:v>
                </c:pt>
                <c:pt idx="177">
                  <c:v>-7.2289156626505924E-2</c:v>
                </c:pt>
                <c:pt idx="178">
                  <c:v>-8.2661290322580627E-2</c:v>
                </c:pt>
                <c:pt idx="179">
                  <c:v>-8.9613034623217902E-2</c:v>
                </c:pt>
                <c:pt idx="180">
                  <c:v>-8.4536082474226837E-2</c:v>
                </c:pt>
                <c:pt idx="181">
                  <c:v>-7.3375262054507284E-2</c:v>
                </c:pt>
                <c:pt idx="182">
                  <c:v>-5.7692307692307598E-2</c:v>
                </c:pt>
                <c:pt idx="183">
                  <c:v>-3.2467532467532423E-2</c:v>
                </c:pt>
                <c:pt idx="184">
                  <c:v>-1.098901098901095E-2</c:v>
                </c:pt>
                <c:pt idx="185">
                  <c:v>1.3422818791946289E-2</c:v>
                </c:pt>
                <c:pt idx="186">
                  <c:v>3.1531531531531432E-2</c:v>
                </c:pt>
                <c:pt idx="187">
                  <c:v>3.8461538461538325E-2</c:v>
                </c:pt>
                <c:pt idx="188">
                  <c:v>4.5351473922902397E-2</c:v>
                </c:pt>
                <c:pt idx="189">
                  <c:v>4.0268456375838868E-2</c:v>
                </c:pt>
                <c:pt idx="190">
                  <c:v>3.777777777777791E-2</c:v>
                </c:pt>
                <c:pt idx="191">
                  <c:v>3.7527593818984517E-2</c:v>
                </c:pt>
                <c:pt idx="192">
                  <c:v>4.1484716157205392E-2</c:v>
                </c:pt>
                <c:pt idx="193">
                  <c:v>5.4466230936819127E-2</c:v>
                </c:pt>
                <c:pt idx="194">
                  <c:v>5.4229934924078016E-2</c:v>
                </c:pt>
                <c:pt idx="195">
                  <c:v>4.9462365591397717E-2</c:v>
                </c:pt>
                <c:pt idx="196">
                  <c:v>5.3533190578158418E-2</c:v>
                </c:pt>
                <c:pt idx="197">
                  <c:v>4.8936170212765973E-2</c:v>
                </c:pt>
                <c:pt idx="198">
                  <c:v>4.4025157232704171E-2</c:v>
                </c:pt>
                <c:pt idx="199">
                  <c:v>3.3057851239669533E-2</c:v>
                </c:pt>
                <c:pt idx="200">
                  <c:v>3.7037037037036979E-2</c:v>
                </c:pt>
                <c:pt idx="201">
                  <c:v>3.2786885245901676E-2</c:v>
                </c:pt>
                <c:pt idx="202">
                  <c:v>3.4552845528455167E-2</c:v>
                </c:pt>
                <c:pt idx="203">
                  <c:v>4.2596348884381463E-2</c:v>
                </c:pt>
                <c:pt idx="204">
                  <c:v>3.2128514056224855E-2</c:v>
                </c:pt>
                <c:pt idx="205">
                  <c:v>3.400000000000003E-2</c:v>
                </c:pt>
                <c:pt idx="206">
                  <c:v>4.1666666666666741E-2</c:v>
                </c:pt>
                <c:pt idx="207">
                  <c:v>4.3650793650793718E-2</c:v>
                </c:pt>
                <c:pt idx="208">
                  <c:v>3.9292730844793677E-2</c:v>
                </c:pt>
                <c:pt idx="209">
                  <c:v>3.696498054474695E-2</c:v>
                </c:pt>
                <c:pt idx="210">
                  <c:v>3.8910505836575959E-2</c:v>
                </c:pt>
                <c:pt idx="211">
                  <c:v>3.675048355899424E-2</c:v>
                </c:pt>
                <c:pt idx="212">
                  <c:v>2.2857142857142909E-2</c:v>
                </c:pt>
                <c:pt idx="213">
                  <c:v>2.281368821292773E-2</c:v>
                </c:pt>
                <c:pt idx="214">
                  <c:v>2.0793950850661602E-2</c:v>
                </c:pt>
                <c:pt idx="215">
                  <c:v>1.5009380863039379E-2</c:v>
                </c:pt>
                <c:pt idx="216">
                  <c:v>7.4906367041198685E-3</c:v>
                </c:pt>
                <c:pt idx="217">
                  <c:v>9.3283582089551675E-3</c:v>
                </c:pt>
                <c:pt idx="218">
                  <c:v>1.6759776536312776E-2</c:v>
                </c:pt>
                <c:pt idx="219">
                  <c:v>2.6022304832713949E-2</c:v>
                </c:pt>
                <c:pt idx="220">
                  <c:v>2.7777777777777679E-2</c:v>
                </c:pt>
                <c:pt idx="221">
                  <c:v>2.9574861367837268E-2</c:v>
                </c:pt>
                <c:pt idx="222">
                  <c:v>3.3457249070631967E-2</c:v>
                </c:pt>
                <c:pt idx="223">
                  <c:v>3.512014787430684E-2</c:v>
                </c:pt>
                <c:pt idx="224">
                  <c:v>2.9304029304029422E-2</c:v>
                </c:pt>
                <c:pt idx="225">
                  <c:v>1.9927536231884035E-2</c:v>
                </c:pt>
                <c:pt idx="226">
                  <c:v>9.009009009008917E-3</c:v>
                </c:pt>
                <c:pt idx="227">
                  <c:v>5.3859964093356805E-3</c:v>
                </c:pt>
                <c:pt idx="228">
                  <c:v>1.7985611510791255E-3</c:v>
                </c:pt>
                <c:pt idx="229">
                  <c:v>-7.1428571428571175E-3</c:v>
                </c:pt>
                <c:pt idx="230">
                  <c:v>-1.779359430605032E-3</c:v>
                </c:pt>
                <c:pt idx="231">
                  <c:v>-2.131438721136758E-2</c:v>
                </c:pt>
                <c:pt idx="232">
                  <c:v>-1.0714285714285787E-2</c:v>
                </c:pt>
                <c:pt idx="233">
                  <c:v>-1.6071428571428514E-2</c:v>
                </c:pt>
                <c:pt idx="234">
                  <c:v>-1.7953321364452379E-2</c:v>
                </c:pt>
                <c:pt idx="235">
                  <c:v>-2.1582733812949728E-2</c:v>
                </c:pt>
                <c:pt idx="236">
                  <c:v>-3.3868092691622054E-2</c:v>
                </c:pt>
                <c:pt idx="237">
                  <c:v>-2.5408348457350294E-2</c:v>
                </c:pt>
                <c:pt idx="238">
                  <c:v>-4.3321299638989119E-2</c:v>
                </c:pt>
                <c:pt idx="239">
                  <c:v>-4.5372050816696929E-2</c:v>
                </c:pt>
                <c:pt idx="240">
                  <c:v>-4.0219378427788E-2</c:v>
                </c:pt>
                <c:pt idx="241">
                  <c:v>-3.6764705882352922E-2</c:v>
                </c:pt>
                <c:pt idx="242">
                  <c:v>-5.719557195571956E-2</c:v>
                </c:pt>
                <c:pt idx="243">
                  <c:v>-7.8212290502793325E-2</c:v>
                </c:pt>
                <c:pt idx="244">
                  <c:v>-7.7358490566037719E-2</c:v>
                </c:pt>
                <c:pt idx="245">
                  <c:v>-6.6539923954372582E-2</c:v>
                </c:pt>
                <c:pt idx="246">
                  <c:v>-5.7142857142857162E-2</c:v>
                </c:pt>
                <c:pt idx="247">
                  <c:v>-4.7709923664122189E-2</c:v>
                </c:pt>
                <c:pt idx="248">
                  <c:v>-1.5655577299413026E-2</c:v>
                </c:pt>
                <c:pt idx="249">
                  <c:v>2.4242424242424399E-2</c:v>
                </c:pt>
                <c:pt idx="250">
                  <c:v>3.8854805725971442E-2</c:v>
                </c:pt>
                <c:pt idx="251">
                  <c:v>2.8513238289205711E-2</c:v>
                </c:pt>
                <c:pt idx="252">
                  <c:v>8.0808080808081328E-3</c:v>
                </c:pt>
                <c:pt idx="253">
                  <c:v>-6.0120240480960874E-3</c:v>
                </c:pt>
                <c:pt idx="254">
                  <c:v>-1.1928429423459175E-2</c:v>
                </c:pt>
                <c:pt idx="255">
                  <c:v>-1.3806706114398493E-2</c:v>
                </c:pt>
                <c:pt idx="256">
                  <c:v>-2.1653543307086465E-2</c:v>
                </c:pt>
                <c:pt idx="257">
                  <c:v>-2.3762376237623783E-2</c:v>
                </c:pt>
                <c:pt idx="258">
                  <c:v>-2.0040080160320661E-2</c:v>
                </c:pt>
                <c:pt idx="259">
                  <c:v>-1.8145161290322509E-2</c:v>
                </c:pt>
                <c:pt idx="260">
                  <c:v>-3.2193158953722323E-2</c:v>
                </c:pt>
                <c:pt idx="261">
                  <c:v>-4.599999999999993E-2</c:v>
                </c:pt>
                <c:pt idx="262">
                  <c:v>-4.2253521126760618E-2</c:v>
                </c:pt>
                <c:pt idx="263">
                  <c:v>-3.8539553752535483E-2</c:v>
                </c:pt>
                <c:pt idx="264">
                  <c:v>-4.0899795501022518E-2</c:v>
                </c:pt>
                <c:pt idx="265">
                  <c:v>-3.0800821355236097E-2</c:v>
                </c:pt>
                <c:pt idx="266">
                  <c:v>-2.494802494802506E-2</c:v>
                </c:pt>
                <c:pt idx="267">
                  <c:v>-1.6771488469601747E-2</c:v>
                </c:pt>
                <c:pt idx="268">
                  <c:v>-1.8907563025210017E-2</c:v>
                </c:pt>
                <c:pt idx="269">
                  <c:v>-2.1097046413502074E-2</c:v>
                </c:pt>
                <c:pt idx="270">
                  <c:v>-8.5287846481876262E-3</c:v>
                </c:pt>
                <c:pt idx="271">
                  <c:v>-2.3305084745762761E-2</c:v>
                </c:pt>
                <c:pt idx="272">
                  <c:v>-8.5287846481876262E-3</c:v>
                </c:pt>
                <c:pt idx="273">
                  <c:v>-4.2643923240937021E-3</c:v>
                </c:pt>
                <c:pt idx="274">
                  <c:v>4.2826552462524869E-3</c:v>
                </c:pt>
                <c:pt idx="275">
                  <c:v>1.93965517241379E-2</c:v>
                </c:pt>
                <c:pt idx="276">
                  <c:v>3.4408602150537648E-2</c:v>
                </c:pt>
                <c:pt idx="277">
                  <c:v>5.6399132321041323E-2</c:v>
                </c:pt>
                <c:pt idx="278">
                  <c:v>6.0215053763440718E-2</c:v>
                </c:pt>
                <c:pt idx="279">
                  <c:v>6.4239828693790191E-2</c:v>
                </c:pt>
                <c:pt idx="280">
                  <c:v>7.6759061833688635E-2</c:v>
                </c:pt>
                <c:pt idx="281">
                  <c:v>8.0338266384778034E-2</c:v>
                </c:pt>
                <c:pt idx="282">
                  <c:v>7.4844074844074848E-2</c:v>
                </c:pt>
                <c:pt idx="283">
                  <c:v>6.5708418891170295E-2</c:v>
                </c:pt>
                <c:pt idx="284">
                  <c:v>6.4908722109533468E-2</c:v>
                </c:pt>
                <c:pt idx="285">
                  <c:v>7.0422535211267512E-2</c:v>
                </c:pt>
                <c:pt idx="286">
                  <c:v>6.1386138613861441E-2</c:v>
                </c:pt>
                <c:pt idx="287">
                  <c:v>6.0665362035225101E-2</c:v>
                </c:pt>
                <c:pt idx="288">
                  <c:v>5.9961315280464111E-2</c:v>
                </c:pt>
                <c:pt idx="289">
                  <c:v>6.5510597302504747E-2</c:v>
                </c:pt>
                <c:pt idx="290">
                  <c:v>5.5238095238095308E-2</c:v>
                </c:pt>
                <c:pt idx="291">
                  <c:v>4.6992481203007586E-2</c:v>
                </c:pt>
                <c:pt idx="292">
                  <c:v>4.664179104477606E-2</c:v>
                </c:pt>
                <c:pt idx="293">
                  <c:v>3.8745387453874347E-2</c:v>
                </c:pt>
                <c:pt idx="294">
                  <c:v>2.9197080291970767E-2</c:v>
                </c:pt>
                <c:pt idx="295">
                  <c:v>2.1699819168173651E-2</c:v>
                </c:pt>
                <c:pt idx="296">
                  <c:v>1.9855595667870096E-2</c:v>
                </c:pt>
                <c:pt idx="297">
                  <c:v>1.795332136445249E-2</c:v>
                </c:pt>
                <c:pt idx="298">
                  <c:v>1.6042780748663166E-2</c:v>
                </c:pt>
                <c:pt idx="299">
                  <c:v>1.9538188277087087E-2</c:v>
                </c:pt>
                <c:pt idx="300">
                  <c:v>2.3049645390071039E-2</c:v>
                </c:pt>
                <c:pt idx="301">
                  <c:v>2.6548672566371723E-2</c:v>
                </c:pt>
                <c:pt idx="302">
                  <c:v>3.0088495575221197E-2</c:v>
                </c:pt>
                <c:pt idx="303">
                  <c:v>2.821869488536155E-2</c:v>
                </c:pt>
                <c:pt idx="304">
                  <c:v>2.6315789473684292E-2</c:v>
                </c:pt>
                <c:pt idx="305">
                  <c:v>2.4390243902439046E-2</c:v>
                </c:pt>
                <c:pt idx="306">
                  <c:v>2.2530329289428108E-2</c:v>
                </c:pt>
                <c:pt idx="307">
                  <c:v>2.0689655172413834E-2</c:v>
                </c:pt>
                <c:pt idx="308">
                  <c:v>2.0618556701030855E-2</c:v>
                </c:pt>
                <c:pt idx="309">
                  <c:v>2.0583190394511286E-2</c:v>
                </c:pt>
                <c:pt idx="310">
                  <c:v>2.0512820512820662E-2</c:v>
                </c:pt>
                <c:pt idx="311">
                  <c:v>2.0408163265306145E-2</c:v>
                </c:pt>
                <c:pt idx="312">
                  <c:v>2.0338983050847581E-2</c:v>
                </c:pt>
                <c:pt idx="313">
                  <c:v>2.0270270270270174E-2</c:v>
                </c:pt>
                <c:pt idx="314">
                  <c:v>1.8518518518518601E-2</c:v>
                </c:pt>
                <c:pt idx="315">
                  <c:v>2.1848739495798242E-2</c:v>
                </c:pt>
                <c:pt idx="316">
                  <c:v>2.345058626465657E-2</c:v>
                </c:pt>
                <c:pt idx="317">
                  <c:v>2.4999999999999911E-2</c:v>
                </c:pt>
                <c:pt idx="318">
                  <c:v>2.1594684385382035E-2</c:v>
                </c:pt>
                <c:pt idx="319">
                  <c:v>1.9867549668874274E-2</c:v>
                </c:pt>
                <c:pt idx="320">
                  <c:v>2.1487603305785141E-2</c:v>
                </c:pt>
                <c:pt idx="321">
                  <c:v>1.8092105263157965E-2</c:v>
                </c:pt>
                <c:pt idx="322">
                  <c:v>1.6366612111292866E-2</c:v>
                </c:pt>
                <c:pt idx="323">
                  <c:v>1.6260162601626105E-2</c:v>
                </c:pt>
                <c:pt idx="324">
                  <c:v>1.6260162601626105E-2</c:v>
                </c:pt>
                <c:pt idx="325">
                  <c:v>2.1103896103896069E-2</c:v>
                </c:pt>
                <c:pt idx="326">
                  <c:v>2.1035598705501757E-2</c:v>
                </c:pt>
                <c:pt idx="327">
                  <c:v>2.1001615508885463E-2</c:v>
                </c:pt>
                <c:pt idx="328">
                  <c:v>2.0933977455716457E-2</c:v>
                </c:pt>
                <c:pt idx="329">
                  <c:v>1.9200000000000106E-2</c:v>
                </c:pt>
                <c:pt idx="330">
                  <c:v>2.4000000000000021E-2</c:v>
                </c:pt>
                <c:pt idx="331">
                  <c:v>2.0667726550079646E-2</c:v>
                </c:pt>
                <c:pt idx="332">
                  <c:v>2.2187004754358197E-2</c:v>
                </c:pt>
                <c:pt idx="333">
                  <c:v>2.3734177215189778E-2</c:v>
                </c:pt>
                <c:pt idx="334">
                  <c:v>1.7350157728706739E-2</c:v>
                </c:pt>
                <c:pt idx="335">
                  <c:v>1.2558869701726705E-2</c:v>
                </c:pt>
                <c:pt idx="336">
                  <c:v>1.0937500000000044E-2</c:v>
                </c:pt>
                <c:pt idx="337">
                  <c:v>1.5576323987538832E-2</c:v>
                </c:pt>
                <c:pt idx="338">
                  <c:v>1.5503875968992276E-2</c:v>
                </c:pt>
                <c:pt idx="339">
                  <c:v>1.3910355486862258E-2</c:v>
                </c:pt>
                <c:pt idx="340">
                  <c:v>2.170542635658923E-2</c:v>
                </c:pt>
                <c:pt idx="341">
                  <c:v>2.7906976744185963E-2</c:v>
                </c:pt>
                <c:pt idx="342">
                  <c:v>2.472952086553315E-2</c:v>
                </c:pt>
                <c:pt idx="343">
                  <c:v>1.9938650306748462E-2</c:v>
                </c:pt>
                <c:pt idx="344">
                  <c:v>1.6793893129770865E-2</c:v>
                </c:pt>
                <c:pt idx="345">
                  <c:v>1.9817073170731891E-2</c:v>
                </c:pt>
                <c:pt idx="346">
                  <c:v>1.6691957511380862E-2</c:v>
                </c:pt>
                <c:pt idx="347">
                  <c:v>1.3574660633484337E-2</c:v>
                </c:pt>
                <c:pt idx="348">
                  <c:v>1.5082956259426794E-2</c:v>
                </c:pt>
                <c:pt idx="349">
                  <c:v>1.2030075187969835E-2</c:v>
                </c:pt>
                <c:pt idx="350">
                  <c:v>6.0060060060060927E-3</c:v>
                </c:pt>
                <c:pt idx="351">
                  <c:v>2.989536621823552E-3</c:v>
                </c:pt>
                <c:pt idx="352">
                  <c:v>-1.4925373134327957E-3</c:v>
                </c:pt>
                <c:pt idx="353">
                  <c:v>-5.9523809523810423E-3</c:v>
                </c:pt>
                <c:pt idx="354">
                  <c:v>-1.1887072808320909E-2</c:v>
                </c:pt>
                <c:pt idx="355">
                  <c:v>-8.9153046062406816E-3</c:v>
                </c:pt>
                <c:pt idx="356">
                  <c:v>-4.4776119402984982E-3</c:v>
                </c:pt>
                <c:pt idx="357">
                  <c:v>-8.94187779433675E-3</c:v>
                </c:pt>
                <c:pt idx="358">
                  <c:v>-4.48430493273555E-3</c:v>
                </c:pt>
                <c:pt idx="359">
                  <c:v>-2.9940119760479833E-3</c:v>
                </c:pt>
                <c:pt idx="360">
                  <c:v>0</c:v>
                </c:pt>
                <c:pt idx="361">
                  <c:v>-5.9970014992504206E-3</c:v>
                </c:pt>
                <c:pt idx="362">
                  <c:v>-4.4977511244377322E-3</c:v>
                </c:pt>
                <c:pt idx="363">
                  <c:v>-6.0150375939850287E-3</c:v>
                </c:pt>
                <c:pt idx="364">
                  <c:v>-7.5075075075075048E-3</c:v>
                </c:pt>
                <c:pt idx="365">
                  <c:v>-7.5075075075075048E-3</c:v>
                </c:pt>
                <c:pt idx="366">
                  <c:v>-1.0526315789473717E-2</c:v>
                </c:pt>
                <c:pt idx="367">
                  <c:v>-2.2624434389140302E-2</c:v>
                </c:pt>
                <c:pt idx="368">
                  <c:v>-3.7650602409638689E-2</c:v>
                </c:pt>
                <c:pt idx="369">
                  <c:v>-4.6898638426626227E-2</c:v>
                </c:pt>
                <c:pt idx="370">
                  <c:v>-6.5052950075642935E-2</c:v>
                </c:pt>
                <c:pt idx="371">
                  <c:v>-7.5642965204235857E-2</c:v>
                </c:pt>
                <c:pt idx="372">
                  <c:v>-8.3586626139817599E-2</c:v>
                </c:pt>
                <c:pt idx="373">
                  <c:v>-7.2530864197530853E-2</c:v>
                </c:pt>
                <c:pt idx="374">
                  <c:v>-6.2597809076682331E-2</c:v>
                </c:pt>
                <c:pt idx="375">
                  <c:v>-4.1269841269841345E-2</c:v>
                </c:pt>
                <c:pt idx="376">
                  <c:v>-1.6181229773462813E-2</c:v>
                </c:pt>
                <c:pt idx="377">
                  <c:v>-6.5466448445171688E-3</c:v>
                </c:pt>
                <c:pt idx="378">
                  <c:v>1.8242122719734688E-2</c:v>
                </c:pt>
                <c:pt idx="379">
                  <c:v>2.3294509151414289E-2</c:v>
                </c:pt>
                <c:pt idx="380">
                  <c:v>3.5058430717863187E-2</c:v>
                </c:pt>
                <c:pt idx="381">
                  <c:v>2.4834437086092676E-2</c:v>
                </c:pt>
                <c:pt idx="382">
                  <c:v>1.8092105263157965E-2</c:v>
                </c:pt>
                <c:pt idx="383">
                  <c:v>1.8121911037891181E-2</c:v>
                </c:pt>
                <c:pt idx="384">
                  <c:v>1.3029315960912058E-2</c:v>
                </c:pt>
                <c:pt idx="385">
                  <c:v>1.4634146341463428E-2</c:v>
                </c:pt>
                <c:pt idx="386">
                  <c:v>1.6129032258064502E-2</c:v>
                </c:pt>
                <c:pt idx="387">
                  <c:v>2.4232633279483107E-2</c:v>
                </c:pt>
                <c:pt idx="388">
                  <c:v>3.3925686591276261E-2</c:v>
                </c:pt>
                <c:pt idx="389">
                  <c:v>4.2071197411003292E-2</c:v>
                </c:pt>
                <c:pt idx="390">
                  <c:v>4.0192926045016009E-2</c:v>
                </c:pt>
                <c:pt idx="391">
                  <c:v>4.0064102564102644E-2</c:v>
                </c:pt>
                <c:pt idx="392">
                  <c:v>3.4920634920635019E-2</c:v>
                </c:pt>
                <c:pt idx="393">
                  <c:v>2.8391167192429068E-2</c:v>
                </c:pt>
                <c:pt idx="394">
                  <c:v>2.6562500000000044E-2</c:v>
                </c:pt>
                <c:pt idx="395">
                  <c:v>3.4161490683229712E-2</c:v>
                </c:pt>
                <c:pt idx="396">
                  <c:v>3.5548686244204042E-2</c:v>
                </c:pt>
                <c:pt idx="397">
                  <c:v>4.0061633281972098E-2</c:v>
                </c:pt>
                <c:pt idx="398">
                  <c:v>3.5276073619631809E-2</c:v>
                </c:pt>
                <c:pt idx="399">
                  <c:v>4.141104294478537E-2</c:v>
                </c:pt>
                <c:pt idx="400">
                  <c:v>3.8051750380517557E-2</c:v>
                </c:pt>
                <c:pt idx="401">
                  <c:v>2.7027027027027195E-2</c:v>
                </c:pt>
                <c:pt idx="402">
                  <c:v>2.2388059701492491E-2</c:v>
                </c:pt>
                <c:pt idx="403">
                  <c:v>2.2222222222222143E-2</c:v>
                </c:pt>
                <c:pt idx="404">
                  <c:v>2.8148148148148255E-2</c:v>
                </c:pt>
                <c:pt idx="405">
                  <c:v>2.7982326951399017E-2</c:v>
                </c:pt>
                <c:pt idx="406">
                  <c:v>2.9325513196480912E-2</c:v>
                </c:pt>
                <c:pt idx="407">
                  <c:v>4.0935672514619936E-2</c:v>
                </c:pt>
                <c:pt idx="408">
                  <c:v>3.9416058394160736E-2</c:v>
                </c:pt>
                <c:pt idx="409">
                  <c:v>3.6231884057970953E-2</c:v>
                </c:pt>
                <c:pt idx="410">
                  <c:v>4.4668587896253609E-2</c:v>
                </c:pt>
                <c:pt idx="411">
                  <c:v>4.5845272206303855E-2</c:v>
                </c:pt>
                <c:pt idx="412">
                  <c:v>4.7008547008547064E-2</c:v>
                </c:pt>
                <c:pt idx="413">
                  <c:v>4.0730337078651591E-2</c:v>
                </c:pt>
                <c:pt idx="414">
                  <c:v>4.4943820224719211E-2</c:v>
                </c:pt>
                <c:pt idx="415">
                  <c:v>5.0349650349650332E-2</c:v>
                </c:pt>
                <c:pt idx="416">
                  <c:v>4.1379310344827669E-2</c:v>
                </c:pt>
                <c:pt idx="417">
                  <c:v>4.2465753424657526E-2</c:v>
                </c:pt>
                <c:pt idx="418">
                  <c:v>3.809523809523796E-2</c:v>
                </c:pt>
                <c:pt idx="419">
                  <c:v>3.6437246963562764E-2</c:v>
                </c:pt>
                <c:pt idx="420">
                  <c:v>3.4946236559139754E-2</c:v>
                </c:pt>
                <c:pt idx="421">
                  <c:v>2.5299600532623145E-2</c:v>
                </c:pt>
                <c:pt idx="422">
                  <c:v>1.9867549668874274E-2</c:v>
                </c:pt>
                <c:pt idx="423">
                  <c:v>1.3140604467805517E-2</c:v>
                </c:pt>
                <c:pt idx="424">
                  <c:v>1.1795543905635641E-2</c:v>
                </c:pt>
                <c:pt idx="425">
                  <c:v>5.2083333333334814E-3</c:v>
                </c:pt>
                <c:pt idx="426">
                  <c:v>2.5974025974027093E-3</c:v>
                </c:pt>
                <c:pt idx="427">
                  <c:v>7.7922077922076838E-3</c:v>
                </c:pt>
                <c:pt idx="428">
                  <c:v>1.1688311688311748E-2</c:v>
                </c:pt>
                <c:pt idx="429">
                  <c:v>9.0791180285343387E-3</c:v>
                </c:pt>
                <c:pt idx="430">
                  <c:v>7.7720207253886286E-3</c:v>
                </c:pt>
                <c:pt idx="431">
                  <c:v>9.0673575129534001E-3</c:v>
                </c:pt>
                <c:pt idx="432">
                  <c:v>-9.0673575129534001E-3</c:v>
                </c:pt>
                <c:pt idx="433">
                  <c:v>-2.5773195876287458E-3</c:v>
                </c:pt>
                <c:pt idx="434">
                  <c:v>-3.8510911424904926E-3</c:v>
                </c:pt>
                <c:pt idx="435">
                  <c:v>1.2853470437019787E-3</c:v>
                </c:pt>
                <c:pt idx="436">
                  <c:v>1.0282776349614275E-2</c:v>
                </c:pt>
                <c:pt idx="437">
                  <c:v>1.5404364569961304E-2</c:v>
                </c:pt>
                <c:pt idx="438">
                  <c:v>3.2679738562091609E-2</c:v>
                </c:pt>
                <c:pt idx="439">
                  <c:v>2.3255813953488413E-2</c:v>
                </c:pt>
                <c:pt idx="440">
                  <c:v>2.4484536082474362E-2</c:v>
                </c:pt>
                <c:pt idx="441">
                  <c:v>2.4390243902438824E-2</c:v>
                </c:pt>
                <c:pt idx="442">
                  <c:v>2.2900763358778775E-2</c:v>
                </c:pt>
                <c:pt idx="443">
                  <c:v>1.7699115044247815E-2</c:v>
                </c:pt>
                <c:pt idx="444">
                  <c:v>2.5316455696202445E-2</c:v>
                </c:pt>
                <c:pt idx="445">
                  <c:v>3.6616161616161547E-2</c:v>
                </c:pt>
                <c:pt idx="446">
                  <c:v>3.647798742138364E-2</c:v>
                </c:pt>
                <c:pt idx="447">
                  <c:v>3.5087719298245501E-2</c:v>
                </c:pt>
                <c:pt idx="448">
                  <c:v>3.4825870646766122E-2</c:v>
                </c:pt>
                <c:pt idx="449">
                  <c:v>4.0993788819875698E-2</c:v>
                </c:pt>
                <c:pt idx="450">
                  <c:v>4.5679012345678949E-2</c:v>
                </c:pt>
                <c:pt idx="451">
                  <c:v>3.654080389768577E-2</c:v>
                </c:pt>
                <c:pt idx="452">
                  <c:v>4.0048543689320315E-2</c:v>
                </c:pt>
                <c:pt idx="453">
                  <c:v>3.9951573849879018E-2</c:v>
                </c:pt>
                <c:pt idx="454">
                  <c:v>3.4855769230769162E-2</c:v>
                </c:pt>
                <c:pt idx="455">
                  <c:v>3.1026252983293645E-2</c:v>
                </c:pt>
                <c:pt idx="456">
                  <c:v>2.1251475796930208E-2</c:v>
                </c:pt>
                <c:pt idx="457">
                  <c:v>2.7027027027027195E-2</c:v>
                </c:pt>
                <c:pt idx="458">
                  <c:v>2.2170361726954413E-2</c:v>
                </c:pt>
                <c:pt idx="459">
                  <c:v>1.7462165308498312E-2</c:v>
                </c:pt>
                <c:pt idx="460">
                  <c:v>2.0905923344947785E-2</c:v>
                </c:pt>
                <c:pt idx="461">
                  <c:v>1.2731481481481399E-2</c:v>
                </c:pt>
                <c:pt idx="462">
                  <c:v>1.387283236994219E-2</c:v>
                </c:pt>
                <c:pt idx="463">
                  <c:v>3.4324942791761348E-3</c:v>
                </c:pt>
                <c:pt idx="464">
                  <c:v>-5.7077625570776114E-3</c:v>
                </c:pt>
                <c:pt idx="465">
                  <c:v>-9.1533180778032852E-3</c:v>
                </c:pt>
                <c:pt idx="466">
                  <c:v>-1.1376564277588153E-2</c:v>
                </c:pt>
                <c:pt idx="467">
                  <c:v>-3.4285714285714475E-3</c:v>
                </c:pt>
                <c:pt idx="468">
                  <c:v>-6.841505131128911E-3</c:v>
                </c:pt>
                <c:pt idx="469">
                  <c:v>-2.2805017103763037E-3</c:v>
                </c:pt>
                <c:pt idx="470">
                  <c:v>4.5924225028703969E-3</c:v>
                </c:pt>
                <c:pt idx="471">
                  <c:v>1.1547344110854452E-2</c:v>
                </c:pt>
                <c:pt idx="472">
                  <c:v>1.3808975834292081E-2</c:v>
                </c:pt>
                <c:pt idx="473">
                  <c:v>1.3761467889908285E-2</c:v>
                </c:pt>
                <c:pt idx="474">
                  <c:v>2.0665901262916231E-2</c:v>
                </c:pt>
                <c:pt idx="475">
                  <c:v>1.7142857142857126E-2</c:v>
                </c:pt>
                <c:pt idx="476">
                  <c:v>1.8285714285714239E-2</c:v>
                </c:pt>
                <c:pt idx="477">
                  <c:v>2.1689497716895101E-2</c:v>
                </c:pt>
                <c:pt idx="478">
                  <c:v>2.2701475595913845E-2</c:v>
                </c:pt>
                <c:pt idx="479">
                  <c:v>2.9411764705882248E-2</c:v>
                </c:pt>
                <c:pt idx="480">
                  <c:v>3.1496062992125928E-2</c:v>
                </c:pt>
                <c:pt idx="481">
                  <c:v>2.4719101123595433E-2</c:v>
                </c:pt>
                <c:pt idx="482">
                  <c:v>3.3670033670033739E-2</c:v>
                </c:pt>
                <c:pt idx="483">
                  <c:v>3.1284916201117285E-2</c:v>
                </c:pt>
                <c:pt idx="484">
                  <c:v>1.4428412874583962E-2</c:v>
                </c:pt>
                <c:pt idx="485">
                  <c:v>8.79120879120876E-3</c:v>
                </c:pt>
                <c:pt idx="486">
                  <c:v>-3.2715376226826187E-3</c:v>
                </c:pt>
                <c:pt idx="487">
                  <c:v>-3.2894736842105088E-3</c:v>
                </c:pt>
                <c:pt idx="488">
                  <c:v>-9.7719869706839324E-3</c:v>
                </c:pt>
                <c:pt idx="489">
                  <c:v>-2.2751895991332538E-2</c:v>
                </c:pt>
                <c:pt idx="490">
                  <c:v>-1.8599562363238564E-2</c:v>
                </c:pt>
                <c:pt idx="491">
                  <c:v>-3.8126361655773433E-2</c:v>
                </c:pt>
                <c:pt idx="492">
                  <c:v>-4.1575492341356823E-2</c:v>
                </c:pt>
                <c:pt idx="493">
                  <c:v>-4.8404840484048473E-2</c:v>
                </c:pt>
                <c:pt idx="494">
                  <c:v>-6.6885964912280826E-2</c:v>
                </c:pt>
                <c:pt idx="495">
                  <c:v>-6.762749445676286E-2</c:v>
                </c:pt>
                <c:pt idx="496">
                  <c:v>-6.0200668896321141E-2</c:v>
                </c:pt>
                <c:pt idx="497">
                  <c:v>-5.2095130237825527E-2</c:v>
                </c:pt>
                <c:pt idx="498">
                  <c:v>-4.7945205479451913E-2</c:v>
                </c:pt>
                <c:pt idx="499">
                  <c:v>-3.8150289017340966E-2</c:v>
                </c:pt>
                <c:pt idx="500">
                  <c:v>-3.9952996474735492E-2</c:v>
                </c:pt>
                <c:pt idx="501">
                  <c:v>-3.56718192627824E-2</c:v>
                </c:pt>
                <c:pt idx="502">
                  <c:v>-3.3214709371293005E-2</c:v>
                </c:pt>
                <c:pt idx="503">
                  <c:v>-2.2700119474313052E-2</c:v>
                </c:pt>
                <c:pt idx="504">
                  <c:v>-1.7985611510791366E-2</c:v>
                </c:pt>
                <c:pt idx="505">
                  <c:v>-8.4134615384615641E-3</c:v>
                </c:pt>
                <c:pt idx="506">
                  <c:v>1.591187270501826E-2</c:v>
                </c:pt>
                <c:pt idx="507">
                  <c:v>3.2059186189889122E-2</c:v>
                </c:pt>
                <c:pt idx="508">
                  <c:v>3.4355828220858919E-2</c:v>
                </c:pt>
                <c:pt idx="509">
                  <c:v>3.3007334963325308E-2</c:v>
                </c:pt>
                <c:pt idx="510">
                  <c:v>2.6862026862026767E-2</c:v>
                </c:pt>
                <c:pt idx="511">
                  <c:v>2.1818181818181737E-2</c:v>
                </c:pt>
                <c:pt idx="512">
                  <c:v>1.0843373493975905E-2</c:v>
                </c:pt>
                <c:pt idx="513">
                  <c:v>1.1947431302268274E-3</c:v>
                </c:pt>
                <c:pt idx="514">
                  <c:v>-1.1862396204032066E-3</c:v>
                </c:pt>
                <c:pt idx="515">
                  <c:v>-2.3668639053254781E-3</c:v>
                </c:pt>
                <c:pt idx="516">
                  <c:v>3.5671819262783622E-3</c:v>
                </c:pt>
                <c:pt idx="517">
                  <c:v>-1.1862396204032066E-3</c:v>
                </c:pt>
                <c:pt idx="518">
                  <c:v>2.3837902264598476E-3</c:v>
                </c:pt>
                <c:pt idx="519">
                  <c:v>1.1933174224345588E-3</c:v>
                </c:pt>
                <c:pt idx="520">
                  <c:v>5.9382422802849444E-3</c:v>
                </c:pt>
                <c:pt idx="521">
                  <c:v>1.3048635824436605E-2</c:v>
                </c:pt>
                <c:pt idx="522">
                  <c:v>1.540284360189581E-2</c:v>
                </c:pt>
                <c:pt idx="523">
                  <c:v>2.4940617577197122E-2</c:v>
                </c:pt>
                <c:pt idx="524">
                  <c:v>3.8049940546967864E-2</c:v>
                </c:pt>
                <c:pt idx="525">
                  <c:v>5.1251489868891609E-2</c:v>
                </c:pt>
                <c:pt idx="526">
                  <c:v>5.3128689492325964E-2</c:v>
                </c:pt>
                <c:pt idx="527">
                  <c:v>5.5035128805620559E-2</c:v>
                </c:pt>
                <c:pt idx="528">
                  <c:v>6.1843640606767725E-2</c:v>
                </c:pt>
                <c:pt idx="529">
                  <c:v>6.4889918887601539E-2</c:v>
                </c:pt>
                <c:pt idx="530">
                  <c:v>6.7583046964490245E-2</c:v>
                </c:pt>
                <c:pt idx="531">
                  <c:v>5.8956916099773382E-2</c:v>
                </c:pt>
                <c:pt idx="532">
                  <c:v>5.7174887892376569E-2</c:v>
                </c:pt>
                <c:pt idx="533">
                  <c:v>5.3274139844617263E-2</c:v>
                </c:pt>
                <c:pt idx="534">
                  <c:v>4.9450549450549497E-2</c:v>
                </c:pt>
                <c:pt idx="535">
                  <c:v>4.4613710554950892E-2</c:v>
                </c:pt>
                <c:pt idx="536">
                  <c:v>3.8626609442059978E-2</c:v>
                </c:pt>
                <c:pt idx="537">
                  <c:v>3.9614561027837114E-2</c:v>
                </c:pt>
                <c:pt idx="538">
                  <c:v>3.8176033934252507E-2</c:v>
                </c:pt>
                <c:pt idx="539">
                  <c:v>4.3203371970495175E-2</c:v>
                </c:pt>
                <c:pt idx="540">
                  <c:v>4.293193717277477E-2</c:v>
                </c:pt>
                <c:pt idx="541">
                  <c:v>4.2708333333333348E-2</c:v>
                </c:pt>
                <c:pt idx="542">
                  <c:v>3.2024793388429895E-2</c:v>
                </c:pt>
                <c:pt idx="543">
                  <c:v>3.3985581874356408E-2</c:v>
                </c:pt>
                <c:pt idx="544">
                  <c:v>2.4514811031664863E-2</c:v>
                </c:pt>
                <c:pt idx="545">
                  <c:v>2.1212121212121238E-2</c:v>
                </c:pt>
                <c:pt idx="546">
                  <c:v>1.6064257028112428E-2</c:v>
                </c:pt>
                <c:pt idx="547">
                  <c:v>1.7982017982018039E-2</c:v>
                </c:pt>
                <c:pt idx="548">
                  <c:v>1.7017017017016967E-2</c:v>
                </c:pt>
                <c:pt idx="549">
                  <c:v>1.3944223107569709E-2</c:v>
                </c:pt>
                <c:pt idx="550">
                  <c:v>1.9940179461615193E-2</c:v>
                </c:pt>
                <c:pt idx="551">
                  <c:v>1.2858555885262302E-2</c:v>
                </c:pt>
                <c:pt idx="552">
                  <c:v>1.8774703557312256E-2</c:v>
                </c:pt>
                <c:pt idx="553">
                  <c:v>1.2757605495583801E-2</c:v>
                </c:pt>
                <c:pt idx="554">
                  <c:v>1.870078740157477E-2</c:v>
                </c:pt>
                <c:pt idx="555">
                  <c:v>1.1787819253438192E-2</c:v>
                </c:pt>
                <c:pt idx="556">
                  <c:v>2.9325513196480912E-3</c:v>
                </c:pt>
                <c:pt idx="557">
                  <c:v>-9.7656250000011102E-4</c:v>
                </c:pt>
                <c:pt idx="558">
                  <c:v>-1.066925315227929E-2</c:v>
                </c:pt>
                <c:pt idx="559">
                  <c:v>-1.4534883720930258E-2</c:v>
                </c:pt>
                <c:pt idx="560">
                  <c:v>-1.8357487922705418E-2</c:v>
                </c:pt>
                <c:pt idx="561">
                  <c:v>-1.4563106796116498E-2</c:v>
                </c:pt>
                <c:pt idx="562">
                  <c:v>-1.2670565302144277E-2</c:v>
                </c:pt>
                <c:pt idx="563">
                  <c:v>-6.8426197458455462E-3</c:v>
                </c:pt>
                <c:pt idx="564">
                  <c:v>-6.8627450980391913E-3</c:v>
                </c:pt>
                <c:pt idx="565">
                  <c:v>-4.9164208456243808E-3</c:v>
                </c:pt>
                <c:pt idx="566">
                  <c:v>0</c:v>
                </c:pt>
                <c:pt idx="567">
                  <c:v>-2.9556650246305161E-3</c:v>
                </c:pt>
                <c:pt idx="568">
                  <c:v>-9.8716683119437487E-4</c:v>
                </c:pt>
                <c:pt idx="569">
                  <c:v>-6.8897637795274358E-3</c:v>
                </c:pt>
                <c:pt idx="570">
                  <c:v>-5.9230009871668043E-3</c:v>
                </c:pt>
                <c:pt idx="571">
                  <c:v>-9.8814229249012397E-3</c:v>
                </c:pt>
                <c:pt idx="572">
                  <c:v>-1.9685039370078705E-2</c:v>
                </c:pt>
                <c:pt idx="573">
                  <c:v>-2.1739130434782594E-2</c:v>
                </c:pt>
                <c:pt idx="574">
                  <c:v>-3.0632411067193721E-2</c:v>
                </c:pt>
                <c:pt idx="575">
                  <c:v>-3.6669970267591667E-2</c:v>
                </c:pt>
                <c:pt idx="576">
                  <c:v>-4.6673286991062546E-2</c:v>
                </c:pt>
                <c:pt idx="577">
                  <c:v>-5.3892215568862367E-2</c:v>
                </c:pt>
                <c:pt idx="578">
                  <c:v>-6.2248995983935629E-2</c:v>
                </c:pt>
                <c:pt idx="579">
                  <c:v>-6.2626262626262696E-2</c:v>
                </c:pt>
                <c:pt idx="580">
                  <c:v>-6.3200815494393381E-2</c:v>
                </c:pt>
                <c:pt idx="581">
                  <c:v>-5.8641975308642014E-2</c:v>
                </c:pt>
                <c:pt idx="582">
                  <c:v>-6.8749999999999978E-2</c:v>
                </c:pt>
                <c:pt idx="583">
                  <c:v>-6.8565400843881852E-2</c:v>
                </c:pt>
                <c:pt idx="584">
                  <c:v>-7.2805139186295609E-2</c:v>
                </c:pt>
                <c:pt idx="585">
                  <c:v>-9.8060344827586188E-2</c:v>
                </c:pt>
                <c:pt idx="586">
                  <c:v>-0.11316648531011975</c:v>
                </c:pt>
                <c:pt idx="587">
                  <c:v>-0.13442622950819672</c:v>
                </c:pt>
                <c:pt idx="588">
                  <c:v>-0.13087248322147649</c:v>
                </c:pt>
                <c:pt idx="589">
                  <c:v>-0.13137032842582097</c:v>
                </c:pt>
                <c:pt idx="590">
                  <c:v>-0.12933025404157028</c:v>
                </c:pt>
                <c:pt idx="591">
                  <c:v>-9.7968936678614171E-2</c:v>
                </c:pt>
                <c:pt idx="592">
                  <c:v>-6.8711656441717728E-2</c:v>
                </c:pt>
                <c:pt idx="593">
                  <c:v>-3.5353535353535359E-2</c:v>
                </c:pt>
                <c:pt idx="594">
                  <c:v>-1.1583011583011671E-2</c:v>
                </c:pt>
                <c:pt idx="595">
                  <c:v>1.0430247718383301E-2</c:v>
                </c:pt>
                <c:pt idx="596">
                  <c:v>3.7135278514588865E-2</c:v>
                </c:pt>
                <c:pt idx="597">
                  <c:v>3.9735099337748325E-2</c:v>
                </c:pt>
                <c:pt idx="598">
                  <c:v>4.4795783926218524E-2</c:v>
                </c:pt>
                <c:pt idx="599">
                  <c:v>4.8429319371727564E-2</c:v>
                </c:pt>
                <c:pt idx="600">
                  <c:v>4.9479166666666741E-2</c:v>
                </c:pt>
                <c:pt idx="601">
                  <c:v>4.0000000000000036E-2</c:v>
                </c:pt>
                <c:pt idx="602">
                  <c:v>4.8593350383631773E-2</c:v>
                </c:pt>
                <c:pt idx="603">
                  <c:v>4.84076433121019E-2</c:v>
                </c:pt>
                <c:pt idx="604">
                  <c:v>4.1614123581336759E-2</c:v>
                </c:pt>
                <c:pt idx="605">
                  <c:v>3.2459425717852763E-2</c:v>
                </c:pt>
                <c:pt idx="606">
                  <c:v>2.6054590570719682E-2</c:v>
                </c:pt>
                <c:pt idx="607">
                  <c:v>2.977667493796532E-2</c:v>
                </c:pt>
                <c:pt idx="608">
                  <c:v>1.7073170731707332E-2</c:v>
                </c:pt>
                <c:pt idx="609">
                  <c:v>1.2150668286755817E-2</c:v>
                </c:pt>
                <c:pt idx="610">
                  <c:v>1.8159806295399594E-2</c:v>
                </c:pt>
                <c:pt idx="611">
                  <c:v>2.7811366384522307E-2</c:v>
                </c:pt>
                <c:pt idx="612">
                  <c:v>3.0229746070133068E-2</c:v>
                </c:pt>
                <c:pt idx="613">
                  <c:v>3.3734939759036076E-2</c:v>
                </c:pt>
                <c:pt idx="614">
                  <c:v>3.9568345323740983E-2</c:v>
                </c:pt>
                <c:pt idx="615">
                  <c:v>4.081632653061229E-2</c:v>
                </c:pt>
                <c:pt idx="616">
                  <c:v>3.9239001189060874E-2</c:v>
                </c:pt>
                <c:pt idx="617">
                  <c:v>2.8235294117647136E-2</c:v>
                </c:pt>
                <c:pt idx="618">
                  <c:v>3.0516431924882514E-2</c:v>
                </c:pt>
                <c:pt idx="619">
                  <c:v>1.631701631701632E-2</c:v>
                </c:pt>
                <c:pt idx="620">
                  <c:v>0</c:v>
                </c:pt>
                <c:pt idx="621">
                  <c:v>5.7670126874278527E-3</c:v>
                </c:pt>
                <c:pt idx="622">
                  <c:v>-2.2883295194507935E-3</c:v>
                </c:pt>
                <c:pt idx="623">
                  <c:v>3.4324942791761348E-3</c:v>
                </c:pt>
                <c:pt idx="624">
                  <c:v>2.277904328018332E-3</c:v>
                </c:pt>
                <c:pt idx="625">
                  <c:v>1.6055045871559592E-2</c:v>
                </c:pt>
                <c:pt idx="626">
                  <c:v>2.7681660899653959E-2</c:v>
                </c:pt>
                <c:pt idx="627">
                  <c:v>1.9495412844036775E-2</c:v>
                </c:pt>
                <c:pt idx="628">
                  <c:v>2.1788990825688082E-2</c:v>
                </c:pt>
                <c:pt idx="629">
                  <c:v>1.1402508551881407E-2</c:v>
                </c:pt>
                <c:pt idx="630">
                  <c:v>9.0909090909090384E-3</c:v>
                </c:pt>
                <c:pt idx="631">
                  <c:v>-1.1286681715575453E-3</c:v>
                </c:pt>
                <c:pt idx="632">
                  <c:v>-2.2446689113354568E-3</c:v>
                </c:pt>
                <c:pt idx="633">
                  <c:v>1.1248593925758943E-3</c:v>
                </c:pt>
                <c:pt idx="634">
                  <c:v>-1.1223344556676729E-3</c:v>
                </c:pt>
                <c:pt idx="635">
                  <c:v>4.5095828635850488E-3</c:v>
                </c:pt>
                <c:pt idx="636">
                  <c:v>1.0135135135135309E-2</c:v>
                </c:pt>
                <c:pt idx="637">
                  <c:v>1.6949152542372836E-2</c:v>
                </c:pt>
                <c:pt idx="638">
                  <c:v>1.0123734533183271E-2</c:v>
                </c:pt>
                <c:pt idx="639">
                  <c:v>1.4606741573033766E-2</c:v>
                </c:pt>
                <c:pt idx="640">
                  <c:v>1.7977528089887507E-2</c:v>
                </c:pt>
                <c:pt idx="641">
                  <c:v>1.6835016835016869E-2</c:v>
                </c:pt>
                <c:pt idx="642">
                  <c:v>1.3377926421404673E-2</c:v>
                </c:pt>
                <c:pt idx="643">
                  <c:v>1.5555555555555545E-2</c:v>
                </c:pt>
                <c:pt idx="644">
                  <c:v>2.5612472160356337E-2</c:v>
                </c:pt>
                <c:pt idx="645">
                  <c:v>2.2148394241417568E-2</c:v>
                </c:pt>
                <c:pt idx="646">
                  <c:v>2.6490066225165698E-2</c:v>
                </c:pt>
                <c:pt idx="647">
                  <c:v>2.8697571743929506E-2</c:v>
                </c:pt>
                <c:pt idx="648">
                  <c:v>2.6402640264026278E-2</c:v>
                </c:pt>
                <c:pt idx="649">
                  <c:v>2.8446389496717739E-2</c:v>
                </c:pt>
                <c:pt idx="650">
                  <c:v>3.0401737242128357E-2</c:v>
                </c:pt>
                <c:pt idx="651">
                  <c:v>2.9252437703142009E-2</c:v>
                </c:pt>
                <c:pt idx="652">
                  <c:v>2.5806451612903292E-2</c:v>
                </c:pt>
                <c:pt idx="653">
                  <c:v>3.2188841201716833E-2</c:v>
                </c:pt>
                <c:pt idx="654">
                  <c:v>3.6441586280814731E-2</c:v>
                </c:pt>
                <c:pt idx="655">
                  <c:v>2.9787234042553123E-2</c:v>
                </c:pt>
                <c:pt idx="656">
                  <c:v>2.739726027397249E-2</c:v>
                </c:pt>
                <c:pt idx="657">
                  <c:v>2.7368421052631486E-2</c:v>
                </c:pt>
                <c:pt idx="658">
                  <c:v>2.6205450733752578E-2</c:v>
                </c:pt>
                <c:pt idx="659">
                  <c:v>2.4948024948024949E-2</c:v>
                </c:pt>
                <c:pt idx="660">
                  <c:v>1.8614270941054833E-2</c:v>
                </c:pt>
                <c:pt idx="661">
                  <c:v>2.0661157024793431E-2</c:v>
                </c:pt>
                <c:pt idx="662">
                  <c:v>1.538461538461533E-2</c:v>
                </c:pt>
                <c:pt idx="663">
                  <c:v>1.8442622950819887E-2</c:v>
                </c:pt>
                <c:pt idx="664">
                  <c:v>1.8386108273748647E-2</c:v>
                </c:pt>
                <c:pt idx="665">
                  <c:v>1.7241379310344751E-2</c:v>
                </c:pt>
                <c:pt idx="666">
                  <c:v>1.3197969543147225E-2</c:v>
                </c:pt>
                <c:pt idx="667">
                  <c:v>1.0121457489878471E-2</c:v>
                </c:pt>
                <c:pt idx="668">
                  <c:v>7.0707070707070052E-3</c:v>
                </c:pt>
                <c:pt idx="669">
                  <c:v>5.0301810865192031E-3</c:v>
                </c:pt>
                <c:pt idx="670">
                  <c:v>6.0180541624874628E-3</c:v>
                </c:pt>
                <c:pt idx="671">
                  <c:v>-9.9700897308074854E-4</c:v>
                </c:pt>
                <c:pt idx="672">
                  <c:v>-2.0040080160320661E-3</c:v>
                </c:pt>
                <c:pt idx="673">
                  <c:v>-3.0060120240480437E-3</c:v>
                </c:pt>
                <c:pt idx="674">
                  <c:v>-2.0060180541625616E-3</c:v>
                </c:pt>
                <c:pt idx="675">
                  <c:v>-1.0010010010010895E-3</c:v>
                </c:pt>
                <c:pt idx="676">
                  <c:v>-5.9820538384844912E-3</c:v>
                </c:pt>
                <c:pt idx="677">
                  <c:v>-2.9940119760478723E-3</c:v>
                </c:pt>
                <c:pt idx="678">
                  <c:v>5.020080321285203E-3</c:v>
                </c:pt>
                <c:pt idx="679">
                  <c:v>7.0351758793969488E-3</c:v>
                </c:pt>
                <c:pt idx="680">
                  <c:v>8.040201005025116E-3</c:v>
                </c:pt>
                <c:pt idx="681">
                  <c:v>4.0080160320641323E-3</c:v>
                </c:pt>
                <c:pt idx="682">
                  <c:v>6.0180541624874628E-3</c:v>
                </c:pt>
                <c:pt idx="683">
                  <c:v>9.009009009008917E-3</c:v>
                </c:pt>
                <c:pt idx="684">
                  <c:v>1.3986013986013957E-2</c:v>
                </c:pt>
                <c:pt idx="685">
                  <c:v>1.6966067864271572E-2</c:v>
                </c:pt>
                <c:pt idx="686">
                  <c:v>2.0937188434696052E-2</c:v>
                </c:pt>
                <c:pt idx="687">
                  <c:v>2.4950099800399306E-2</c:v>
                </c:pt>
                <c:pt idx="688">
                  <c:v>2.7916251246261181E-2</c:v>
                </c:pt>
                <c:pt idx="689">
                  <c:v>2.876984126984139E-2</c:v>
                </c:pt>
                <c:pt idx="690">
                  <c:v>2.4630541871921263E-2</c:v>
                </c:pt>
                <c:pt idx="691">
                  <c:v>2.4533856722276814E-2</c:v>
                </c:pt>
                <c:pt idx="692">
                  <c:v>2.34375E-2</c:v>
                </c:pt>
                <c:pt idx="693">
                  <c:v>3.0185004868549026E-2</c:v>
                </c:pt>
                <c:pt idx="694">
                  <c:v>3.2007759456838203E-2</c:v>
                </c:pt>
                <c:pt idx="695">
                  <c:v>3.2786885245901454E-2</c:v>
                </c:pt>
                <c:pt idx="696">
                  <c:v>3.8461538461538547E-2</c:v>
                </c:pt>
                <c:pt idx="697">
                  <c:v>4.1187739463601547E-2</c:v>
                </c:pt>
                <c:pt idx="698">
                  <c:v>4.2938931297709981E-2</c:v>
                </c:pt>
                <c:pt idx="699">
                  <c:v>3.7807183364839236E-2</c:v>
                </c:pt>
                <c:pt idx="700">
                  <c:v>3.5714285714285587E-2</c:v>
                </c:pt>
                <c:pt idx="701">
                  <c:v>3.6414565826330625E-2</c:v>
                </c:pt>
                <c:pt idx="702">
                  <c:v>3.240740740740744E-2</c:v>
                </c:pt>
                <c:pt idx="703">
                  <c:v>2.8518859245630024E-2</c:v>
                </c:pt>
                <c:pt idx="704">
                  <c:v>2.836230558096986E-2</c:v>
                </c:pt>
                <c:pt idx="705">
                  <c:v>2.4590163934426146E-2</c:v>
                </c:pt>
                <c:pt idx="706">
                  <c:v>2.0871143375680523E-2</c:v>
                </c:pt>
                <c:pt idx="707">
                  <c:v>1.3513513513513598E-2</c:v>
                </c:pt>
                <c:pt idx="708">
                  <c:v>6.2780269058295701E-3</c:v>
                </c:pt>
                <c:pt idx="709">
                  <c:v>5.3667262969590013E-3</c:v>
                </c:pt>
                <c:pt idx="710">
                  <c:v>2.669039145907437E-3</c:v>
                </c:pt>
                <c:pt idx="711">
                  <c:v>3.555555555555534E-3</c:v>
                </c:pt>
                <c:pt idx="712">
                  <c:v>3.555555555555534E-3</c:v>
                </c:pt>
                <c:pt idx="713">
                  <c:v>3.555555555555534E-3</c:v>
                </c:pt>
                <c:pt idx="714">
                  <c:v>8.0213903743315829E-3</c:v>
                </c:pt>
                <c:pt idx="715">
                  <c:v>3.5587188612098419E-3</c:v>
                </c:pt>
                <c:pt idx="716">
                  <c:v>-1.7746228926353025E-3</c:v>
                </c:pt>
                <c:pt idx="717">
                  <c:v>-7.0859167404784262E-3</c:v>
                </c:pt>
                <c:pt idx="718">
                  <c:v>-6.2001771479185397E-3</c:v>
                </c:pt>
                <c:pt idx="719">
                  <c:v>-7.9716563330380907E-3</c:v>
                </c:pt>
                <c:pt idx="720">
                  <c:v>-5.3050397877983935E-3</c:v>
                </c:pt>
                <c:pt idx="721">
                  <c:v>-3.5460992907800915E-3</c:v>
                </c:pt>
                <c:pt idx="722">
                  <c:v>-4.8888888888888871E-2</c:v>
                </c:pt>
                <c:pt idx="723">
                  <c:v>-9.6342551293487899E-2</c:v>
                </c:pt>
                <c:pt idx="724">
                  <c:v>-8.199643493761144E-2</c:v>
                </c:pt>
                <c:pt idx="725">
                  <c:v>-5.9821428571428581E-2</c:v>
                </c:pt>
                <c:pt idx="726">
                  <c:v>-4.8000000000000043E-2</c:v>
                </c:pt>
                <c:pt idx="727">
                  <c:v>-3.9145907473309705E-2</c:v>
                </c:pt>
                <c:pt idx="728">
                  <c:v>1.495327102803734E-2</c:v>
                </c:pt>
                <c:pt idx="729">
                  <c:v>7.8973346495557761E-2</c:v>
                </c:pt>
                <c:pt idx="730">
                  <c:v>6.893203883495147E-2</c:v>
                </c:pt>
                <c:pt idx="731">
                  <c:v>5.2231718898385626E-2</c:v>
                </c:pt>
                <c:pt idx="732">
                  <c:v>4.1083099906629394E-2</c:v>
                </c:pt>
                <c:pt idx="733">
                  <c:v>3.1481481481481444E-2</c:v>
                </c:pt>
                <c:pt idx="734">
                  <c:v>3.6832412523020164E-2</c:v>
                </c:pt>
                <c:pt idx="735">
                  <c:v>4.1171088746569051E-2</c:v>
                </c:pt>
                <c:pt idx="736">
                  <c:v>4.2688465031789358E-2</c:v>
                </c:pt>
                <c:pt idx="737">
                  <c:v>4.2418772563176832E-2</c:v>
                </c:pt>
                <c:pt idx="738">
                  <c:v>4.5739910313901344E-2</c:v>
                </c:pt>
                <c:pt idx="739">
                  <c:v>5.3859964093357249E-2</c:v>
                </c:pt>
                <c:pt idx="740">
                  <c:v>4.4404973357015987E-2</c:v>
                </c:pt>
                <c:pt idx="741">
                  <c:v>3.778558875219673E-2</c:v>
                </c:pt>
                <c:pt idx="742">
                  <c:v>3.4843205574912828E-2</c:v>
                </c:pt>
                <c:pt idx="743">
                  <c:v>3.2900432900432985E-2</c:v>
                </c:pt>
                <c:pt idx="744">
                  <c:v>1.6295025728988E-2</c:v>
                </c:pt>
                <c:pt idx="745">
                  <c:v>1.7035775127768327E-2</c:v>
                </c:pt>
                <c:pt idx="746">
                  <c:v>1.4455782312925214E-2</c:v>
                </c:pt>
                <c:pt idx="747">
                  <c:v>5.0804403048265723E-3</c:v>
                </c:pt>
                <c:pt idx="748">
                  <c:v>-7.575757575757458E-3</c:v>
                </c:pt>
                <c:pt idx="749">
                  <c:v>-1.8440905280804665E-2</c:v>
                </c:pt>
                <c:pt idx="750">
                  <c:v>-1.6877637130801704E-2</c:v>
                </c:pt>
                <c:pt idx="751">
                  <c:v>-2.5125628140703515E-2</c:v>
                </c:pt>
                <c:pt idx="752">
                  <c:v>-2.9337803855825628E-2</c:v>
                </c:pt>
                <c:pt idx="753">
                  <c:v>-3.2013479359730423E-2</c:v>
                </c:pt>
                <c:pt idx="754">
                  <c:v>-3.7319762510602206E-2</c:v>
                </c:pt>
              </c:numCache>
            </c:numRef>
          </c:val>
          <c:smooth val="0"/>
          <c:extLst>
            <c:ext xmlns:c16="http://schemas.microsoft.com/office/drawing/2014/chart" uri="{C3380CC4-5D6E-409C-BE32-E72D297353CC}">
              <c16:uniqueId val="{00000001-7840-4599-9E79-9054D74221B6}"/>
            </c:ext>
          </c:extLst>
        </c:ser>
        <c:ser>
          <c:idx val="2"/>
          <c:order val="2"/>
          <c:tx>
            <c:strRef>
              <c:f>Sheet1!$C$1</c:f>
              <c:strCache>
                <c:ptCount val="1"/>
                <c:pt idx="0">
                  <c:v>Latest Reading</c:v>
                </c:pt>
              </c:strCache>
            </c:strRef>
          </c:tx>
          <c:spPr>
            <a:ln w="28575" cap="rnd">
              <a:solidFill>
                <a:srgbClr val="FFB600"/>
              </a:solidFill>
              <a:prstDash val="sysDash"/>
              <a:round/>
            </a:ln>
            <a:effectLst/>
          </c:spPr>
          <c:marker>
            <c:symbol val="none"/>
          </c:marker>
          <c:cat>
            <c:numRef>
              <c:f>Sheet1!$A$8:$A$762</c:f>
              <c:numCache>
                <c:formatCode>m/d/yyyy</c:formatCode>
                <c:ptCount val="755"/>
                <c:pt idx="0">
                  <c:v>21946</c:v>
                </c:pt>
                <c:pt idx="1">
                  <c:v>21975</c:v>
                </c:pt>
                <c:pt idx="2">
                  <c:v>22006</c:v>
                </c:pt>
                <c:pt idx="3">
                  <c:v>22036</c:v>
                </c:pt>
                <c:pt idx="4">
                  <c:v>22067</c:v>
                </c:pt>
                <c:pt idx="5">
                  <c:v>22097</c:v>
                </c:pt>
                <c:pt idx="6">
                  <c:v>22128</c:v>
                </c:pt>
                <c:pt idx="7">
                  <c:v>22159</c:v>
                </c:pt>
                <c:pt idx="8">
                  <c:v>22189</c:v>
                </c:pt>
                <c:pt idx="9">
                  <c:v>22220</c:v>
                </c:pt>
                <c:pt idx="10">
                  <c:v>22250</c:v>
                </c:pt>
                <c:pt idx="11">
                  <c:v>22281</c:v>
                </c:pt>
                <c:pt idx="12">
                  <c:v>22312</c:v>
                </c:pt>
                <c:pt idx="13">
                  <c:v>22340</c:v>
                </c:pt>
                <c:pt idx="14">
                  <c:v>22371</c:v>
                </c:pt>
                <c:pt idx="15">
                  <c:v>22401</c:v>
                </c:pt>
                <c:pt idx="16">
                  <c:v>22432</c:v>
                </c:pt>
                <c:pt idx="17">
                  <c:v>22462</c:v>
                </c:pt>
                <c:pt idx="18">
                  <c:v>22493</c:v>
                </c:pt>
                <c:pt idx="19">
                  <c:v>22524</c:v>
                </c:pt>
                <c:pt idx="20">
                  <c:v>22554</c:v>
                </c:pt>
                <c:pt idx="21">
                  <c:v>22585</c:v>
                </c:pt>
                <c:pt idx="22">
                  <c:v>22615</c:v>
                </c:pt>
                <c:pt idx="23">
                  <c:v>22646</c:v>
                </c:pt>
                <c:pt idx="24">
                  <c:v>22677</c:v>
                </c:pt>
                <c:pt idx="25">
                  <c:v>22705</c:v>
                </c:pt>
                <c:pt idx="26">
                  <c:v>22736</c:v>
                </c:pt>
                <c:pt idx="27">
                  <c:v>22766</c:v>
                </c:pt>
                <c:pt idx="28">
                  <c:v>22797</c:v>
                </c:pt>
                <c:pt idx="29">
                  <c:v>22827</c:v>
                </c:pt>
                <c:pt idx="30">
                  <c:v>22858</c:v>
                </c:pt>
                <c:pt idx="31">
                  <c:v>22889</c:v>
                </c:pt>
                <c:pt idx="32">
                  <c:v>22919</c:v>
                </c:pt>
                <c:pt idx="33">
                  <c:v>22950</c:v>
                </c:pt>
                <c:pt idx="34">
                  <c:v>22980</c:v>
                </c:pt>
                <c:pt idx="35">
                  <c:v>23011</c:v>
                </c:pt>
                <c:pt idx="36">
                  <c:v>23042</c:v>
                </c:pt>
                <c:pt idx="37">
                  <c:v>23070</c:v>
                </c:pt>
                <c:pt idx="38">
                  <c:v>23101</c:v>
                </c:pt>
                <c:pt idx="39">
                  <c:v>23131</c:v>
                </c:pt>
                <c:pt idx="40">
                  <c:v>23162</c:v>
                </c:pt>
                <c:pt idx="41">
                  <c:v>23192</c:v>
                </c:pt>
                <c:pt idx="42">
                  <c:v>23223</c:v>
                </c:pt>
                <c:pt idx="43">
                  <c:v>23254</c:v>
                </c:pt>
                <c:pt idx="44">
                  <c:v>23284</c:v>
                </c:pt>
                <c:pt idx="45">
                  <c:v>23315</c:v>
                </c:pt>
                <c:pt idx="46">
                  <c:v>23345</c:v>
                </c:pt>
                <c:pt idx="47">
                  <c:v>23376</c:v>
                </c:pt>
                <c:pt idx="48">
                  <c:v>23407</c:v>
                </c:pt>
                <c:pt idx="49">
                  <c:v>23436</c:v>
                </c:pt>
                <c:pt idx="50">
                  <c:v>23467</c:v>
                </c:pt>
                <c:pt idx="51">
                  <c:v>23497</c:v>
                </c:pt>
                <c:pt idx="52">
                  <c:v>23528</c:v>
                </c:pt>
                <c:pt idx="53">
                  <c:v>23558</c:v>
                </c:pt>
                <c:pt idx="54">
                  <c:v>23589</c:v>
                </c:pt>
                <c:pt idx="55">
                  <c:v>23620</c:v>
                </c:pt>
                <c:pt idx="56">
                  <c:v>23650</c:v>
                </c:pt>
                <c:pt idx="57">
                  <c:v>23681</c:v>
                </c:pt>
                <c:pt idx="58">
                  <c:v>23711</c:v>
                </c:pt>
                <c:pt idx="59">
                  <c:v>23742</c:v>
                </c:pt>
                <c:pt idx="60">
                  <c:v>23773</c:v>
                </c:pt>
                <c:pt idx="61">
                  <c:v>23801</c:v>
                </c:pt>
                <c:pt idx="62">
                  <c:v>23832</c:v>
                </c:pt>
                <c:pt idx="63">
                  <c:v>23862</c:v>
                </c:pt>
                <c:pt idx="64">
                  <c:v>23893</c:v>
                </c:pt>
                <c:pt idx="65">
                  <c:v>23923</c:v>
                </c:pt>
                <c:pt idx="66">
                  <c:v>23954</c:v>
                </c:pt>
                <c:pt idx="67">
                  <c:v>23985</c:v>
                </c:pt>
                <c:pt idx="68">
                  <c:v>24015</c:v>
                </c:pt>
                <c:pt idx="69">
                  <c:v>24046</c:v>
                </c:pt>
                <c:pt idx="70">
                  <c:v>24076</c:v>
                </c:pt>
                <c:pt idx="71">
                  <c:v>24107</c:v>
                </c:pt>
                <c:pt idx="72">
                  <c:v>24138</c:v>
                </c:pt>
                <c:pt idx="73">
                  <c:v>24166</c:v>
                </c:pt>
                <c:pt idx="74">
                  <c:v>24197</c:v>
                </c:pt>
                <c:pt idx="75">
                  <c:v>24227</c:v>
                </c:pt>
                <c:pt idx="76">
                  <c:v>24258</c:v>
                </c:pt>
                <c:pt idx="77">
                  <c:v>24288</c:v>
                </c:pt>
                <c:pt idx="78">
                  <c:v>24319</c:v>
                </c:pt>
                <c:pt idx="79">
                  <c:v>24350</c:v>
                </c:pt>
                <c:pt idx="80">
                  <c:v>24380</c:v>
                </c:pt>
                <c:pt idx="81">
                  <c:v>24411</c:v>
                </c:pt>
                <c:pt idx="82">
                  <c:v>24441</c:v>
                </c:pt>
                <c:pt idx="83">
                  <c:v>24472</c:v>
                </c:pt>
                <c:pt idx="84">
                  <c:v>24503</c:v>
                </c:pt>
                <c:pt idx="85">
                  <c:v>24531</c:v>
                </c:pt>
                <c:pt idx="86">
                  <c:v>24562</c:v>
                </c:pt>
                <c:pt idx="87">
                  <c:v>24592</c:v>
                </c:pt>
                <c:pt idx="88">
                  <c:v>24623</c:v>
                </c:pt>
                <c:pt idx="89">
                  <c:v>24653</c:v>
                </c:pt>
                <c:pt idx="90">
                  <c:v>24684</c:v>
                </c:pt>
                <c:pt idx="91">
                  <c:v>24715</c:v>
                </c:pt>
                <c:pt idx="92">
                  <c:v>24745</c:v>
                </c:pt>
                <c:pt idx="93">
                  <c:v>24776</c:v>
                </c:pt>
                <c:pt idx="94">
                  <c:v>24806</c:v>
                </c:pt>
                <c:pt idx="95">
                  <c:v>24837</c:v>
                </c:pt>
                <c:pt idx="96">
                  <c:v>24868</c:v>
                </c:pt>
                <c:pt idx="97">
                  <c:v>24897</c:v>
                </c:pt>
                <c:pt idx="98">
                  <c:v>24928</c:v>
                </c:pt>
                <c:pt idx="99">
                  <c:v>24958</c:v>
                </c:pt>
                <c:pt idx="100">
                  <c:v>24989</c:v>
                </c:pt>
                <c:pt idx="101">
                  <c:v>25019</c:v>
                </c:pt>
                <c:pt idx="102">
                  <c:v>25050</c:v>
                </c:pt>
                <c:pt idx="103">
                  <c:v>25081</c:v>
                </c:pt>
                <c:pt idx="104">
                  <c:v>25111</c:v>
                </c:pt>
                <c:pt idx="105">
                  <c:v>25142</c:v>
                </c:pt>
                <c:pt idx="106">
                  <c:v>25172</c:v>
                </c:pt>
                <c:pt idx="107">
                  <c:v>25203</c:v>
                </c:pt>
                <c:pt idx="108">
                  <c:v>25234</c:v>
                </c:pt>
                <c:pt idx="109">
                  <c:v>25262</c:v>
                </c:pt>
                <c:pt idx="110">
                  <c:v>25293</c:v>
                </c:pt>
                <c:pt idx="111">
                  <c:v>25323</c:v>
                </c:pt>
                <c:pt idx="112">
                  <c:v>25354</c:v>
                </c:pt>
                <c:pt idx="113">
                  <c:v>25384</c:v>
                </c:pt>
                <c:pt idx="114">
                  <c:v>25415</c:v>
                </c:pt>
                <c:pt idx="115">
                  <c:v>25446</c:v>
                </c:pt>
                <c:pt idx="116">
                  <c:v>25476</c:v>
                </c:pt>
                <c:pt idx="117">
                  <c:v>25507</c:v>
                </c:pt>
                <c:pt idx="118">
                  <c:v>25537</c:v>
                </c:pt>
                <c:pt idx="119">
                  <c:v>25568</c:v>
                </c:pt>
                <c:pt idx="120">
                  <c:v>25599</c:v>
                </c:pt>
                <c:pt idx="121">
                  <c:v>25627</c:v>
                </c:pt>
                <c:pt idx="122">
                  <c:v>25658</c:v>
                </c:pt>
                <c:pt idx="123">
                  <c:v>25688</c:v>
                </c:pt>
                <c:pt idx="124">
                  <c:v>25719</c:v>
                </c:pt>
                <c:pt idx="125">
                  <c:v>25749</c:v>
                </c:pt>
                <c:pt idx="126">
                  <c:v>25780</c:v>
                </c:pt>
                <c:pt idx="127">
                  <c:v>25811</c:v>
                </c:pt>
                <c:pt idx="128">
                  <c:v>25841</c:v>
                </c:pt>
                <c:pt idx="129">
                  <c:v>25872</c:v>
                </c:pt>
                <c:pt idx="130">
                  <c:v>25902</c:v>
                </c:pt>
                <c:pt idx="131">
                  <c:v>25933</c:v>
                </c:pt>
                <c:pt idx="132">
                  <c:v>25964</c:v>
                </c:pt>
                <c:pt idx="133">
                  <c:v>25992</c:v>
                </c:pt>
                <c:pt idx="134">
                  <c:v>26023</c:v>
                </c:pt>
                <c:pt idx="135">
                  <c:v>26053</c:v>
                </c:pt>
                <c:pt idx="136">
                  <c:v>26084</c:v>
                </c:pt>
                <c:pt idx="137">
                  <c:v>26114</c:v>
                </c:pt>
                <c:pt idx="138">
                  <c:v>26145</c:v>
                </c:pt>
                <c:pt idx="139">
                  <c:v>26176</c:v>
                </c:pt>
                <c:pt idx="140">
                  <c:v>26206</c:v>
                </c:pt>
                <c:pt idx="141">
                  <c:v>26237</c:v>
                </c:pt>
                <c:pt idx="142">
                  <c:v>26267</c:v>
                </c:pt>
                <c:pt idx="143">
                  <c:v>26298</c:v>
                </c:pt>
                <c:pt idx="144">
                  <c:v>26329</c:v>
                </c:pt>
                <c:pt idx="145">
                  <c:v>26358</c:v>
                </c:pt>
                <c:pt idx="146">
                  <c:v>26389</c:v>
                </c:pt>
                <c:pt idx="147">
                  <c:v>26419</c:v>
                </c:pt>
                <c:pt idx="148">
                  <c:v>26450</c:v>
                </c:pt>
                <c:pt idx="149">
                  <c:v>26480</c:v>
                </c:pt>
                <c:pt idx="150">
                  <c:v>26511</c:v>
                </c:pt>
                <c:pt idx="151">
                  <c:v>26542</c:v>
                </c:pt>
                <c:pt idx="152">
                  <c:v>26572</c:v>
                </c:pt>
                <c:pt idx="153">
                  <c:v>26603</c:v>
                </c:pt>
                <c:pt idx="154">
                  <c:v>26633</c:v>
                </c:pt>
                <c:pt idx="155">
                  <c:v>26664</c:v>
                </c:pt>
                <c:pt idx="156">
                  <c:v>26695</c:v>
                </c:pt>
                <c:pt idx="157">
                  <c:v>26723</c:v>
                </c:pt>
                <c:pt idx="158">
                  <c:v>26754</c:v>
                </c:pt>
                <c:pt idx="159">
                  <c:v>26784</c:v>
                </c:pt>
                <c:pt idx="160">
                  <c:v>26815</c:v>
                </c:pt>
                <c:pt idx="161">
                  <c:v>26845</c:v>
                </c:pt>
                <c:pt idx="162">
                  <c:v>26876</c:v>
                </c:pt>
                <c:pt idx="163">
                  <c:v>26907</c:v>
                </c:pt>
                <c:pt idx="164">
                  <c:v>26937</c:v>
                </c:pt>
                <c:pt idx="165">
                  <c:v>26968</c:v>
                </c:pt>
                <c:pt idx="166">
                  <c:v>26998</c:v>
                </c:pt>
                <c:pt idx="167">
                  <c:v>27029</c:v>
                </c:pt>
                <c:pt idx="168">
                  <c:v>27060</c:v>
                </c:pt>
                <c:pt idx="169">
                  <c:v>27088</c:v>
                </c:pt>
                <c:pt idx="170">
                  <c:v>27119</c:v>
                </c:pt>
                <c:pt idx="171">
                  <c:v>27149</c:v>
                </c:pt>
                <c:pt idx="172">
                  <c:v>27180</c:v>
                </c:pt>
                <c:pt idx="173">
                  <c:v>27210</c:v>
                </c:pt>
                <c:pt idx="174">
                  <c:v>27241</c:v>
                </c:pt>
                <c:pt idx="175">
                  <c:v>27272</c:v>
                </c:pt>
                <c:pt idx="176">
                  <c:v>27302</c:v>
                </c:pt>
                <c:pt idx="177">
                  <c:v>27333</c:v>
                </c:pt>
                <c:pt idx="178">
                  <c:v>27363</c:v>
                </c:pt>
                <c:pt idx="179">
                  <c:v>27394</c:v>
                </c:pt>
                <c:pt idx="180">
                  <c:v>27425</c:v>
                </c:pt>
                <c:pt idx="181">
                  <c:v>27453</c:v>
                </c:pt>
                <c:pt idx="182">
                  <c:v>27484</c:v>
                </c:pt>
                <c:pt idx="183">
                  <c:v>27514</c:v>
                </c:pt>
                <c:pt idx="184">
                  <c:v>27545</c:v>
                </c:pt>
                <c:pt idx="185">
                  <c:v>27575</c:v>
                </c:pt>
                <c:pt idx="186">
                  <c:v>27606</c:v>
                </c:pt>
                <c:pt idx="187">
                  <c:v>27637</c:v>
                </c:pt>
                <c:pt idx="188">
                  <c:v>27667</c:v>
                </c:pt>
                <c:pt idx="189">
                  <c:v>27698</c:v>
                </c:pt>
                <c:pt idx="190">
                  <c:v>27728</c:v>
                </c:pt>
                <c:pt idx="191">
                  <c:v>27759</c:v>
                </c:pt>
                <c:pt idx="192">
                  <c:v>27790</c:v>
                </c:pt>
                <c:pt idx="193">
                  <c:v>27819</c:v>
                </c:pt>
                <c:pt idx="194">
                  <c:v>27850</c:v>
                </c:pt>
                <c:pt idx="195">
                  <c:v>27880</c:v>
                </c:pt>
                <c:pt idx="196">
                  <c:v>27911</c:v>
                </c:pt>
                <c:pt idx="197">
                  <c:v>27941</c:v>
                </c:pt>
                <c:pt idx="198">
                  <c:v>27972</c:v>
                </c:pt>
                <c:pt idx="199">
                  <c:v>28003</c:v>
                </c:pt>
                <c:pt idx="200">
                  <c:v>28033</c:v>
                </c:pt>
                <c:pt idx="201">
                  <c:v>28064</c:v>
                </c:pt>
                <c:pt idx="202">
                  <c:v>28094</c:v>
                </c:pt>
                <c:pt idx="203">
                  <c:v>28125</c:v>
                </c:pt>
                <c:pt idx="204">
                  <c:v>28156</c:v>
                </c:pt>
                <c:pt idx="205">
                  <c:v>28184</c:v>
                </c:pt>
                <c:pt idx="206">
                  <c:v>28215</c:v>
                </c:pt>
                <c:pt idx="207">
                  <c:v>28245</c:v>
                </c:pt>
                <c:pt idx="208">
                  <c:v>28276</c:v>
                </c:pt>
                <c:pt idx="209">
                  <c:v>28306</c:v>
                </c:pt>
                <c:pt idx="210">
                  <c:v>28337</c:v>
                </c:pt>
                <c:pt idx="211">
                  <c:v>28368</c:v>
                </c:pt>
                <c:pt idx="212">
                  <c:v>28398</c:v>
                </c:pt>
                <c:pt idx="213">
                  <c:v>28429</c:v>
                </c:pt>
                <c:pt idx="214">
                  <c:v>28459</c:v>
                </c:pt>
                <c:pt idx="215">
                  <c:v>28490</c:v>
                </c:pt>
                <c:pt idx="216">
                  <c:v>28521</c:v>
                </c:pt>
                <c:pt idx="217">
                  <c:v>28549</c:v>
                </c:pt>
                <c:pt idx="218">
                  <c:v>28580</c:v>
                </c:pt>
                <c:pt idx="219">
                  <c:v>28610</c:v>
                </c:pt>
                <c:pt idx="220">
                  <c:v>28641</c:v>
                </c:pt>
                <c:pt idx="221">
                  <c:v>28671</c:v>
                </c:pt>
                <c:pt idx="222">
                  <c:v>28702</c:v>
                </c:pt>
                <c:pt idx="223">
                  <c:v>28733</c:v>
                </c:pt>
                <c:pt idx="224">
                  <c:v>28763</c:v>
                </c:pt>
                <c:pt idx="225">
                  <c:v>28794</c:v>
                </c:pt>
                <c:pt idx="226">
                  <c:v>28824</c:v>
                </c:pt>
                <c:pt idx="227">
                  <c:v>28855</c:v>
                </c:pt>
                <c:pt idx="228">
                  <c:v>28886</c:v>
                </c:pt>
                <c:pt idx="229">
                  <c:v>28914</c:v>
                </c:pt>
                <c:pt idx="230">
                  <c:v>28945</c:v>
                </c:pt>
                <c:pt idx="231">
                  <c:v>28975</c:v>
                </c:pt>
                <c:pt idx="232">
                  <c:v>29006</c:v>
                </c:pt>
                <c:pt idx="233">
                  <c:v>29036</c:v>
                </c:pt>
                <c:pt idx="234">
                  <c:v>29067</c:v>
                </c:pt>
                <c:pt idx="235">
                  <c:v>29098</c:v>
                </c:pt>
                <c:pt idx="236">
                  <c:v>29128</c:v>
                </c:pt>
                <c:pt idx="237">
                  <c:v>29159</c:v>
                </c:pt>
                <c:pt idx="238">
                  <c:v>29189</c:v>
                </c:pt>
                <c:pt idx="239">
                  <c:v>29220</c:v>
                </c:pt>
                <c:pt idx="240">
                  <c:v>29251</c:v>
                </c:pt>
                <c:pt idx="241">
                  <c:v>29280</c:v>
                </c:pt>
                <c:pt idx="242">
                  <c:v>29311</c:v>
                </c:pt>
                <c:pt idx="243">
                  <c:v>29341</c:v>
                </c:pt>
                <c:pt idx="244">
                  <c:v>29372</c:v>
                </c:pt>
                <c:pt idx="245">
                  <c:v>29402</c:v>
                </c:pt>
                <c:pt idx="246">
                  <c:v>29433</c:v>
                </c:pt>
                <c:pt idx="247">
                  <c:v>29464</c:v>
                </c:pt>
                <c:pt idx="248">
                  <c:v>29494</c:v>
                </c:pt>
                <c:pt idx="249">
                  <c:v>29525</c:v>
                </c:pt>
                <c:pt idx="250">
                  <c:v>29555</c:v>
                </c:pt>
                <c:pt idx="251">
                  <c:v>29586</c:v>
                </c:pt>
                <c:pt idx="252">
                  <c:v>29617</c:v>
                </c:pt>
                <c:pt idx="253">
                  <c:v>29645</c:v>
                </c:pt>
                <c:pt idx="254">
                  <c:v>29676</c:v>
                </c:pt>
                <c:pt idx="255">
                  <c:v>29706</c:v>
                </c:pt>
                <c:pt idx="256">
                  <c:v>29737</c:v>
                </c:pt>
                <c:pt idx="257">
                  <c:v>29767</c:v>
                </c:pt>
                <c:pt idx="258">
                  <c:v>29798</c:v>
                </c:pt>
                <c:pt idx="259">
                  <c:v>29829</c:v>
                </c:pt>
                <c:pt idx="260">
                  <c:v>29859</c:v>
                </c:pt>
                <c:pt idx="261">
                  <c:v>29890</c:v>
                </c:pt>
                <c:pt idx="262">
                  <c:v>29920</c:v>
                </c:pt>
                <c:pt idx="263">
                  <c:v>29951</c:v>
                </c:pt>
                <c:pt idx="264">
                  <c:v>29982</c:v>
                </c:pt>
                <c:pt idx="265">
                  <c:v>30010</c:v>
                </c:pt>
                <c:pt idx="266">
                  <c:v>30041</c:v>
                </c:pt>
                <c:pt idx="267">
                  <c:v>30071</c:v>
                </c:pt>
                <c:pt idx="268">
                  <c:v>30102</c:v>
                </c:pt>
                <c:pt idx="269">
                  <c:v>30132</c:v>
                </c:pt>
                <c:pt idx="270">
                  <c:v>30163</c:v>
                </c:pt>
                <c:pt idx="271">
                  <c:v>30194</c:v>
                </c:pt>
                <c:pt idx="272">
                  <c:v>30224</c:v>
                </c:pt>
                <c:pt idx="273">
                  <c:v>30255</c:v>
                </c:pt>
                <c:pt idx="274">
                  <c:v>30285</c:v>
                </c:pt>
                <c:pt idx="275">
                  <c:v>30316</c:v>
                </c:pt>
                <c:pt idx="276">
                  <c:v>30347</c:v>
                </c:pt>
                <c:pt idx="277">
                  <c:v>30375</c:v>
                </c:pt>
                <c:pt idx="278">
                  <c:v>30406</c:v>
                </c:pt>
                <c:pt idx="279">
                  <c:v>30436</c:v>
                </c:pt>
                <c:pt idx="280">
                  <c:v>30467</c:v>
                </c:pt>
                <c:pt idx="281">
                  <c:v>30497</c:v>
                </c:pt>
                <c:pt idx="282">
                  <c:v>30528</c:v>
                </c:pt>
                <c:pt idx="283">
                  <c:v>30559</c:v>
                </c:pt>
                <c:pt idx="284">
                  <c:v>30589</c:v>
                </c:pt>
                <c:pt idx="285">
                  <c:v>30620</c:v>
                </c:pt>
                <c:pt idx="286">
                  <c:v>30650</c:v>
                </c:pt>
                <c:pt idx="287">
                  <c:v>30681</c:v>
                </c:pt>
                <c:pt idx="288">
                  <c:v>30712</c:v>
                </c:pt>
                <c:pt idx="289">
                  <c:v>30741</c:v>
                </c:pt>
                <c:pt idx="290">
                  <c:v>30772</c:v>
                </c:pt>
                <c:pt idx="291">
                  <c:v>30802</c:v>
                </c:pt>
                <c:pt idx="292">
                  <c:v>30833</c:v>
                </c:pt>
                <c:pt idx="293">
                  <c:v>30863</c:v>
                </c:pt>
                <c:pt idx="294">
                  <c:v>30894</c:v>
                </c:pt>
                <c:pt idx="295">
                  <c:v>30925</c:v>
                </c:pt>
                <c:pt idx="296">
                  <c:v>30955</c:v>
                </c:pt>
                <c:pt idx="297">
                  <c:v>30986</c:v>
                </c:pt>
                <c:pt idx="298">
                  <c:v>31016</c:v>
                </c:pt>
                <c:pt idx="299">
                  <c:v>31047</c:v>
                </c:pt>
                <c:pt idx="300">
                  <c:v>31078</c:v>
                </c:pt>
                <c:pt idx="301">
                  <c:v>31106</c:v>
                </c:pt>
                <c:pt idx="302">
                  <c:v>31137</c:v>
                </c:pt>
                <c:pt idx="303">
                  <c:v>31167</c:v>
                </c:pt>
                <c:pt idx="304">
                  <c:v>31198</c:v>
                </c:pt>
                <c:pt idx="305">
                  <c:v>31228</c:v>
                </c:pt>
                <c:pt idx="306">
                  <c:v>31259</c:v>
                </c:pt>
                <c:pt idx="307">
                  <c:v>31290</c:v>
                </c:pt>
                <c:pt idx="308">
                  <c:v>31320</c:v>
                </c:pt>
                <c:pt idx="309">
                  <c:v>31351</c:v>
                </c:pt>
                <c:pt idx="310">
                  <c:v>31381</c:v>
                </c:pt>
                <c:pt idx="311">
                  <c:v>31412</c:v>
                </c:pt>
                <c:pt idx="312">
                  <c:v>31443</c:v>
                </c:pt>
                <c:pt idx="313">
                  <c:v>31471</c:v>
                </c:pt>
                <c:pt idx="314">
                  <c:v>31502</c:v>
                </c:pt>
                <c:pt idx="315">
                  <c:v>31532</c:v>
                </c:pt>
                <c:pt idx="316">
                  <c:v>31563</c:v>
                </c:pt>
                <c:pt idx="317">
                  <c:v>31593</c:v>
                </c:pt>
                <c:pt idx="318">
                  <c:v>31624</c:v>
                </c:pt>
                <c:pt idx="319">
                  <c:v>31655</c:v>
                </c:pt>
                <c:pt idx="320">
                  <c:v>31685</c:v>
                </c:pt>
                <c:pt idx="321">
                  <c:v>31716</c:v>
                </c:pt>
                <c:pt idx="322">
                  <c:v>31746</c:v>
                </c:pt>
                <c:pt idx="323">
                  <c:v>31777</c:v>
                </c:pt>
                <c:pt idx="324">
                  <c:v>31808</c:v>
                </c:pt>
                <c:pt idx="325">
                  <c:v>31836</c:v>
                </c:pt>
                <c:pt idx="326">
                  <c:v>31867</c:v>
                </c:pt>
                <c:pt idx="327">
                  <c:v>31897</c:v>
                </c:pt>
                <c:pt idx="328">
                  <c:v>31928</c:v>
                </c:pt>
                <c:pt idx="329">
                  <c:v>31958</c:v>
                </c:pt>
                <c:pt idx="330">
                  <c:v>31989</c:v>
                </c:pt>
                <c:pt idx="331">
                  <c:v>32020</c:v>
                </c:pt>
                <c:pt idx="332">
                  <c:v>32050</c:v>
                </c:pt>
                <c:pt idx="333">
                  <c:v>32081</c:v>
                </c:pt>
                <c:pt idx="334">
                  <c:v>32111</c:v>
                </c:pt>
                <c:pt idx="335">
                  <c:v>32142</c:v>
                </c:pt>
                <c:pt idx="336">
                  <c:v>32173</c:v>
                </c:pt>
                <c:pt idx="337">
                  <c:v>32202</c:v>
                </c:pt>
                <c:pt idx="338">
                  <c:v>32233</c:v>
                </c:pt>
                <c:pt idx="339">
                  <c:v>32263</c:v>
                </c:pt>
                <c:pt idx="340">
                  <c:v>32294</c:v>
                </c:pt>
                <c:pt idx="341">
                  <c:v>32324</c:v>
                </c:pt>
                <c:pt idx="342">
                  <c:v>32355</c:v>
                </c:pt>
                <c:pt idx="343">
                  <c:v>32386</c:v>
                </c:pt>
                <c:pt idx="344">
                  <c:v>32416</c:v>
                </c:pt>
                <c:pt idx="345">
                  <c:v>32447</c:v>
                </c:pt>
                <c:pt idx="346">
                  <c:v>32477</c:v>
                </c:pt>
                <c:pt idx="347">
                  <c:v>32508</c:v>
                </c:pt>
                <c:pt idx="348">
                  <c:v>32539</c:v>
                </c:pt>
                <c:pt idx="349">
                  <c:v>32567</c:v>
                </c:pt>
                <c:pt idx="350">
                  <c:v>32598</c:v>
                </c:pt>
                <c:pt idx="351">
                  <c:v>32628</c:v>
                </c:pt>
                <c:pt idx="352">
                  <c:v>32659</c:v>
                </c:pt>
                <c:pt idx="353">
                  <c:v>32689</c:v>
                </c:pt>
                <c:pt idx="354">
                  <c:v>32720</c:v>
                </c:pt>
                <c:pt idx="355">
                  <c:v>32751</c:v>
                </c:pt>
                <c:pt idx="356">
                  <c:v>32781</c:v>
                </c:pt>
                <c:pt idx="357">
                  <c:v>32812</c:v>
                </c:pt>
                <c:pt idx="358">
                  <c:v>32842</c:v>
                </c:pt>
                <c:pt idx="359">
                  <c:v>32873</c:v>
                </c:pt>
                <c:pt idx="360">
                  <c:v>32904</c:v>
                </c:pt>
                <c:pt idx="361">
                  <c:v>32932</c:v>
                </c:pt>
                <c:pt idx="362">
                  <c:v>32963</c:v>
                </c:pt>
                <c:pt idx="363">
                  <c:v>32993</c:v>
                </c:pt>
                <c:pt idx="364">
                  <c:v>33024</c:v>
                </c:pt>
                <c:pt idx="365">
                  <c:v>33054</c:v>
                </c:pt>
                <c:pt idx="366">
                  <c:v>33085</c:v>
                </c:pt>
                <c:pt idx="367">
                  <c:v>33116</c:v>
                </c:pt>
                <c:pt idx="368">
                  <c:v>33146</c:v>
                </c:pt>
                <c:pt idx="369">
                  <c:v>33177</c:v>
                </c:pt>
                <c:pt idx="370">
                  <c:v>33207</c:v>
                </c:pt>
                <c:pt idx="371">
                  <c:v>33238</c:v>
                </c:pt>
                <c:pt idx="372">
                  <c:v>33269</c:v>
                </c:pt>
                <c:pt idx="373">
                  <c:v>33297</c:v>
                </c:pt>
                <c:pt idx="374">
                  <c:v>33328</c:v>
                </c:pt>
                <c:pt idx="375">
                  <c:v>33358</c:v>
                </c:pt>
                <c:pt idx="376">
                  <c:v>33389</c:v>
                </c:pt>
                <c:pt idx="377">
                  <c:v>33419</c:v>
                </c:pt>
                <c:pt idx="378">
                  <c:v>33450</c:v>
                </c:pt>
                <c:pt idx="379">
                  <c:v>33481</c:v>
                </c:pt>
                <c:pt idx="380">
                  <c:v>33511</c:v>
                </c:pt>
                <c:pt idx="381">
                  <c:v>33542</c:v>
                </c:pt>
                <c:pt idx="382">
                  <c:v>33572</c:v>
                </c:pt>
                <c:pt idx="383">
                  <c:v>33603</c:v>
                </c:pt>
                <c:pt idx="384">
                  <c:v>33634</c:v>
                </c:pt>
                <c:pt idx="385">
                  <c:v>33663</c:v>
                </c:pt>
                <c:pt idx="386">
                  <c:v>33694</c:v>
                </c:pt>
                <c:pt idx="387">
                  <c:v>33724</c:v>
                </c:pt>
                <c:pt idx="388">
                  <c:v>33755</c:v>
                </c:pt>
                <c:pt idx="389">
                  <c:v>33785</c:v>
                </c:pt>
                <c:pt idx="390">
                  <c:v>33816</c:v>
                </c:pt>
                <c:pt idx="391">
                  <c:v>33847</c:v>
                </c:pt>
                <c:pt idx="392">
                  <c:v>33877</c:v>
                </c:pt>
                <c:pt idx="393">
                  <c:v>33908</c:v>
                </c:pt>
                <c:pt idx="394">
                  <c:v>33938</c:v>
                </c:pt>
                <c:pt idx="395">
                  <c:v>33969</c:v>
                </c:pt>
                <c:pt idx="396">
                  <c:v>34000</c:v>
                </c:pt>
                <c:pt idx="397">
                  <c:v>34028</c:v>
                </c:pt>
                <c:pt idx="398">
                  <c:v>34059</c:v>
                </c:pt>
                <c:pt idx="399">
                  <c:v>34089</c:v>
                </c:pt>
                <c:pt idx="400">
                  <c:v>34120</c:v>
                </c:pt>
                <c:pt idx="401">
                  <c:v>34150</c:v>
                </c:pt>
                <c:pt idx="402">
                  <c:v>34181</c:v>
                </c:pt>
                <c:pt idx="403">
                  <c:v>34212</c:v>
                </c:pt>
                <c:pt idx="404">
                  <c:v>34242</c:v>
                </c:pt>
                <c:pt idx="405">
                  <c:v>34273</c:v>
                </c:pt>
                <c:pt idx="406">
                  <c:v>34303</c:v>
                </c:pt>
                <c:pt idx="407">
                  <c:v>34334</c:v>
                </c:pt>
                <c:pt idx="408">
                  <c:v>34365</c:v>
                </c:pt>
                <c:pt idx="409">
                  <c:v>34393</c:v>
                </c:pt>
                <c:pt idx="410">
                  <c:v>34424</c:v>
                </c:pt>
                <c:pt idx="411">
                  <c:v>34454</c:v>
                </c:pt>
                <c:pt idx="412">
                  <c:v>34485</c:v>
                </c:pt>
                <c:pt idx="413">
                  <c:v>34515</c:v>
                </c:pt>
                <c:pt idx="414">
                  <c:v>34546</c:v>
                </c:pt>
                <c:pt idx="415">
                  <c:v>34577</c:v>
                </c:pt>
                <c:pt idx="416">
                  <c:v>34607</c:v>
                </c:pt>
                <c:pt idx="417">
                  <c:v>34638</c:v>
                </c:pt>
                <c:pt idx="418">
                  <c:v>34668</c:v>
                </c:pt>
                <c:pt idx="419">
                  <c:v>34699</c:v>
                </c:pt>
                <c:pt idx="420">
                  <c:v>34730</c:v>
                </c:pt>
                <c:pt idx="421">
                  <c:v>34758</c:v>
                </c:pt>
                <c:pt idx="422">
                  <c:v>34789</c:v>
                </c:pt>
                <c:pt idx="423">
                  <c:v>34819</c:v>
                </c:pt>
                <c:pt idx="424">
                  <c:v>34850</c:v>
                </c:pt>
                <c:pt idx="425">
                  <c:v>34880</c:v>
                </c:pt>
                <c:pt idx="426">
                  <c:v>34911</c:v>
                </c:pt>
                <c:pt idx="427">
                  <c:v>34942</c:v>
                </c:pt>
                <c:pt idx="428">
                  <c:v>34972</c:v>
                </c:pt>
                <c:pt idx="429">
                  <c:v>35003</c:v>
                </c:pt>
                <c:pt idx="430">
                  <c:v>35033</c:v>
                </c:pt>
                <c:pt idx="431">
                  <c:v>35064</c:v>
                </c:pt>
                <c:pt idx="432">
                  <c:v>35095</c:v>
                </c:pt>
                <c:pt idx="433">
                  <c:v>35124</c:v>
                </c:pt>
                <c:pt idx="434">
                  <c:v>35155</c:v>
                </c:pt>
                <c:pt idx="435">
                  <c:v>35185</c:v>
                </c:pt>
                <c:pt idx="436">
                  <c:v>35216</c:v>
                </c:pt>
                <c:pt idx="437">
                  <c:v>35246</c:v>
                </c:pt>
                <c:pt idx="438">
                  <c:v>35277</c:v>
                </c:pt>
                <c:pt idx="439">
                  <c:v>35308</c:v>
                </c:pt>
                <c:pt idx="440">
                  <c:v>35338</c:v>
                </c:pt>
                <c:pt idx="441">
                  <c:v>35369</c:v>
                </c:pt>
                <c:pt idx="442">
                  <c:v>35399</c:v>
                </c:pt>
                <c:pt idx="443">
                  <c:v>35430</c:v>
                </c:pt>
                <c:pt idx="444">
                  <c:v>35461</c:v>
                </c:pt>
                <c:pt idx="445">
                  <c:v>35489</c:v>
                </c:pt>
                <c:pt idx="446">
                  <c:v>35520</c:v>
                </c:pt>
                <c:pt idx="447">
                  <c:v>35550</c:v>
                </c:pt>
                <c:pt idx="448">
                  <c:v>35581</c:v>
                </c:pt>
                <c:pt idx="449">
                  <c:v>35611</c:v>
                </c:pt>
                <c:pt idx="450">
                  <c:v>35642</c:v>
                </c:pt>
                <c:pt idx="451">
                  <c:v>35673</c:v>
                </c:pt>
                <c:pt idx="452">
                  <c:v>35703</c:v>
                </c:pt>
                <c:pt idx="453">
                  <c:v>35734</c:v>
                </c:pt>
                <c:pt idx="454">
                  <c:v>35764</c:v>
                </c:pt>
                <c:pt idx="455">
                  <c:v>35795</c:v>
                </c:pt>
                <c:pt idx="456">
                  <c:v>35826</c:v>
                </c:pt>
                <c:pt idx="457">
                  <c:v>35854</c:v>
                </c:pt>
                <c:pt idx="458">
                  <c:v>35885</c:v>
                </c:pt>
                <c:pt idx="459">
                  <c:v>35915</c:v>
                </c:pt>
                <c:pt idx="460">
                  <c:v>35946</c:v>
                </c:pt>
                <c:pt idx="461">
                  <c:v>35976</c:v>
                </c:pt>
                <c:pt idx="462">
                  <c:v>36007</c:v>
                </c:pt>
                <c:pt idx="463">
                  <c:v>36038</c:v>
                </c:pt>
                <c:pt idx="464">
                  <c:v>36068</c:v>
                </c:pt>
                <c:pt idx="465">
                  <c:v>36099</c:v>
                </c:pt>
                <c:pt idx="466">
                  <c:v>36129</c:v>
                </c:pt>
                <c:pt idx="467">
                  <c:v>36160</c:v>
                </c:pt>
                <c:pt idx="468">
                  <c:v>36191</c:v>
                </c:pt>
                <c:pt idx="469">
                  <c:v>36219</c:v>
                </c:pt>
                <c:pt idx="470">
                  <c:v>36250</c:v>
                </c:pt>
                <c:pt idx="471">
                  <c:v>36280</c:v>
                </c:pt>
                <c:pt idx="472">
                  <c:v>36311</c:v>
                </c:pt>
                <c:pt idx="473">
                  <c:v>36341</c:v>
                </c:pt>
                <c:pt idx="474">
                  <c:v>36372</c:v>
                </c:pt>
                <c:pt idx="475">
                  <c:v>36403</c:v>
                </c:pt>
                <c:pt idx="476">
                  <c:v>36433</c:v>
                </c:pt>
                <c:pt idx="477">
                  <c:v>36464</c:v>
                </c:pt>
                <c:pt idx="478">
                  <c:v>36494</c:v>
                </c:pt>
                <c:pt idx="479">
                  <c:v>36525</c:v>
                </c:pt>
                <c:pt idx="480">
                  <c:v>36556</c:v>
                </c:pt>
                <c:pt idx="481">
                  <c:v>36585</c:v>
                </c:pt>
                <c:pt idx="482">
                  <c:v>36616</c:v>
                </c:pt>
                <c:pt idx="483">
                  <c:v>36646</c:v>
                </c:pt>
                <c:pt idx="484">
                  <c:v>36677</c:v>
                </c:pt>
                <c:pt idx="485">
                  <c:v>36707</c:v>
                </c:pt>
                <c:pt idx="486">
                  <c:v>36738</c:v>
                </c:pt>
                <c:pt idx="487">
                  <c:v>36769</c:v>
                </c:pt>
                <c:pt idx="488">
                  <c:v>36799</c:v>
                </c:pt>
                <c:pt idx="489">
                  <c:v>36830</c:v>
                </c:pt>
                <c:pt idx="490">
                  <c:v>36860</c:v>
                </c:pt>
                <c:pt idx="491">
                  <c:v>36891</c:v>
                </c:pt>
                <c:pt idx="492">
                  <c:v>36922</c:v>
                </c:pt>
                <c:pt idx="493">
                  <c:v>36950</c:v>
                </c:pt>
                <c:pt idx="494">
                  <c:v>36981</c:v>
                </c:pt>
                <c:pt idx="495">
                  <c:v>37011</c:v>
                </c:pt>
                <c:pt idx="496">
                  <c:v>37042</c:v>
                </c:pt>
                <c:pt idx="497">
                  <c:v>37072</c:v>
                </c:pt>
                <c:pt idx="498">
                  <c:v>37103</c:v>
                </c:pt>
                <c:pt idx="499">
                  <c:v>37134</c:v>
                </c:pt>
                <c:pt idx="500">
                  <c:v>37164</c:v>
                </c:pt>
                <c:pt idx="501">
                  <c:v>37195</c:v>
                </c:pt>
                <c:pt idx="502">
                  <c:v>37225</c:v>
                </c:pt>
                <c:pt idx="503">
                  <c:v>37256</c:v>
                </c:pt>
                <c:pt idx="504">
                  <c:v>37287</c:v>
                </c:pt>
                <c:pt idx="505">
                  <c:v>37315</c:v>
                </c:pt>
                <c:pt idx="506">
                  <c:v>37346</c:v>
                </c:pt>
                <c:pt idx="507">
                  <c:v>37376</c:v>
                </c:pt>
                <c:pt idx="508">
                  <c:v>37407</c:v>
                </c:pt>
                <c:pt idx="509">
                  <c:v>37437</c:v>
                </c:pt>
                <c:pt idx="510">
                  <c:v>37468</c:v>
                </c:pt>
                <c:pt idx="511">
                  <c:v>37499</c:v>
                </c:pt>
                <c:pt idx="512">
                  <c:v>37529</c:v>
                </c:pt>
                <c:pt idx="513">
                  <c:v>37560</c:v>
                </c:pt>
                <c:pt idx="514">
                  <c:v>37590</c:v>
                </c:pt>
                <c:pt idx="515">
                  <c:v>37621</c:v>
                </c:pt>
                <c:pt idx="516">
                  <c:v>37652</c:v>
                </c:pt>
                <c:pt idx="517">
                  <c:v>37680</c:v>
                </c:pt>
                <c:pt idx="518">
                  <c:v>37711</c:v>
                </c:pt>
                <c:pt idx="519">
                  <c:v>37741</c:v>
                </c:pt>
                <c:pt idx="520">
                  <c:v>37772</c:v>
                </c:pt>
                <c:pt idx="521">
                  <c:v>37802</c:v>
                </c:pt>
                <c:pt idx="522">
                  <c:v>37833</c:v>
                </c:pt>
                <c:pt idx="523">
                  <c:v>37864</c:v>
                </c:pt>
                <c:pt idx="524">
                  <c:v>37894</c:v>
                </c:pt>
                <c:pt idx="525">
                  <c:v>37925</c:v>
                </c:pt>
                <c:pt idx="526">
                  <c:v>37955</c:v>
                </c:pt>
                <c:pt idx="527">
                  <c:v>37986</c:v>
                </c:pt>
                <c:pt idx="528">
                  <c:v>38017</c:v>
                </c:pt>
                <c:pt idx="529">
                  <c:v>38046</c:v>
                </c:pt>
                <c:pt idx="530">
                  <c:v>38077</c:v>
                </c:pt>
                <c:pt idx="531">
                  <c:v>38107</c:v>
                </c:pt>
                <c:pt idx="532">
                  <c:v>38138</c:v>
                </c:pt>
                <c:pt idx="533">
                  <c:v>38168</c:v>
                </c:pt>
                <c:pt idx="534">
                  <c:v>38199</c:v>
                </c:pt>
                <c:pt idx="535">
                  <c:v>38230</c:v>
                </c:pt>
                <c:pt idx="536">
                  <c:v>38260</c:v>
                </c:pt>
                <c:pt idx="537">
                  <c:v>38291</c:v>
                </c:pt>
                <c:pt idx="538">
                  <c:v>38321</c:v>
                </c:pt>
                <c:pt idx="539">
                  <c:v>38352</c:v>
                </c:pt>
                <c:pt idx="540">
                  <c:v>38383</c:v>
                </c:pt>
                <c:pt idx="541">
                  <c:v>38411</c:v>
                </c:pt>
                <c:pt idx="542">
                  <c:v>38442</c:v>
                </c:pt>
                <c:pt idx="543">
                  <c:v>38472</c:v>
                </c:pt>
                <c:pt idx="544">
                  <c:v>38503</c:v>
                </c:pt>
                <c:pt idx="545">
                  <c:v>38533</c:v>
                </c:pt>
                <c:pt idx="546">
                  <c:v>38564</c:v>
                </c:pt>
                <c:pt idx="547">
                  <c:v>38595</c:v>
                </c:pt>
                <c:pt idx="548">
                  <c:v>38625</c:v>
                </c:pt>
                <c:pt idx="549">
                  <c:v>38656</c:v>
                </c:pt>
                <c:pt idx="550">
                  <c:v>38686</c:v>
                </c:pt>
                <c:pt idx="551">
                  <c:v>38717</c:v>
                </c:pt>
                <c:pt idx="552">
                  <c:v>38748</c:v>
                </c:pt>
                <c:pt idx="553">
                  <c:v>38776</c:v>
                </c:pt>
                <c:pt idx="554">
                  <c:v>38807</c:v>
                </c:pt>
                <c:pt idx="555">
                  <c:v>38837</c:v>
                </c:pt>
                <c:pt idx="556">
                  <c:v>38868</c:v>
                </c:pt>
                <c:pt idx="557">
                  <c:v>38898</c:v>
                </c:pt>
                <c:pt idx="558">
                  <c:v>38929</c:v>
                </c:pt>
                <c:pt idx="559">
                  <c:v>38960</c:v>
                </c:pt>
                <c:pt idx="560">
                  <c:v>38990</c:v>
                </c:pt>
                <c:pt idx="561">
                  <c:v>39021</c:v>
                </c:pt>
                <c:pt idx="562">
                  <c:v>39051</c:v>
                </c:pt>
                <c:pt idx="563">
                  <c:v>39082</c:v>
                </c:pt>
                <c:pt idx="564">
                  <c:v>39113</c:v>
                </c:pt>
                <c:pt idx="565">
                  <c:v>39141</c:v>
                </c:pt>
                <c:pt idx="566">
                  <c:v>39172</c:v>
                </c:pt>
                <c:pt idx="567">
                  <c:v>39202</c:v>
                </c:pt>
                <c:pt idx="568">
                  <c:v>39233</c:v>
                </c:pt>
                <c:pt idx="569">
                  <c:v>39263</c:v>
                </c:pt>
                <c:pt idx="570">
                  <c:v>39294</c:v>
                </c:pt>
                <c:pt idx="571">
                  <c:v>39325</c:v>
                </c:pt>
                <c:pt idx="572">
                  <c:v>39355</c:v>
                </c:pt>
                <c:pt idx="573">
                  <c:v>39386</c:v>
                </c:pt>
                <c:pt idx="574">
                  <c:v>39416</c:v>
                </c:pt>
                <c:pt idx="575">
                  <c:v>39447</c:v>
                </c:pt>
                <c:pt idx="576">
                  <c:v>39478</c:v>
                </c:pt>
                <c:pt idx="577">
                  <c:v>39507</c:v>
                </c:pt>
                <c:pt idx="578">
                  <c:v>39538</c:v>
                </c:pt>
                <c:pt idx="579">
                  <c:v>39568</c:v>
                </c:pt>
                <c:pt idx="580">
                  <c:v>39599</c:v>
                </c:pt>
                <c:pt idx="581">
                  <c:v>39629</c:v>
                </c:pt>
                <c:pt idx="582">
                  <c:v>39660</c:v>
                </c:pt>
                <c:pt idx="583">
                  <c:v>39691</c:v>
                </c:pt>
                <c:pt idx="584">
                  <c:v>39721</c:v>
                </c:pt>
                <c:pt idx="585">
                  <c:v>39752</c:v>
                </c:pt>
                <c:pt idx="586">
                  <c:v>39782</c:v>
                </c:pt>
                <c:pt idx="587">
                  <c:v>39813</c:v>
                </c:pt>
                <c:pt idx="588">
                  <c:v>39844</c:v>
                </c:pt>
                <c:pt idx="589">
                  <c:v>39872</c:v>
                </c:pt>
                <c:pt idx="590">
                  <c:v>39903</c:v>
                </c:pt>
                <c:pt idx="591">
                  <c:v>39933</c:v>
                </c:pt>
                <c:pt idx="592">
                  <c:v>39964</c:v>
                </c:pt>
                <c:pt idx="593">
                  <c:v>39994</c:v>
                </c:pt>
                <c:pt idx="594">
                  <c:v>40025</c:v>
                </c:pt>
                <c:pt idx="595">
                  <c:v>40056</c:v>
                </c:pt>
                <c:pt idx="596">
                  <c:v>40086</c:v>
                </c:pt>
                <c:pt idx="597">
                  <c:v>40117</c:v>
                </c:pt>
                <c:pt idx="598">
                  <c:v>40147</c:v>
                </c:pt>
                <c:pt idx="599">
                  <c:v>40178</c:v>
                </c:pt>
                <c:pt idx="600">
                  <c:v>40209</c:v>
                </c:pt>
                <c:pt idx="601">
                  <c:v>40237</c:v>
                </c:pt>
                <c:pt idx="602">
                  <c:v>40268</c:v>
                </c:pt>
                <c:pt idx="603">
                  <c:v>40298</c:v>
                </c:pt>
                <c:pt idx="604">
                  <c:v>40329</c:v>
                </c:pt>
                <c:pt idx="605">
                  <c:v>40359</c:v>
                </c:pt>
                <c:pt idx="606">
                  <c:v>40390</c:v>
                </c:pt>
                <c:pt idx="607">
                  <c:v>40421</c:v>
                </c:pt>
                <c:pt idx="608">
                  <c:v>40451</c:v>
                </c:pt>
                <c:pt idx="609">
                  <c:v>40482</c:v>
                </c:pt>
                <c:pt idx="610">
                  <c:v>40512</c:v>
                </c:pt>
                <c:pt idx="611">
                  <c:v>40543</c:v>
                </c:pt>
                <c:pt idx="612">
                  <c:v>40574</c:v>
                </c:pt>
                <c:pt idx="613">
                  <c:v>40602</c:v>
                </c:pt>
                <c:pt idx="614">
                  <c:v>40633</c:v>
                </c:pt>
                <c:pt idx="615">
                  <c:v>40663</c:v>
                </c:pt>
                <c:pt idx="616">
                  <c:v>40694</c:v>
                </c:pt>
                <c:pt idx="617">
                  <c:v>40724</c:v>
                </c:pt>
                <c:pt idx="618">
                  <c:v>40755</c:v>
                </c:pt>
                <c:pt idx="619">
                  <c:v>40786</c:v>
                </c:pt>
                <c:pt idx="620">
                  <c:v>40816</c:v>
                </c:pt>
                <c:pt idx="621">
                  <c:v>40847</c:v>
                </c:pt>
                <c:pt idx="622">
                  <c:v>40877</c:v>
                </c:pt>
                <c:pt idx="623">
                  <c:v>40908</c:v>
                </c:pt>
                <c:pt idx="624">
                  <c:v>40939</c:v>
                </c:pt>
                <c:pt idx="625">
                  <c:v>40968</c:v>
                </c:pt>
                <c:pt idx="626">
                  <c:v>40999</c:v>
                </c:pt>
                <c:pt idx="627">
                  <c:v>41029</c:v>
                </c:pt>
                <c:pt idx="628">
                  <c:v>41060</c:v>
                </c:pt>
                <c:pt idx="629">
                  <c:v>41090</c:v>
                </c:pt>
                <c:pt idx="630">
                  <c:v>41121</c:v>
                </c:pt>
                <c:pt idx="631">
                  <c:v>41152</c:v>
                </c:pt>
                <c:pt idx="632">
                  <c:v>41182</c:v>
                </c:pt>
                <c:pt idx="633">
                  <c:v>41213</c:v>
                </c:pt>
                <c:pt idx="634">
                  <c:v>41243</c:v>
                </c:pt>
                <c:pt idx="635">
                  <c:v>41274</c:v>
                </c:pt>
                <c:pt idx="636">
                  <c:v>41305</c:v>
                </c:pt>
                <c:pt idx="637">
                  <c:v>41333</c:v>
                </c:pt>
                <c:pt idx="638">
                  <c:v>41364</c:v>
                </c:pt>
                <c:pt idx="639">
                  <c:v>41394</c:v>
                </c:pt>
                <c:pt idx="640">
                  <c:v>41425</c:v>
                </c:pt>
                <c:pt idx="641">
                  <c:v>41455</c:v>
                </c:pt>
                <c:pt idx="642">
                  <c:v>41486</c:v>
                </c:pt>
                <c:pt idx="643">
                  <c:v>41517</c:v>
                </c:pt>
                <c:pt idx="644">
                  <c:v>41547</c:v>
                </c:pt>
                <c:pt idx="645">
                  <c:v>41578</c:v>
                </c:pt>
                <c:pt idx="646">
                  <c:v>41608</c:v>
                </c:pt>
                <c:pt idx="647">
                  <c:v>41639</c:v>
                </c:pt>
                <c:pt idx="648">
                  <c:v>41670</c:v>
                </c:pt>
                <c:pt idx="649">
                  <c:v>41698</c:v>
                </c:pt>
                <c:pt idx="650">
                  <c:v>41729</c:v>
                </c:pt>
                <c:pt idx="651">
                  <c:v>41759</c:v>
                </c:pt>
                <c:pt idx="652">
                  <c:v>41790</c:v>
                </c:pt>
                <c:pt idx="653">
                  <c:v>41820</c:v>
                </c:pt>
                <c:pt idx="654">
                  <c:v>41851</c:v>
                </c:pt>
                <c:pt idx="655">
                  <c:v>41882</c:v>
                </c:pt>
                <c:pt idx="656">
                  <c:v>41912</c:v>
                </c:pt>
                <c:pt idx="657">
                  <c:v>41943</c:v>
                </c:pt>
                <c:pt idx="658">
                  <c:v>41973</c:v>
                </c:pt>
                <c:pt idx="659">
                  <c:v>42004</c:v>
                </c:pt>
                <c:pt idx="660">
                  <c:v>42035</c:v>
                </c:pt>
                <c:pt idx="661">
                  <c:v>42063</c:v>
                </c:pt>
                <c:pt idx="662">
                  <c:v>42094</c:v>
                </c:pt>
                <c:pt idx="663">
                  <c:v>42124</c:v>
                </c:pt>
                <c:pt idx="664">
                  <c:v>42155</c:v>
                </c:pt>
                <c:pt idx="665">
                  <c:v>42185</c:v>
                </c:pt>
                <c:pt idx="666">
                  <c:v>42216</c:v>
                </c:pt>
                <c:pt idx="667">
                  <c:v>42247</c:v>
                </c:pt>
                <c:pt idx="668">
                  <c:v>42277</c:v>
                </c:pt>
                <c:pt idx="669">
                  <c:v>42308</c:v>
                </c:pt>
                <c:pt idx="670">
                  <c:v>42338</c:v>
                </c:pt>
                <c:pt idx="671">
                  <c:v>42369</c:v>
                </c:pt>
                <c:pt idx="672">
                  <c:v>42400</c:v>
                </c:pt>
                <c:pt idx="673">
                  <c:v>42429</c:v>
                </c:pt>
                <c:pt idx="674">
                  <c:v>42460</c:v>
                </c:pt>
                <c:pt idx="675">
                  <c:v>42490</c:v>
                </c:pt>
                <c:pt idx="676">
                  <c:v>42521</c:v>
                </c:pt>
                <c:pt idx="677">
                  <c:v>42551</c:v>
                </c:pt>
                <c:pt idx="678">
                  <c:v>42582</c:v>
                </c:pt>
                <c:pt idx="679">
                  <c:v>42613</c:v>
                </c:pt>
                <c:pt idx="680">
                  <c:v>42643</c:v>
                </c:pt>
                <c:pt idx="681">
                  <c:v>42674</c:v>
                </c:pt>
                <c:pt idx="682">
                  <c:v>42704</c:v>
                </c:pt>
                <c:pt idx="683">
                  <c:v>42735</c:v>
                </c:pt>
                <c:pt idx="684">
                  <c:v>42766</c:v>
                </c:pt>
                <c:pt idx="685">
                  <c:v>42794</c:v>
                </c:pt>
                <c:pt idx="686">
                  <c:v>42825</c:v>
                </c:pt>
                <c:pt idx="687">
                  <c:v>42855</c:v>
                </c:pt>
                <c:pt idx="688">
                  <c:v>42886</c:v>
                </c:pt>
                <c:pt idx="689">
                  <c:v>42916</c:v>
                </c:pt>
                <c:pt idx="690">
                  <c:v>42947</c:v>
                </c:pt>
                <c:pt idx="691">
                  <c:v>42978</c:v>
                </c:pt>
                <c:pt idx="692">
                  <c:v>43008</c:v>
                </c:pt>
                <c:pt idx="693">
                  <c:v>43039</c:v>
                </c:pt>
                <c:pt idx="694">
                  <c:v>43069</c:v>
                </c:pt>
                <c:pt idx="695">
                  <c:v>43100</c:v>
                </c:pt>
                <c:pt idx="696">
                  <c:v>43131</c:v>
                </c:pt>
                <c:pt idx="697">
                  <c:v>43159</c:v>
                </c:pt>
                <c:pt idx="698">
                  <c:v>43190</c:v>
                </c:pt>
                <c:pt idx="699">
                  <c:v>43220</c:v>
                </c:pt>
                <c:pt idx="700">
                  <c:v>43251</c:v>
                </c:pt>
                <c:pt idx="701">
                  <c:v>43281</c:v>
                </c:pt>
                <c:pt idx="702">
                  <c:v>43312</c:v>
                </c:pt>
                <c:pt idx="703">
                  <c:v>43343</c:v>
                </c:pt>
                <c:pt idx="704">
                  <c:v>43373</c:v>
                </c:pt>
                <c:pt idx="705">
                  <c:v>43404</c:v>
                </c:pt>
                <c:pt idx="706">
                  <c:v>43434</c:v>
                </c:pt>
                <c:pt idx="707">
                  <c:v>43465</c:v>
                </c:pt>
                <c:pt idx="708">
                  <c:v>43496</c:v>
                </c:pt>
                <c:pt idx="709">
                  <c:v>43524</c:v>
                </c:pt>
                <c:pt idx="710">
                  <c:v>43555</c:v>
                </c:pt>
                <c:pt idx="711">
                  <c:v>43585</c:v>
                </c:pt>
                <c:pt idx="712">
                  <c:v>43616</c:v>
                </c:pt>
                <c:pt idx="713">
                  <c:v>43646</c:v>
                </c:pt>
                <c:pt idx="714">
                  <c:v>43677</c:v>
                </c:pt>
                <c:pt idx="715">
                  <c:v>43708</c:v>
                </c:pt>
                <c:pt idx="716">
                  <c:v>43738</c:v>
                </c:pt>
                <c:pt idx="717">
                  <c:v>43769</c:v>
                </c:pt>
                <c:pt idx="718">
                  <c:v>43799</c:v>
                </c:pt>
                <c:pt idx="719">
                  <c:v>43830</c:v>
                </c:pt>
                <c:pt idx="720">
                  <c:v>43861</c:v>
                </c:pt>
                <c:pt idx="721">
                  <c:v>43890</c:v>
                </c:pt>
                <c:pt idx="722">
                  <c:v>43921</c:v>
                </c:pt>
                <c:pt idx="723">
                  <c:v>43951</c:v>
                </c:pt>
                <c:pt idx="724">
                  <c:v>43982</c:v>
                </c:pt>
                <c:pt idx="725">
                  <c:v>44012</c:v>
                </c:pt>
                <c:pt idx="726">
                  <c:v>44043</c:v>
                </c:pt>
                <c:pt idx="727">
                  <c:v>44074</c:v>
                </c:pt>
                <c:pt idx="728">
                  <c:v>44104</c:v>
                </c:pt>
                <c:pt idx="729">
                  <c:v>44135</c:v>
                </c:pt>
                <c:pt idx="730">
                  <c:v>44165</c:v>
                </c:pt>
                <c:pt idx="731">
                  <c:v>44196</c:v>
                </c:pt>
                <c:pt idx="732">
                  <c:v>44227</c:v>
                </c:pt>
                <c:pt idx="733">
                  <c:v>44255</c:v>
                </c:pt>
                <c:pt idx="734">
                  <c:v>44286</c:v>
                </c:pt>
                <c:pt idx="735">
                  <c:v>44316</c:v>
                </c:pt>
                <c:pt idx="736">
                  <c:v>44347</c:v>
                </c:pt>
                <c:pt idx="737">
                  <c:v>44377</c:v>
                </c:pt>
                <c:pt idx="738">
                  <c:v>44408</c:v>
                </c:pt>
                <c:pt idx="739">
                  <c:v>44439</c:v>
                </c:pt>
                <c:pt idx="740">
                  <c:v>44469</c:v>
                </c:pt>
                <c:pt idx="741">
                  <c:v>44500</c:v>
                </c:pt>
                <c:pt idx="742">
                  <c:v>44530</c:v>
                </c:pt>
                <c:pt idx="743">
                  <c:v>44561</c:v>
                </c:pt>
                <c:pt idx="744">
                  <c:v>44592</c:v>
                </c:pt>
                <c:pt idx="745">
                  <c:v>44620</c:v>
                </c:pt>
                <c:pt idx="746">
                  <c:v>44651</c:v>
                </c:pt>
                <c:pt idx="747">
                  <c:v>44681</c:v>
                </c:pt>
                <c:pt idx="748">
                  <c:v>44712</c:v>
                </c:pt>
                <c:pt idx="749">
                  <c:v>44742</c:v>
                </c:pt>
                <c:pt idx="750">
                  <c:v>44773</c:v>
                </c:pt>
                <c:pt idx="751">
                  <c:v>44804</c:v>
                </c:pt>
                <c:pt idx="752">
                  <c:v>44834</c:v>
                </c:pt>
                <c:pt idx="753">
                  <c:v>44865</c:v>
                </c:pt>
                <c:pt idx="754">
                  <c:v>44895</c:v>
                </c:pt>
              </c:numCache>
            </c:numRef>
          </c:cat>
          <c:val>
            <c:numRef>
              <c:f>Sheet1!$C$8:$C$762</c:f>
              <c:numCache>
                <c:formatCode>0.0%</c:formatCode>
                <c:ptCount val="755"/>
                <c:pt idx="0">
                  <c:v>-3.7319762510602206E-2</c:v>
                </c:pt>
                <c:pt idx="1">
                  <c:v>-3.7319762510602206E-2</c:v>
                </c:pt>
                <c:pt idx="2">
                  <c:v>-3.7319762510602206E-2</c:v>
                </c:pt>
                <c:pt idx="3">
                  <c:v>-3.7319762510602206E-2</c:v>
                </c:pt>
                <c:pt idx="4">
                  <c:v>-3.7319762510602206E-2</c:v>
                </c:pt>
                <c:pt idx="5">
                  <c:v>-3.7319762510602206E-2</c:v>
                </c:pt>
                <c:pt idx="6">
                  <c:v>-3.7319762510602206E-2</c:v>
                </c:pt>
                <c:pt idx="7">
                  <c:v>-3.7319762510602206E-2</c:v>
                </c:pt>
                <c:pt idx="8">
                  <c:v>-3.7319762510602206E-2</c:v>
                </c:pt>
                <c:pt idx="9">
                  <c:v>-3.7319762510602206E-2</c:v>
                </c:pt>
                <c:pt idx="10">
                  <c:v>-3.7319762510602206E-2</c:v>
                </c:pt>
                <c:pt idx="11">
                  <c:v>-3.7319762510602206E-2</c:v>
                </c:pt>
                <c:pt idx="12">
                  <c:v>-3.7319762510602206E-2</c:v>
                </c:pt>
                <c:pt idx="13">
                  <c:v>-3.7319762510602206E-2</c:v>
                </c:pt>
                <c:pt idx="14">
                  <c:v>-3.7319762510602206E-2</c:v>
                </c:pt>
                <c:pt idx="15">
                  <c:v>-3.7319762510602206E-2</c:v>
                </c:pt>
                <c:pt idx="16">
                  <c:v>-3.7319762510602206E-2</c:v>
                </c:pt>
                <c:pt idx="17">
                  <c:v>-3.7319762510602206E-2</c:v>
                </c:pt>
                <c:pt idx="18">
                  <c:v>-3.7319762510602206E-2</c:v>
                </c:pt>
                <c:pt idx="19">
                  <c:v>-3.7319762510602206E-2</c:v>
                </c:pt>
                <c:pt idx="20">
                  <c:v>-3.7319762510602206E-2</c:v>
                </c:pt>
                <c:pt idx="21">
                  <c:v>-3.7319762510602206E-2</c:v>
                </c:pt>
                <c:pt idx="22">
                  <c:v>-3.7319762510602206E-2</c:v>
                </c:pt>
                <c:pt idx="23">
                  <c:v>-3.7319762510602206E-2</c:v>
                </c:pt>
                <c:pt idx="24">
                  <c:v>-3.7319762510602206E-2</c:v>
                </c:pt>
                <c:pt idx="25">
                  <c:v>-3.7319762510602206E-2</c:v>
                </c:pt>
                <c:pt idx="26">
                  <c:v>-3.7319762510602206E-2</c:v>
                </c:pt>
                <c:pt idx="27">
                  <c:v>-3.7319762510602206E-2</c:v>
                </c:pt>
                <c:pt idx="28">
                  <c:v>-3.7319762510602206E-2</c:v>
                </c:pt>
                <c:pt idx="29">
                  <c:v>-3.7319762510602206E-2</c:v>
                </c:pt>
                <c:pt idx="30">
                  <c:v>-3.7319762510602206E-2</c:v>
                </c:pt>
                <c:pt idx="31">
                  <c:v>-3.7319762510602206E-2</c:v>
                </c:pt>
                <c:pt idx="32">
                  <c:v>-3.7319762510602206E-2</c:v>
                </c:pt>
                <c:pt idx="33">
                  <c:v>-3.7319762510602206E-2</c:v>
                </c:pt>
                <c:pt idx="34">
                  <c:v>-3.7319762510602206E-2</c:v>
                </c:pt>
                <c:pt idx="35">
                  <c:v>-3.7319762510602206E-2</c:v>
                </c:pt>
                <c:pt idx="36">
                  <c:v>-3.7319762510602206E-2</c:v>
                </c:pt>
                <c:pt idx="37">
                  <c:v>-3.7319762510602206E-2</c:v>
                </c:pt>
                <c:pt idx="38">
                  <c:v>-3.7319762510602206E-2</c:v>
                </c:pt>
                <c:pt idx="39">
                  <c:v>-3.7319762510602206E-2</c:v>
                </c:pt>
                <c:pt idx="40">
                  <c:v>-3.7319762510602206E-2</c:v>
                </c:pt>
                <c:pt idx="41">
                  <c:v>-3.7319762510602206E-2</c:v>
                </c:pt>
                <c:pt idx="42">
                  <c:v>-3.7319762510602206E-2</c:v>
                </c:pt>
                <c:pt idx="43">
                  <c:v>-3.7319762510602206E-2</c:v>
                </c:pt>
                <c:pt idx="44">
                  <c:v>-3.7319762510602206E-2</c:v>
                </c:pt>
                <c:pt idx="45">
                  <c:v>-3.7319762510602206E-2</c:v>
                </c:pt>
                <c:pt idx="46">
                  <c:v>-3.7319762510602206E-2</c:v>
                </c:pt>
                <c:pt idx="47">
                  <c:v>-3.7319762510602206E-2</c:v>
                </c:pt>
                <c:pt idx="48">
                  <c:v>-3.7319762510602206E-2</c:v>
                </c:pt>
                <c:pt idx="49">
                  <c:v>-3.7319762510602206E-2</c:v>
                </c:pt>
                <c:pt idx="50">
                  <c:v>-3.7319762510602206E-2</c:v>
                </c:pt>
                <c:pt idx="51">
                  <c:v>-3.7319762510602206E-2</c:v>
                </c:pt>
                <c:pt idx="52">
                  <c:v>-3.7319762510602206E-2</c:v>
                </c:pt>
                <c:pt idx="53">
                  <c:v>-3.7319762510602206E-2</c:v>
                </c:pt>
                <c:pt idx="54">
                  <c:v>-3.7319762510602206E-2</c:v>
                </c:pt>
                <c:pt idx="55">
                  <c:v>-3.7319762510602206E-2</c:v>
                </c:pt>
                <c:pt idx="56">
                  <c:v>-3.7319762510602206E-2</c:v>
                </c:pt>
                <c:pt idx="57">
                  <c:v>-3.7319762510602206E-2</c:v>
                </c:pt>
                <c:pt idx="58">
                  <c:v>-3.7319762510602206E-2</c:v>
                </c:pt>
                <c:pt idx="59">
                  <c:v>-3.7319762510602206E-2</c:v>
                </c:pt>
                <c:pt idx="60">
                  <c:v>-3.7319762510602206E-2</c:v>
                </c:pt>
                <c:pt idx="61">
                  <c:v>-3.7319762510602206E-2</c:v>
                </c:pt>
                <c:pt idx="62">
                  <c:v>-3.7319762510602206E-2</c:v>
                </c:pt>
                <c:pt idx="63">
                  <c:v>-3.7319762510602206E-2</c:v>
                </c:pt>
                <c:pt idx="64">
                  <c:v>-3.7319762510602206E-2</c:v>
                </c:pt>
                <c:pt idx="65">
                  <c:v>-3.7319762510602206E-2</c:v>
                </c:pt>
                <c:pt idx="66">
                  <c:v>-3.7319762510602206E-2</c:v>
                </c:pt>
                <c:pt idx="67">
                  <c:v>-3.7319762510602206E-2</c:v>
                </c:pt>
                <c:pt idx="68">
                  <c:v>-3.7319762510602206E-2</c:v>
                </c:pt>
                <c:pt idx="69">
                  <c:v>-3.7319762510602206E-2</c:v>
                </c:pt>
                <c:pt idx="70">
                  <c:v>-3.7319762510602206E-2</c:v>
                </c:pt>
                <c:pt idx="71">
                  <c:v>-3.7319762510602206E-2</c:v>
                </c:pt>
                <c:pt idx="72">
                  <c:v>-3.7319762510602206E-2</c:v>
                </c:pt>
                <c:pt idx="73">
                  <c:v>-3.7319762510602206E-2</c:v>
                </c:pt>
                <c:pt idx="74">
                  <c:v>-3.7319762510602206E-2</c:v>
                </c:pt>
                <c:pt idx="75">
                  <c:v>-3.7319762510602206E-2</c:v>
                </c:pt>
                <c:pt idx="76">
                  <c:v>-3.7319762510602206E-2</c:v>
                </c:pt>
                <c:pt idx="77">
                  <c:v>-3.7319762510602206E-2</c:v>
                </c:pt>
                <c:pt idx="78">
                  <c:v>-3.7319762510602206E-2</c:v>
                </c:pt>
                <c:pt idx="79">
                  <c:v>-3.7319762510602206E-2</c:v>
                </c:pt>
                <c:pt idx="80">
                  <c:v>-3.7319762510602206E-2</c:v>
                </c:pt>
                <c:pt idx="81">
                  <c:v>-3.7319762510602206E-2</c:v>
                </c:pt>
                <c:pt idx="82">
                  <c:v>-3.7319762510602206E-2</c:v>
                </c:pt>
                <c:pt idx="83">
                  <c:v>-3.7319762510602206E-2</c:v>
                </c:pt>
                <c:pt idx="84">
                  <c:v>-3.7319762510602206E-2</c:v>
                </c:pt>
                <c:pt idx="85">
                  <c:v>-3.7319762510602206E-2</c:v>
                </c:pt>
                <c:pt idx="86">
                  <c:v>-3.7319762510602206E-2</c:v>
                </c:pt>
                <c:pt idx="87">
                  <c:v>-3.7319762510602206E-2</c:v>
                </c:pt>
                <c:pt idx="88">
                  <c:v>-3.7319762510602206E-2</c:v>
                </c:pt>
                <c:pt idx="89">
                  <c:v>-3.7319762510602206E-2</c:v>
                </c:pt>
                <c:pt idx="90">
                  <c:v>-3.7319762510602206E-2</c:v>
                </c:pt>
                <c:pt idx="91">
                  <c:v>-3.7319762510602206E-2</c:v>
                </c:pt>
                <c:pt idx="92">
                  <c:v>-3.7319762510602206E-2</c:v>
                </c:pt>
                <c:pt idx="93">
                  <c:v>-3.7319762510602206E-2</c:v>
                </c:pt>
                <c:pt idx="94">
                  <c:v>-3.7319762510602206E-2</c:v>
                </c:pt>
                <c:pt idx="95">
                  <c:v>-3.7319762510602206E-2</c:v>
                </c:pt>
                <c:pt idx="96">
                  <c:v>-3.7319762510602206E-2</c:v>
                </c:pt>
                <c:pt idx="97">
                  <c:v>-3.7319762510602206E-2</c:v>
                </c:pt>
                <c:pt idx="98">
                  <c:v>-3.7319762510602206E-2</c:v>
                </c:pt>
                <c:pt idx="99">
                  <c:v>-3.7319762510602206E-2</c:v>
                </c:pt>
                <c:pt idx="100">
                  <c:v>-3.7319762510602206E-2</c:v>
                </c:pt>
                <c:pt idx="101">
                  <c:v>-3.7319762510602206E-2</c:v>
                </c:pt>
                <c:pt idx="102">
                  <c:v>-3.7319762510602206E-2</c:v>
                </c:pt>
                <c:pt idx="103">
                  <c:v>-3.7319762510602206E-2</c:v>
                </c:pt>
                <c:pt idx="104">
                  <c:v>-3.7319762510602206E-2</c:v>
                </c:pt>
                <c:pt idx="105">
                  <c:v>-3.7319762510602206E-2</c:v>
                </c:pt>
                <c:pt idx="106">
                  <c:v>-3.7319762510602206E-2</c:v>
                </c:pt>
                <c:pt idx="107">
                  <c:v>-3.7319762510602206E-2</c:v>
                </c:pt>
                <c:pt idx="108">
                  <c:v>-3.7319762510602206E-2</c:v>
                </c:pt>
                <c:pt idx="109">
                  <c:v>-3.7319762510602206E-2</c:v>
                </c:pt>
                <c:pt idx="110">
                  <c:v>-3.7319762510602206E-2</c:v>
                </c:pt>
                <c:pt idx="111">
                  <c:v>-3.7319762510602206E-2</c:v>
                </c:pt>
                <c:pt idx="112">
                  <c:v>-3.7319762510602206E-2</c:v>
                </c:pt>
                <c:pt idx="113">
                  <c:v>-3.7319762510602206E-2</c:v>
                </c:pt>
                <c:pt idx="114">
                  <c:v>-3.7319762510602206E-2</c:v>
                </c:pt>
                <c:pt idx="115">
                  <c:v>-3.7319762510602206E-2</c:v>
                </c:pt>
                <c:pt idx="116">
                  <c:v>-3.7319762510602206E-2</c:v>
                </c:pt>
                <c:pt idx="117">
                  <c:v>-3.7319762510602206E-2</c:v>
                </c:pt>
                <c:pt idx="118">
                  <c:v>-3.7319762510602206E-2</c:v>
                </c:pt>
                <c:pt idx="119">
                  <c:v>-3.7319762510602206E-2</c:v>
                </c:pt>
                <c:pt idx="120">
                  <c:v>-3.7319762510602206E-2</c:v>
                </c:pt>
                <c:pt idx="121">
                  <c:v>-3.7319762510602206E-2</c:v>
                </c:pt>
                <c:pt idx="122">
                  <c:v>-3.7319762510602206E-2</c:v>
                </c:pt>
                <c:pt idx="123">
                  <c:v>-3.7319762510602206E-2</c:v>
                </c:pt>
                <c:pt idx="124">
                  <c:v>-3.7319762510602206E-2</c:v>
                </c:pt>
                <c:pt idx="125">
                  <c:v>-3.7319762510602206E-2</c:v>
                </c:pt>
                <c:pt idx="126">
                  <c:v>-3.7319762510602206E-2</c:v>
                </c:pt>
                <c:pt idx="127">
                  <c:v>-3.7319762510602206E-2</c:v>
                </c:pt>
                <c:pt idx="128">
                  <c:v>-3.7319762510602206E-2</c:v>
                </c:pt>
                <c:pt idx="129">
                  <c:v>-3.7319762510602206E-2</c:v>
                </c:pt>
                <c:pt idx="130">
                  <c:v>-3.7319762510602206E-2</c:v>
                </c:pt>
                <c:pt idx="131">
                  <c:v>-3.7319762510602206E-2</c:v>
                </c:pt>
                <c:pt idx="132">
                  <c:v>-3.7319762510602206E-2</c:v>
                </c:pt>
                <c:pt idx="133">
                  <c:v>-3.7319762510602206E-2</c:v>
                </c:pt>
                <c:pt idx="134">
                  <c:v>-3.7319762510602206E-2</c:v>
                </c:pt>
                <c:pt idx="135">
                  <c:v>-3.7319762510602206E-2</c:v>
                </c:pt>
                <c:pt idx="136">
                  <c:v>-3.7319762510602206E-2</c:v>
                </c:pt>
                <c:pt idx="137">
                  <c:v>-3.7319762510602206E-2</c:v>
                </c:pt>
                <c:pt idx="138">
                  <c:v>-3.7319762510602206E-2</c:v>
                </c:pt>
                <c:pt idx="139">
                  <c:v>-3.7319762510602206E-2</c:v>
                </c:pt>
                <c:pt idx="140">
                  <c:v>-3.7319762510602206E-2</c:v>
                </c:pt>
                <c:pt idx="141">
                  <c:v>-3.7319762510602206E-2</c:v>
                </c:pt>
                <c:pt idx="142">
                  <c:v>-3.7319762510602206E-2</c:v>
                </c:pt>
                <c:pt idx="143">
                  <c:v>-3.7319762510602206E-2</c:v>
                </c:pt>
                <c:pt idx="144">
                  <c:v>-3.7319762510602206E-2</c:v>
                </c:pt>
                <c:pt idx="145">
                  <c:v>-3.7319762510602206E-2</c:v>
                </c:pt>
                <c:pt idx="146">
                  <c:v>-3.7319762510602206E-2</c:v>
                </c:pt>
                <c:pt idx="147">
                  <c:v>-3.7319762510602206E-2</c:v>
                </c:pt>
                <c:pt idx="148">
                  <c:v>-3.7319762510602206E-2</c:v>
                </c:pt>
                <c:pt idx="149">
                  <c:v>-3.7319762510602206E-2</c:v>
                </c:pt>
                <c:pt idx="150">
                  <c:v>-3.7319762510602206E-2</c:v>
                </c:pt>
                <c:pt idx="151">
                  <c:v>-3.7319762510602206E-2</c:v>
                </c:pt>
                <c:pt idx="152">
                  <c:v>-3.7319762510602206E-2</c:v>
                </c:pt>
                <c:pt idx="153">
                  <c:v>-3.7319762510602206E-2</c:v>
                </c:pt>
                <c:pt idx="154">
                  <c:v>-3.7319762510602206E-2</c:v>
                </c:pt>
                <c:pt idx="155">
                  <c:v>-3.7319762510602206E-2</c:v>
                </c:pt>
                <c:pt idx="156">
                  <c:v>-3.7319762510602206E-2</c:v>
                </c:pt>
                <c:pt idx="157">
                  <c:v>-3.7319762510602206E-2</c:v>
                </c:pt>
                <c:pt idx="158">
                  <c:v>-3.7319762510602206E-2</c:v>
                </c:pt>
                <c:pt idx="159">
                  <c:v>-3.7319762510602206E-2</c:v>
                </c:pt>
                <c:pt idx="160">
                  <c:v>-3.7319762510602206E-2</c:v>
                </c:pt>
                <c:pt idx="161">
                  <c:v>-3.7319762510602206E-2</c:v>
                </c:pt>
                <c:pt idx="162">
                  <c:v>-3.7319762510602206E-2</c:v>
                </c:pt>
                <c:pt idx="163">
                  <c:v>-3.7319762510602206E-2</c:v>
                </c:pt>
                <c:pt idx="164">
                  <c:v>-3.7319762510602206E-2</c:v>
                </c:pt>
                <c:pt idx="165">
                  <c:v>-3.7319762510602206E-2</c:v>
                </c:pt>
                <c:pt idx="166">
                  <c:v>-3.7319762510602206E-2</c:v>
                </c:pt>
                <c:pt idx="167">
                  <c:v>-3.7319762510602206E-2</c:v>
                </c:pt>
                <c:pt idx="168">
                  <c:v>-3.7319762510602206E-2</c:v>
                </c:pt>
                <c:pt idx="169">
                  <c:v>-3.7319762510602206E-2</c:v>
                </c:pt>
                <c:pt idx="170">
                  <c:v>-3.7319762510602206E-2</c:v>
                </c:pt>
                <c:pt idx="171">
                  <c:v>-3.7319762510602206E-2</c:v>
                </c:pt>
                <c:pt idx="172">
                  <c:v>-3.7319762510602206E-2</c:v>
                </c:pt>
                <c:pt idx="173">
                  <c:v>-3.7319762510602206E-2</c:v>
                </c:pt>
                <c:pt idx="174">
                  <c:v>-3.7319762510602206E-2</c:v>
                </c:pt>
                <c:pt idx="175">
                  <c:v>-3.7319762510602206E-2</c:v>
                </c:pt>
                <c:pt idx="176">
                  <c:v>-3.7319762510602206E-2</c:v>
                </c:pt>
                <c:pt idx="177">
                  <c:v>-3.7319762510602206E-2</c:v>
                </c:pt>
                <c:pt idx="178">
                  <c:v>-3.7319762510602206E-2</c:v>
                </c:pt>
                <c:pt idx="179">
                  <c:v>-3.7319762510602206E-2</c:v>
                </c:pt>
                <c:pt idx="180">
                  <c:v>-3.7319762510602206E-2</c:v>
                </c:pt>
                <c:pt idx="181">
                  <c:v>-3.7319762510602206E-2</c:v>
                </c:pt>
                <c:pt idx="182">
                  <c:v>-3.7319762510602206E-2</c:v>
                </c:pt>
                <c:pt idx="183">
                  <c:v>-3.7319762510602206E-2</c:v>
                </c:pt>
                <c:pt idx="184">
                  <c:v>-3.7319762510602206E-2</c:v>
                </c:pt>
                <c:pt idx="185">
                  <c:v>-3.7319762510602206E-2</c:v>
                </c:pt>
                <c:pt idx="186">
                  <c:v>-3.7319762510602206E-2</c:v>
                </c:pt>
                <c:pt idx="187">
                  <c:v>-3.7319762510602206E-2</c:v>
                </c:pt>
                <c:pt idx="188">
                  <c:v>-3.7319762510602206E-2</c:v>
                </c:pt>
                <c:pt idx="189">
                  <c:v>-3.7319762510602206E-2</c:v>
                </c:pt>
                <c:pt idx="190">
                  <c:v>-3.7319762510602206E-2</c:v>
                </c:pt>
                <c:pt idx="191">
                  <c:v>-3.7319762510602206E-2</c:v>
                </c:pt>
                <c:pt idx="192">
                  <c:v>-3.7319762510602206E-2</c:v>
                </c:pt>
                <c:pt idx="193">
                  <c:v>-3.7319762510602206E-2</c:v>
                </c:pt>
                <c:pt idx="194">
                  <c:v>-3.7319762510602206E-2</c:v>
                </c:pt>
                <c:pt idx="195">
                  <c:v>-3.7319762510602206E-2</c:v>
                </c:pt>
                <c:pt idx="196">
                  <c:v>-3.7319762510602206E-2</c:v>
                </c:pt>
                <c:pt idx="197">
                  <c:v>-3.7319762510602206E-2</c:v>
                </c:pt>
                <c:pt idx="198">
                  <c:v>-3.7319762510602206E-2</c:v>
                </c:pt>
                <c:pt idx="199">
                  <c:v>-3.7319762510602206E-2</c:v>
                </c:pt>
                <c:pt idx="200">
                  <c:v>-3.7319762510602206E-2</c:v>
                </c:pt>
                <c:pt idx="201">
                  <c:v>-3.7319762510602206E-2</c:v>
                </c:pt>
                <c:pt idx="202">
                  <c:v>-3.7319762510602206E-2</c:v>
                </c:pt>
                <c:pt idx="203">
                  <c:v>-3.7319762510602206E-2</c:v>
                </c:pt>
                <c:pt idx="204">
                  <c:v>-3.7319762510602206E-2</c:v>
                </c:pt>
                <c:pt idx="205">
                  <c:v>-3.7319762510602206E-2</c:v>
                </c:pt>
                <c:pt idx="206">
                  <c:v>-3.7319762510602206E-2</c:v>
                </c:pt>
                <c:pt idx="207">
                  <c:v>-3.7319762510602206E-2</c:v>
                </c:pt>
                <c:pt idx="208">
                  <c:v>-3.7319762510602206E-2</c:v>
                </c:pt>
                <c:pt idx="209">
                  <c:v>-3.7319762510602206E-2</c:v>
                </c:pt>
                <c:pt idx="210">
                  <c:v>-3.7319762510602206E-2</c:v>
                </c:pt>
                <c:pt idx="211">
                  <c:v>-3.7319762510602206E-2</c:v>
                </c:pt>
                <c:pt idx="212">
                  <c:v>-3.7319762510602206E-2</c:v>
                </c:pt>
                <c:pt idx="213">
                  <c:v>-3.7319762510602206E-2</c:v>
                </c:pt>
                <c:pt idx="214">
                  <c:v>-3.7319762510602206E-2</c:v>
                </c:pt>
                <c:pt idx="215">
                  <c:v>-3.7319762510602206E-2</c:v>
                </c:pt>
                <c:pt idx="216">
                  <c:v>-3.7319762510602206E-2</c:v>
                </c:pt>
                <c:pt idx="217">
                  <c:v>-3.7319762510602206E-2</c:v>
                </c:pt>
                <c:pt idx="218">
                  <c:v>-3.7319762510602206E-2</c:v>
                </c:pt>
                <c:pt idx="219">
                  <c:v>-3.7319762510602206E-2</c:v>
                </c:pt>
                <c:pt idx="220">
                  <c:v>-3.7319762510602206E-2</c:v>
                </c:pt>
                <c:pt idx="221">
                  <c:v>-3.7319762510602206E-2</c:v>
                </c:pt>
                <c:pt idx="222">
                  <c:v>-3.7319762510602206E-2</c:v>
                </c:pt>
                <c:pt idx="223">
                  <c:v>-3.7319762510602206E-2</c:v>
                </c:pt>
                <c:pt idx="224">
                  <c:v>-3.7319762510602206E-2</c:v>
                </c:pt>
                <c:pt idx="225">
                  <c:v>-3.7319762510602206E-2</c:v>
                </c:pt>
                <c:pt idx="226">
                  <c:v>-3.7319762510602206E-2</c:v>
                </c:pt>
                <c:pt idx="227">
                  <c:v>-3.7319762510602206E-2</c:v>
                </c:pt>
                <c:pt idx="228">
                  <c:v>-3.7319762510602206E-2</c:v>
                </c:pt>
                <c:pt idx="229">
                  <c:v>-3.7319762510602206E-2</c:v>
                </c:pt>
                <c:pt idx="230">
                  <c:v>-3.7319762510602206E-2</c:v>
                </c:pt>
                <c:pt idx="231">
                  <c:v>-3.7319762510602206E-2</c:v>
                </c:pt>
                <c:pt idx="232">
                  <c:v>-3.7319762510602206E-2</c:v>
                </c:pt>
                <c:pt idx="233">
                  <c:v>-3.7319762510602206E-2</c:v>
                </c:pt>
                <c:pt idx="234">
                  <c:v>-3.7319762510602206E-2</c:v>
                </c:pt>
                <c:pt idx="235">
                  <c:v>-3.7319762510602206E-2</c:v>
                </c:pt>
                <c:pt idx="236">
                  <c:v>-3.7319762510602206E-2</c:v>
                </c:pt>
                <c:pt idx="237">
                  <c:v>-3.7319762510602206E-2</c:v>
                </c:pt>
                <c:pt idx="238">
                  <c:v>-3.7319762510602206E-2</c:v>
                </c:pt>
                <c:pt idx="239">
                  <c:v>-3.7319762510602206E-2</c:v>
                </c:pt>
                <c:pt idx="240">
                  <c:v>-3.7319762510602206E-2</c:v>
                </c:pt>
                <c:pt idx="241">
                  <c:v>-3.7319762510602206E-2</c:v>
                </c:pt>
                <c:pt idx="242">
                  <c:v>-3.7319762510602206E-2</c:v>
                </c:pt>
                <c:pt idx="243">
                  <c:v>-3.7319762510602206E-2</c:v>
                </c:pt>
                <c:pt idx="244">
                  <c:v>-3.7319762510602206E-2</c:v>
                </c:pt>
                <c:pt idx="245">
                  <c:v>-3.7319762510602206E-2</c:v>
                </c:pt>
                <c:pt idx="246">
                  <c:v>-3.7319762510602206E-2</c:v>
                </c:pt>
                <c:pt idx="247">
                  <c:v>-3.7319762510602206E-2</c:v>
                </c:pt>
                <c:pt idx="248">
                  <c:v>-3.7319762510602206E-2</c:v>
                </c:pt>
                <c:pt idx="249">
                  <c:v>-3.7319762510602206E-2</c:v>
                </c:pt>
                <c:pt idx="250">
                  <c:v>-3.7319762510602206E-2</c:v>
                </c:pt>
                <c:pt idx="251">
                  <c:v>-3.7319762510602206E-2</c:v>
                </c:pt>
                <c:pt idx="252">
                  <c:v>-3.7319762510602206E-2</c:v>
                </c:pt>
                <c:pt idx="253">
                  <c:v>-3.7319762510602206E-2</c:v>
                </c:pt>
                <c:pt idx="254">
                  <c:v>-3.7319762510602206E-2</c:v>
                </c:pt>
                <c:pt idx="255">
                  <c:v>-3.7319762510602206E-2</c:v>
                </c:pt>
                <c:pt idx="256">
                  <c:v>-3.7319762510602206E-2</c:v>
                </c:pt>
                <c:pt idx="257">
                  <c:v>-3.7319762510602206E-2</c:v>
                </c:pt>
                <c:pt idx="258">
                  <c:v>-3.7319762510602206E-2</c:v>
                </c:pt>
                <c:pt idx="259">
                  <c:v>-3.7319762510602206E-2</c:v>
                </c:pt>
                <c:pt idx="260">
                  <c:v>-3.7319762510602206E-2</c:v>
                </c:pt>
                <c:pt idx="261">
                  <c:v>-3.7319762510602206E-2</c:v>
                </c:pt>
                <c:pt idx="262">
                  <c:v>-3.7319762510602206E-2</c:v>
                </c:pt>
                <c:pt idx="263">
                  <c:v>-3.7319762510602206E-2</c:v>
                </c:pt>
                <c:pt idx="264">
                  <c:v>-3.7319762510602206E-2</c:v>
                </c:pt>
                <c:pt idx="265">
                  <c:v>-3.7319762510602206E-2</c:v>
                </c:pt>
                <c:pt idx="266">
                  <c:v>-3.7319762510602206E-2</c:v>
                </c:pt>
                <c:pt idx="267">
                  <c:v>-3.7319762510602206E-2</c:v>
                </c:pt>
                <c:pt idx="268">
                  <c:v>-3.7319762510602206E-2</c:v>
                </c:pt>
                <c:pt idx="269">
                  <c:v>-3.7319762510602206E-2</c:v>
                </c:pt>
                <c:pt idx="270">
                  <c:v>-3.7319762510602206E-2</c:v>
                </c:pt>
                <c:pt idx="271">
                  <c:v>-3.7319762510602206E-2</c:v>
                </c:pt>
                <c:pt idx="272">
                  <c:v>-3.7319762510602206E-2</c:v>
                </c:pt>
                <c:pt idx="273">
                  <c:v>-3.7319762510602206E-2</c:v>
                </c:pt>
                <c:pt idx="274">
                  <c:v>-3.7319762510602206E-2</c:v>
                </c:pt>
                <c:pt idx="275">
                  <c:v>-3.7319762510602206E-2</c:v>
                </c:pt>
                <c:pt idx="276">
                  <c:v>-3.7319762510602206E-2</c:v>
                </c:pt>
                <c:pt idx="277">
                  <c:v>-3.7319762510602206E-2</c:v>
                </c:pt>
                <c:pt idx="278">
                  <c:v>-3.7319762510602206E-2</c:v>
                </c:pt>
                <c:pt idx="279">
                  <c:v>-3.7319762510602206E-2</c:v>
                </c:pt>
                <c:pt idx="280">
                  <c:v>-3.7319762510602206E-2</c:v>
                </c:pt>
                <c:pt idx="281">
                  <c:v>-3.7319762510602206E-2</c:v>
                </c:pt>
                <c:pt idx="282">
                  <c:v>-3.7319762510602206E-2</c:v>
                </c:pt>
                <c:pt idx="283">
                  <c:v>-3.7319762510602206E-2</c:v>
                </c:pt>
                <c:pt idx="284">
                  <c:v>-3.7319762510602206E-2</c:v>
                </c:pt>
                <c:pt idx="285">
                  <c:v>-3.7319762510602206E-2</c:v>
                </c:pt>
                <c:pt idx="286">
                  <c:v>-3.7319762510602206E-2</c:v>
                </c:pt>
                <c:pt idx="287">
                  <c:v>-3.7319762510602206E-2</c:v>
                </c:pt>
                <c:pt idx="288">
                  <c:v>-3.7319762510602206E-2</c:v>
                </c:pt>
                <c:pt idx="289">
                  <c:v>-3.7319762510602206E-2</c:v>
                </c:pt>
                <c:pt idx="290">
                  <c:v>-3.7319762510602206E-2</c:v>
                </c:pt>
                <c:pt idx="291">
                  <c:v>-3.7319762510602206E-2</c:v>
                </c:pt>
                <c:pt idx="292">
                  <c:v>-3.7319762510602206E-2</c:v>
                </c:pt>
                <c:pt idx="293">
                  <c:v>-3.7319762510602206E-2</c:v>
                </c:pt>
                <c:pt idx="294">
                  <c:v>-3.7319762510602206E-2</c:v>
                </c:pt>
                <c:pt idx="295">
                  <c:v>-3.7319762510602206E-2</c:v>
                </c:pt>
                <c:pt idx="296">
                  <c:v>-3.7319762510602206E-2</c:v>
                </c:pt>
                <c:pt idx="297">
                  <c:v>-3.7319762510602206E-2</c:v>
                </c:pt>
                <c:pt idx="298">
                  <c:v>-3.7319762510602206E-2</c:v>
                </c:pt>
                <c:pt idx="299">
                  <c:v>-3.7319762510602206E-2</c:v>
                </c:pt>
                <c:pt idx="300">
                  <c:v>-3.7319762510602206E-2</c:v>
                </c:pt>
                <c:pt idx="301">
                  <c:v>-3.7319762510602206E-2</c:v>
                </c:pt>
                <c:pt idx="302">
                  <c:v>-3.7319762510602206E-2</c:v>
                </c:pt>
                <c:pt idx="303">
                  <c:v>-3.7319762510602206E-2</c:v>
                </c:pt>
                <c:pt idx="304">
                  <c:v>-3.7319762510602206E-2</c:v>
                </c:pt>
                <c:pt idx="305">
                  <c:v>-3.7319762510602206E-2</c:v>
                </c:pt>
                <c:pt idx="306">
                  <c:v>-3.7319762510602206E-2</c:v>
                </c:pt>
                <c:pt idx="307">
                  <c:v>-3.7319762510602206E-2</c:v>
                </c:pt>
                <c:pt idx="308">
                  <c:v>-3.7319762510602206E-2</c:v>
                </c:pt>
                <c:pt idx="309">
                  <c:v>-3.7319762510602206E-2</c:v>
                </c:pt>
                <c:pt idx="310">
                  <c:v>-3.7319762510602206E-2</c:v>
                </c:pt>
                <c:pt idx="311">
                  <c:v>-3.7319762510602206E-2</c:v>
                </c:pt>
                <c:pt idx="312">
                  <c:v>-3.7319762510602206E-2</c:v>
                </c:pt>
                <c:pt idx="313">
                  <c:v>-3.7319762510602206E-2</c:v>
                </c:pt>
                <c:pt idx="314">
                  <c:v>-3.7319762510602206E-2</c:v>
                </c:pt>
                <c:pt idx="315">
                  <c:v>-3.7319762510602206E-2</c:v>
                </c:pt>
                <c:pt idx="316">
                  <c:v>-3.7319762510602206E-2</c:v>
                </c:pt>
                <c:pt idx="317">
                  <c:v>-3.7319762510602206E-2</c:v>
                </c:pt>
                <c:pt idx="318">
                  <c:v>-3.7319762510602206E-2</c:v>
                </c:pt>
                <c:pt idx="319">
                  <c:v>-3.7319762510602206E-2</c:v>
                </c:pt>
                <c:pt idx="320">
                  <c:v>-3.7319762510602206E-2</c:v>
                </c:pt>
                <c:pt idx="321">
                  <c:v>-3.7319762510602206E-2</c:v>
                </c:pt>
                <c:pt idx="322">
                  <c:v>-3.7319762510602206E-2</c:v>
                </c:pt>
                <c:pt idx="323">
                  <c:v>-3.7319762510602206E-2</c:v>
                </c:pt>
                <c:pt idx="324">
                  <c:v>-3.7319762510602206E-2</c:v>
                </c:pt>
                <c:pt idx="325">
                  <c:v>-3.7319762510602206E-2</c:v>
                </c:pt>
                <c:pt idx="326">
                  <c:v>-3.7319762510602206E-2</c:v>
                </c:pt>
                <c:pt idx="327">
                  <c:v>-3.7319762510602206E-2</c:v>
                </c:pt>
                <c:pt idx="328">
                  <c:v>-3.7319762510602206E-2</c:v>
                </c:pt>
                <c:pt idx="329">
                  <c:v>-3.7319762510602206E-2</c:v>
                </c:pt>
                <c:pt idx="330">
                  <c:v>-3.7319762510602206E-2</c:v>
                </c:pt>
                <c:pt idx="331">
                  <c:v>-3.7319762510602206E-2</c:v>
                </c:pt>
                <c:pt idx="332">
                  <c:v>-3.7319762510602206E-2</c:v>
                </c:pt>
                <c:pt idx="333">
                  <c:v>-3.7319762510602206E-2</c:v>
                </c:pt>
                <c:pt idx="334">
                  <c:v>-3.7319762510602206E-2</c:v>
                </c:pt>
                <c:pt idx="335">
                  <c:v>-3.7319762510602206E-2</c:v>
                </c:pt>
                <c:pt idx="336">
                  <c:v>-3.7319762510602206E-2</c:v>
                </c:pt>
                <c:pt idx="337">
                  <c:v>-3.7319762510602206E-2</c:v>
                </c:pt>
                <c:pt idx="338">
                  <c:v>-3.7319762510602206E-2</c:v>
                </c:pt>
                <c:pt idx="339">
                  <c:v>-3.7319762510602206E-2</c:v>
                </c:pt>
                <c:pt idx="340">
                  <c:v>-3.7319762510602206E-2</c:v>
                </c:pt>
                <c:pt idx="341">
                  <c:v>-3.7319762510602206E-2</c:v>
                </c:pt>
                <c:pt idx="342">
                  <c:v>-3.7319762510602206E-2</c:v>
                </c:pt>
                <c:pt idx="343">
                  <c:v>-3.7319762510602206E-2</c:v>
                </c:pt>
                <c:pt idx="344">
                  <c:v>-3.7319762510602206E-2</c:v>
                </c:pt>
                <c:pt idx="345">
                  <c:v>-3.7319762510602206E-2</c:v>
                </c:pt>
                <c:pt idx="346">
                  <c:v>-3.7319762510602206E-2</c:v>
                </c:pt>
                <c:pt idx="347">
                  <c:v>-3.7319762510602206E-2</c:v>
                </c:pt>
                <c:pt idx="348">
                  <c:v>-3.7319762510602206E-2</c:v>
                </c:pt>
                <c:pt idx="349">
                  <c:v>-3.7319762510602206E-2</c:v>
                </c:pt>
                <c:pt idx="350">
                  <c:v>-3.7319762510602206E-2</c:v>
                </c:pt>
                <c:pt idx="351">
                  <c:v>-3.7319762510602206E-2</c:v>
                </c:pt>
                <c:pt idx="352">
                  <c:v>-3.7319762510602206E-2</c:v>
                </c:pt>
                <c:pt idx="353">
                  <c:v>-3.7319762510602206E-2</c:v>
                </c:pt>
                <c:pt idx="354">
                  <c:v>-3.7319762510602206E-2</c:v>
                </c:pt>
                <c:pt idx="355">
                  <c:v>-3.7319762510602206E-2</c:v>
                </c:pt>
                <c:pt idx="356">
                  <c:v>-3.7319762510602206E-2</c:v>
                </c:pt>
                <c:pt idx="357">
                  <c:v>-3.7319762510602206E-2</c:v>
                </c:pt>
                <c:pt idx="358">
                  <c:v>-3.7319762510602206E-2</c:v>
                </c:pt>
                <c:pt idx="359">
                  <c:v>-3.7319762510602206E-2</c:v>
                </c:pt>
                <c:pt idx="360">
                  <c:v>-3.7319762510602206E-2</c:v>
                </c:pt>
                <c:pt idx="361">
                  <c:v>-3.7319762510602206E-2</c:v>
                </c:pt>
                <c:pt idx="362">
                  <c:v>-3.7319762510602206E-2</c:v>
                </c:pt>
                <c:pt idx="363">
                  <c:v>-3.7319762510602206E-2</c:v>
                </c:pt>
                <c:pt idx="364">
                  <c:v>-3.7319762510602206E-2</c:v>
                </c:pt>
                <c:pt idx="365">
                  <c:v>-3.7319762510602206E-2</c:v>
                </c:pt>
                <c:pt idx="366">
                  <c:v>-3.7319762510602206E-2</c:v>
                </c:pt>
                <c:pt idx="367">
                  <c:v>-3.7319762510602206E-2</c:v>
                </c:pt>
                <c:pt idx="368">
                  <c:v>-3.7319762510602206E-2</c:v>
                </c:pt>
                <c:pt idx="369">
                  <c:v>-3.7319762510602206E-2</c:v>
                </c:pt>
                <c:pt idx="370">
                  <c:v>-3.7319762510602206E-2</c:v>
                </c:pt>
                <c:pt idx="371">
                  <c:v>-3.7319762510602206E-2</c:v>
                </c:pt>
                <c:pt idx="372">
                  <c:v>-3.7319762510602206E-2</c:v>
                </c:pt>
                <c:pt idx="373">
                  <c:v>-3.7319762510602206E-2</c:v>
                </c:pt>
                <c:pt idx="374">
                  <c:v>-3.7319762510602206E-2</c:v>
                </c:pt>
                <c:pt idx="375">
                  <c:v>-3.7319762510602206E-2</c:v>
                </c:pt>
                <c:pt idx="376">
                  <c:v>-3.7319762510602206E-2</c:v>
                </c:pt>
                <c:pt idx="377">
                  <c:v>-3.7319762510602206E-2</c:v>
                </c:pt>
                <c:pt idx="378">
                  <c:v>-3.7319762510602206E-2</c:v>
                </c:pt>
                <c:pt idx="379">
                  <c:v>-3.7319762510602206E-2</c:v>
                </c:pt>
                <c:pt idx="380">
                  <c:v>-3.7319762510602206E-2</c:v>
                </c:pt>
                <c:pt idx="381">
                  <c:v>-3.7319762510602206E-2</c:v>
                </c:pt>
                <c:pt idx="382">
                  <c:v>-3.7319762510602206E-2</c:v>
                </c:pt>
                <c:pt idx="383">
                  <c:v>-3.7319762510602206E-2</c:v>
                </c:pt>
                <c:pt idx="384">
                  <c:v>-3.7319762510602206E-2</c:v>
                </c:pt>
                <c:pt idx="385">
                  <c:v>-3.7319762510602206E-2</c:v>
                </c:pt>
                <c:pt idx="386">
                  <c:v>-3.7319762510602206E-2</c:v>
                </c:pt>
                <c:pt idx="387">
                  <c:v>-3.7319762510602206E-2</c:v>
                </c:pt>
                <c:pt idx="388">
                  <c:v>-3.7319762510602206E-2</c:v>
                </c:pt>
                <c:pt idx="389">
                  <c:v>-3.7319762510602206E-2</c:v>
                </c:pt>
                <c:pt idx="390">
                  <c:v>-3.7319762510602206E-2</c:v>
                </c:pt>
                <c:pt idx="391">
                  <c:v>-3.7319762510602206E-2</c:v>
                </c:pt>
                <c:pt idx="392">
                  <c:v>-3.7319762510602206E-2</c:v>
                </c:pt>
                <c:pt idx="393">
                  <c:v>-3.7319762510602206E-2</c:v>
                </c:pt>
                <c:pt idx="394">
                  <c:v>-3.7319762510602206E-2</c:v>
                </c:pt>
                <c:pt idx="395">
                  <c:v>-3.7319762510602206E-2</c:v>
                </c:pt>
                <c:pt idx="396">
                  <c:v>-3.7319762510602206E-2</c:v>
                </c:pt>
                <c:pt idx="397">
                  <c:v>-3.7319762510602206E-2</c:v>
                </c:pt>
                <c:pt idx="398">
                  <c:v>-3.7319762510602206E-2</c:v>
                </c:pt>
                <c:pt idx="399">
                  <c:v>-3.7319762510602206E-2</c:v>
                </c:pt>
                <c:pt idx="400">
                  <c:v>-3.7319762510602206E-2</c:v>
                </c:pt>
                <c:pt idx="401">
                  <c:v>-3.7319762510602206E-2</c:v>
                </c:pt>
                <c:pt idx="402">
                  <c:v>-3.7319762510602206E-2</c:v>
                </c:pt>
                <c:pt idx="403">
                  <c:v>-3.7319762510602206E-2</c:v>
                </c:pt>
                <c:pt idx="404">
                  <c:v>-3.7319762510602206E-2</c:v>
                </c:pt>
                <c:pt idx="405">
                  <c:v>-3.7319762510602206E-2</c:v>
                </c:pt>
                <c:pt idx="406">
                  <c:v>-3.7319762510602206E-2</c:v>
                </c:pt>
                <c:pt idx="407">
                  <c:v>-3.7319762510602206E-2</c:v>
                </c:pt>
                <c:pt idx="408">
                  <c:v>-3.7319762510602206E-2</c:v>
                </c:pt>
                <c:pt idx="409">
                  <c:v>-3.7319762510602206E-2</c:v>
                </c:pt>
                <c:pt idx="410">
                  <c:v>-3.7319762510602206E-2</c:v>
                </c:pt>
                <c:pt idx="411">
                  <c:v>-3.7319762510602206E-2</c:v>
                </c:pt>
                <c:pt idx="412">
                  <c:v>-3.7319762510602206E-2</c:v>
                </c:pt>
                <c:pt idx="413">
                  <c:v>-3.7319762510602206E-2</c:v>
                </c:pt>
                <c:pt idx="414">
                  <c:v>-3.7319762510602206E-2</c:v>
                </c:pt>
                <c:pt idx="415">
                  <c:v>-3.7319762510602206E-2</c:v>
                </c:pt>
                <c:pt idx="416">
                  <c:v>-3.7319762510602206E-2</c:v>
                </c:pt>
                <c:pt idx="417">
                  <c:v>-3.7319762510602206E-2</c:v>
                </c:pt>
                <c:pt idx="418">
                  <c:v>-3.7319762510602206E-2</c:v>
                </c:pt>
                <c:pt idx="419">
                  <c:v>-3.7319762510602206E-2</c:v>
                </c:pt>
                <c:pt idx="420">
                  <c:v>-3.7319762510602206E-2</c:v>
                </c:pt>
                <c:pt idx="421">
                  <c:v>-3.7319762510602206E-2</c:v>
                </c:pt>
                <c:pt idx="422">
                  <c:v>-3.7319762510602206E-2</c:v>
                </c:pt>
                <c:pt idx="423">
                  <c:v>-3.7319762510602206E-2</c:v>
                </c:pt>
                <c:pt idx="424">
                  <c:v>-3.7319762510602206E-2</c:v>
                </c:pt>
                <c:pt idx="425">
                  <c:v>-3.7319762510602206E-2</c:v>
                </c:pt>
                <c:pt idx="426">
                  <c:v>-3.7319762510602206E-2</c:v>
                </c:pt>
                <c:pt idx="427">
                  <c:v>-3.7319762510602206E-2</c:v>
                </c:pt>
                <c:pt idx="428">
                  <c:v>-3.7319762510602206E-2</c:v>
                </c:pt>
                <c:pt idx="429">
                  <c:v>-3.7319762510602206E-2</c:v>
                </c:pt>
                <c:pt idx="430">
                  <c:v>-3.7319762510602206E-2</c:v>
                </c:pt>
                <c:pt idx="431">
                  <c:v>-3.7319762510602206E-2</c:v>
                </c:pt>
                <c:pt idx="432">
                  <c:v>-3.7319762510602206E-2</c:v>
                </c:pt>
                <c:pt idx="433">
                  <c:v>-3.7319762510602206E-2</c:v>
                </c:pt>
                <c:pt idx="434">
                  <c:v>-3.7319762510602206E-2</c:v>
                </c:pt>
                <c:pt idx="435">
                  <c:v>-3.7319762510602206E-2</c:v>
                </c:pt>
                <c:pt idx="436">
                  <c:v>-3.7319762510602206E-2</c:v>
                </c:pt>
                <c:pt idx="437">
                  <c:v>-3.7319762510602206E-2</c:v>
                </c:pt>
                <c:pt idx="438">
                  <c:v>-3.7319762510602206E-2</c:v>
                </c:pt>
                <c:pt idx="439">
                  <c:v>-3.7319762510602206E-2</c:v>
                </c:pt>
                <c:pt idx="440">
                  <c:v>-3.7319762510602206E-2</c:v>
                </c:pt>
                <c:pt idx="441">
                  <c:v>-3.7319762510602206E-2</c:v>
                </c:pt>
                <c:pt idx="442">
                  <c:v>-3.7319762510602206E-2</c:v>
                </c:pt>
                <c:pt idx="443">
                  <c:v>-3.7319762510602206E-2</c:v>
                </c:pt>
                <c:pt idx="444">
                  <c:v>-3.7319762510602206E-2</c:v>
                </c:pt>
                <c:pt idx="445">
                  <c:v>-3.7319762510602206E-2</c:v>
                </c:pt>
                <c:pt idx="446">
                  <c:v>-3.7319762510602206E-2</c:v>
                </c:pt>
                <c:pt idx="447">
                  <c:v>-3.7319762510602206E-2</c:v>
                </c:pt>
                <c:pt idx="448">
                  <c:v>-3.7319762510602206E-2</c:v>
                </c:pt>
                <c:pt idx="449">
                  <c:v>-3.7319762510602206E-2</c:v>
                </c:pt>
                <c:pt idx="450">
                  <c:v>-3.7319762510602206E-2</c:v>
                </c:pt>
                <c:pt idx="451">
                  <c:v>-3.7319762510602206E-2</c:v>
                </c:pt>
                <c:pt idx="452">
                  <c:v>-3.7319762510602206E-2</c:v>
                </c:pt>
                <c:pt idx="453">
                  <c:v>-3.7319762510602206E-2</c:v>
                </c:pt>
                <c:pt idx="454">
                  <c:v>-3.7319762510602206E-2</c:v>
                </c:pt>
                <c:pt idx="455">
                  <c:v>-3.7319762510602206E-2</c:v>
                </c:pt>
                <c:pt idx="456">
                  <c:v>-3.7319762510602206E-2</c:v>
                </c:pt>
                <c:pt idx="457">
                  <c:v>-3.7319762510602206E-2</c:v>
                </c:pt>
                <c:pt idx="458">
                  <c:v>-3.7319762510602206E-2</c:v>
                </c:pt>
                <c:pt idx="459">
                  <c:v>-3.7319762510602206E-2</c:v>
                </c:pt>
                <c:pt idx="460">
                  <c:v>-3.7319762510602206E-2</c:v>
                </c:pt>
                <c:pt idx="461">
                  <c:v>-3.7319762510602206E-2</c:v>
                </c:pt>
                <c:pt idx="462">
                  <c:v>-3.7319762510602206E-2</c:v>
                </c:pt>
                <c:pt idx="463">
                  <c:v>-3.7319762510602206E-2</c:v>
                </c:pt>
                <c:pt idx="464">
                  <c:v>-3.7319762510602206E-2</c:v>
                </c:pt>
                <c:pt idx="465">
                  <c:v>-3.7319762510602206E-2</c:v>
                </c:pt>
                <c:pt idx="466">
                  <c:v>-3.7319762510602206E-2</c:v>
                </c:pt>
                <c:pt idx="467">
                  <c:v>-3.7319762510602206E-2</c:v>
                </c:pt>
                <c:pt idx="468">
                  <c:v>-3.7319762510602206E-2</c:v>
                </c:pt>
                <c:pt idx="469">
                  <c:v>-3.7319762510602206E-2</c:v>
                </c:pt>
                <c:pt idx="470">
                  <c:v>-3.7319762510602206E-2</c:v>
                </c:pt>
                <c:pt idx="471">
                  <c:v>-3.7319762510602206E-2</c:v>
                </c:pt>
                <c:pt idx="472">
                  <c:v>-3.7319762510602206E-2</c:v>
                </c:pt>
                <c:pt idx="473">
                  <c:v>-3.7319762510602206E-2</c:v>
                </c:pt>
                <c:pt idx="474">
                  <c:v>-3.7319762510602206E-2</c:v>
                </c:pt>
                <c:pt idx="475">
                  <c:v>-3.7319762510602206E-2</c:v>
                </c:pt>
                <c:pt idx="476">
                  <c:v>-3.7319762510602206E-2</c:v>
                </c:pt>
                <c:pt idx="477">
                  <c:v>-3.7319762510602206E-2</c:v>
                </c:pt>
                <c:pt idx="478">
                  <c:v>-3.7319762510602206E-2</c:v>
                </c:pt>
                <c:pt idx="479">
                  <c:v>-3.7319762510602206E-2</c:v>
                </c:pt>
                <c:pt idx="480">
                  <c:v>-3.7319762510602206E-2</c:v>
                </c:pt>
                <c:pt idx="481">
                  <c:v>-3.7319762510602206E-2</c:v>
                </c:pt>
                <c:pt idx="482">
                  <c:v>-3.7319762510602206E-2</c:v>
                </c:pt>
                <c:pt idx="483">
                  <c:v>-3.7319762510602206E-2</c:v>
                </c:pt>
                <c:pt idx="484">
                  <c:v>-3.7319762510602206E-2</c:v>
                </c:pt>
                <c:pt idx="485">
                  <c:v>-3.7319762510602206E-2</c:v>
                </c:pt>
                <c:pt idx="486">
                  <c:v>-3.7319762510602206E-2</c:v>
                </c:pt>
                <c:pt idx="487">
                  <c:v>-3.7319762510602206E-2</c:v>
                </c:pt>
                <c:pt idx="488">
                  <c:v>-3.7319762510602206E-2</c:v>
                </c:pt>
                <c:pt idx="489">
                  <c:v>-3.7319762510602206E-2</c:v>
                </c:pt>
                <c:pt idx="490">
                  <c:v>-3.7319762510602206E-2</c:v>
                </c:pt>
                <c:pt idx="491">
                  <c:v>-3.7319762510602206E-2</c:v>
                </c:pt>
                <c:pt idx="492">
                  <c:v>-3.7319762510602206E-2</c:v>
                </c:pt>
                <c:pt idx="493">
                  <c:v>-3.7319762510602206E-2</c:v>
                </c:pt>
                <c:pt idx="494">
                  <c:v>-3.7319762510602206E-2</c:v>
                </c:pt>
                <c:pt idx="495">
                  <c:v>-3.7319762510602206E-2</c:v>
                </c:pt>
                <c:pt idx="496">
                  <c:v>-3.7319762510602206E-2</c:v>
                </c:pt>
                <c:pt idx="497">
                  <c:v>-3.7319762510602206E-2</c:v>
                </c:pt>
                <c:pt idx="498">
                  <c:v>-3.7319762510602206E-2</c:v>
                </c:pt>
                <c:pt idx="499">
                  <c:v>-3.7319762510602206E-2</c:v>
                </c:pt>
                <c:pt idx="500">
                  <c:v>-3.7319762510602206E-2</c:v>
                </c:pt>
                <c:pt idx="501">
                  <c:v>-3.7319762510602206E-2</c:v>
                </c:pt>
                <c:pt idx="502">
                  <c:v>-3.7319762510602206E-2</c:v>
                </c:pt>
                <c:pt idx="503">
                  <c:v>-3.7319762510602206E-2</c:v>
                </c:pt>
                <c:pt idx="504">
                  <c:v>-3.7319762510602206E-2</c:v>
                </c:pt>
                <c:pt idx="505">
                  <c:v>-3.7319762510602206E-2</c:v>
                </c:pt>
                <c:pt idx="506">
                  <c:v>-3.7319762510602206E-2</c:v>
                </c:pt>
                <c:pt idx="507">
                  <c:v>-3.7319762510602206E-2</c:v>
                </c:pt>
                <c:pt idx="508">
                  <c:v>-3.7319762510602206E-2</c:v>
                </c:pt>
                <c:pt idx="509">
                  <c:v>-3.7319762510602206E-2</c:v>
                </c:pt>
                <c:pt idx="510">
                  <c:v>-3.7319762510602206E-2</c:v>
                </c:pt>
                <c:pt idx="511">
                  <c:v>-3.7319762510602206E-2</c:v>
                </c:pt>
                <c:pt idx="512">
                  <c:v>-3.7319762510602206E-2</c:v>
                </c:pt>
                <c:pt idx="513">
                  <c:v>-3.7319762510602206E-2</c:v>
                </c:pt>
                <c:pt idx="514">
                  <c:v>-3.7319762510602206E-2</c:v>
                </c:pt>
                <c:pt idx="515">
                  <c:v>-3.7319762510602206E-2</c:v>
                </c:pt>
                <c:pt idx="516">
                  <c:v>-3.7319762510602206E-2</c:v>
                </c:pt>
                <c:pt idx="517">
                  <c:v>-3.7319762510602206E-2</c:v>
                </c:pt>
                <c:pt idx="518">
                  <c:v>-3.7319762510602206E-2</c:v>
                </c:pt>
                <c:pt idx="519">
                  <c:v>-3.7319762510602206E-2</c:v>
                </c:pt>
                <c:pt idx="520">
                  <c:v>-3.7319762510602206E-2</c:v>
                </c:pt>
                <c:pt idx="521">
                  <c:v>-3.7319762510602206E-2</c:v>
                </c:pt>
                <c:pt idx="522">
                  <c:v>-3.7319762510602206E-2</c:v>
                </c:pt>
                <c:pt idx="523">
                  <c:v>-3.7319762510602206E-2</c:v>
                </c:pt>
                <c:pt idx="524">
                  <c:v>-3.7319762510602206E-2</c:v>
                </c:pt>
                <c:pt idx="525">
                  <c:v>-3.7319762510602206E-2</c:v>
                </c:pt>
                <c:pt idx="526">
                  <c:v>-3.7319762510602206E-2</c:v>
                </c:pt>
                <c:pt idx="527">
                  <c:v>-3.7319762510602206E-2</c:v>
                </c:pt>
                <c:pt idx="528">
                  <c:v>-3.7319762510602206E-2</c:v>
                </c:pt>
                <c:pt idx="529">
                  <c:v>-3.7319762510602206E-2</c:v>
                </c:pt>
                <c:pt idx="530">
                  <c:v>-3.7319762510602206E-2</c:v>
                </c:pt>
                <c:pt idx="531">
                  <c:v>-3.7319762510602206E-2</c:v>
                </c:pt>
                <c:pt idx="532">
                  <c:v>-3.7319762510602206E-2</c:v>
                </c:pt>
                <c:pt idx="533">
                  <c:v>-3.7319762510602206E-2</c:v>
                </c:pt>
                <c:pt idx="534">
                  <c:v>-3.7319762510602206E-2</c:v>
                </c:pt>
                <c:pt idx="535">
                  <c:v>-3.7319762510602206E-2</c:v>
                </c:pt>
                <c:pt idx="536">
                  <c:v>-3.7319762510602206E-2</c:v>
                </c:pt>
                <c:pt idx="537">
                  <c:v>-3.7319762510602206E-2</c:v>
                </c:pt>
                <c:pt idx="538">
                  <c:v>-3.7319762510602206E-2</c:v>
                </c:pt>
                <c:pt idx="539">
                  <c:v>-3.7319762510602206E-2</c:v>
                </c:pt>
                <c:pt idx="540">
                  <c:v>-3.7319762510602206E-2</c:v>
                </c:pt>
                <c:pt idx="541">
                  <c:v>-3.7319762510602206E-2</c:v>
                </c:pt>
                <c:pt idx="542">
                  <c:v>-3.7319762510602206E-2</c:v>
                </c:pt>
                <c:pt idx="543">
                  <c:v>-3.7319762510602206E-2</c:v>
                </c:pt>
                <c:pt idx="544">
                  <c:v>-3.7319762510602206E-2</c:v>
                </c:pt>
                <c:pt idx="545">
                  <c:v>-3.7319762510602206E-2</c:v>
                </c:pt>
                <c:pt idx="546">
                  <c:v>-3.7319762510602206E-2</c:v>
                </c:pt>
                <c:pt idx="547">
                  <c:v>-3.7319762510602206E-2</c:v>
                </c:pt>
                <c:pt idx="548">
                  <c:v>-3.7319762510602206E-2</c:v>
                </c:pt>
                <c:pt idx="549">
                  <c:v>-3.7319762510602206E-2</c:v>
                </c:pt>
                <c:pt idx="550">
                  <c:v>-3.7319762510602206E-2</c:v>
                </c:pt>
                <c:pt idx="551">
                  <c:v>-3.7319762510602206E-2</c:v>
                </c:pt>
                <c:pt idx="552">
                  <c:v>-3.7319762510602206E-2</c:v>
                </c:pt>
                <c:pt idx="553">
                  <c:v>-3.7319762510602206E-2</c:v>
                </c:pt>
                <c:pt idx="554">
                  <c:v>-3.7319762510602206E-2</c:v>
                </c:pt>
                <c:pt idx="555">
                  <c:v>-3.7319762510602206E-2</c:v>
                </c:pt>
                <c:pt idx="556">
                  <c:v>-3.7319762510602206E-2</c:v>
                </c:pt>
                <c:pt idx="557">
                  <c:v>-3.7319762510602206E-2</c:v>
                </c:pt>
                <c:pt idx="558">
                  <c:v>-3.7319762510602206E-2</c:v>
                </c:pt>
                <c:pt idx="559">
                  <c:v>-3.7319762510602206E-2</c:v>
                </c:pt>
                <c:pt idx="560">
                  <c:v>-3.7319762510602206E-2</c:v>
                </c:pt>
                <c:pt idx="561">
                  <c:v>-3.7319762510602206E-2</c:v>
                </c:pt>
                <c:pt idx="562">
                  <c:v>-3.7319762510602206E-2</c:v>
                </c:pt>
                <c:pt idx="563">
                  <c:v>-3.7319762510602206E-2</c:v>
                </c:pt>
                <c:pt idx="564">
                  <c:v>-3.7319762510602206E-2</c:v>
                </c:pt>
                <c:pt idx="565">
                  <c:v>-3.7319762510602206E-2</c:v>
                </c:pt>
                <c:pt idx="566">
                  <c:v>-3.7319762510602206E-2</c:v>
                </c:pt>
                <c:pt idx="567">
                  <c:v>-3.7319762510602206E-2</c:v>
                </c:pt>
                <c:pt idx="568">
                  <c:v>-3.7319762510602206E-2</c:v>
                </c:pt>
                <c:pt idx="569">
                  <c:v>-3.7319762510602206E-2</c:v>
                </c:pt>
                <c:pt idx="570">
                  <c:v>-3.7319762510602206E-2</c:v>
                </c:pt>
                <c:pt idx="571">
                  <c:v>-3.7319762510602206E-2</c:v>
                </c:pt>
                <c:pt idx="572">
                  <c:v>-3.7319762510602206E-2</c:v>
                </c:pt>
                <c:pt idx="573">
                  <c:v>-3.7319762510602206E-2</c:v>
                </c:pt>
                <c:pt idx="574">
                  <c:v>-3.7319762510602206E-2</c:v>
                </c:pt>
                <c:pt idx="575">
                  <c:v>-3.7319762510602206E-2</c:v>
                </c:pt>
                <c:pt idx="576">
                  <c:v>-3.7319762510602206E-2</c:v>
                </c:pt>
                <c:pt idx="577">
                  <c:v>-3.7319762510602206E-2</c:v>
                </c:pt>
                <c:pt idx="578">
                  <c:v>-3.7319762510602206E-2</c:v>
                </c:pt>
                <c:pt idx="579">
                  <c:v>-3.7319762510602206E-2</c:v>
                </c:pt>
                <c:pt idx="580">
                  <c:v>-3.7319762510602206E-2</c:v>
                </c:pt>
                <c:pt idx="581">
                  <c:v>-3.7319762510602206E-2</c:v>
                </c:pt>
                <c:pt idx="582">
                  <c:v>-3.7319762510602206E-2</c:v>
                </c:pt>
                <c:pt idx="583">
                  <c:v>-3.7319762510602206E-2</c:v>
                </c:pt>
                <c:pt idx="584">
                  <c:v>-3.7319762510602206E-2</c:v>
                </c:pt>
                <c:pt idx="585">
                  <c:v>-3.7319762510602206E-2</c:v>
                </c:pt>
                <c:pt idx="586">
                  <c:v>-3.7319762510602206E-2</c:v>
                </c:pt>
                <c:pt idx="587">
                  <c:v>-3.7319762510602206E-2</c:v>
                </c:pt>
                <c:pt idx="588">
                  <c:v>-3.7319762510602206E-2</c:v>
                </c:pt>
                <c:pt idx="589">
                  <c:v>-3.7319762510602206E-2</c:v>
                </c:pt>
                <c:pt idx="590">
                  <c:v>-3.7319762510602206E-2</c:v>
                </c:pt>
                <c:pt idx="591">
                  <c:v>-3.7319762510602206E-2</c:v>
                </c:pt>
                <c:pt idx="592">
                  <c:v>-3.7319762510602206E-2</c:v>
                </c:pt>
                <c:pt idx="593">
                  <c:v>-3.7319762510602206E-2</c:v>
                </c:pt>
                <c:pt idx="594">
                  <c:v>-3.7319762510602206E-2</c:v>
                </c:pt>
                <c:pt idx="595">
                  <c:v>-3.7319762510602206E-2</c:v>
                </c:pt>
                <c:pt idx="596">
                  <c:v>-3.7319762510602206E-2</c:v>
                </c:pt>
                <c:pt idx="597">
                  <c:v>-3.7319762510602206E-2</c:v>
                </c:pt>
                <c:pt idx="598">
                  <c:v>-3.7319762510602206E-2</c:v>
                </c:pt>
                <c:pt idx="599">
                  <c:v>-3.7319762510602206E-2</c:v>
                </c:pt>
                <c:pt idx="600">
                  <c:v>-3.7319762510602206E-2</c:v>
                </c:pt>
                <c:pt idx="601">
                  <c:v>-3.7319762510602206E-2</c:v>
                </c:pt>
                <c:pt idx="602">
                  <c:v>-3.7319762510602206E-2</c:v>
                </c:pt>
                <c:pt idx="603">
                  <c:v>-3.7319762510602206E-2</c:v>
                </c:pt>
                <c:pt idx="604">
                  <c:v>-3.7319762510602206E-2</c:v>
                </c:pt>
                <c:pt idx="605">
                  <c:v>-3.7319762510602206E-2</c:v>
                </c:pt>
                <c:pt idx="606">
                  <c:v>-3.7319762510602206E-2</c:v>
                </c:pt>
                <c:pt idx="607">
                  <c:v>-3.7319762510602206E-2</c:v>
                </c:pt>
                <c:pt idx="608">
                  <c:v>-3.7319762510602206E-2</c:v>
                </c:pt>
                <c:pt idx="609">
                  <c:v>-3.7319762510602206E-2</c:v>
                </c:pt>
                <c:pt idx="610">
                  <c:v>-3.7319762510602206E-2</c:v>
                </c:pt>
                <c:pt idx="611">
                  <c:v>-3.7319762510602206E-2</c:v>
                </c:pt>
                <c:pt idx="612">
                  <c:v>-3.7319762510602206E-2</c:v>
                </c:pt>
                <c:pt idx="613">
                  <c:v>-3.7319762510602206E-2</c:v>
                </c:pt>
                <c:pt idx="614">
                  <c:v>-3.7319762510602206E-2</c:v>
                </c:pt>
                <c:pt idx="615">
                  <c:v>-3.7319762510602206E-2</c:v>
                </c:pt>
                <c:pt idx="616">
                  <c:v>-3.7319762510602206E-2</c:v>
                </c:pt>
                <c:pt idx="617">
                  <c:v>-3.7319762510602206E-2</c:v>
                </c:pt>
                <c:pt idx="618">
                  <c:v>-3.7319762510602206E-2</c:v>
                </c:pt>
                <c:pt idx="619">
                  <c:v>-3.7319762510602206E-2</c:v>
                </c:pt>
                <c:pt idx="620">
                  <c:v>-3.7319762510602206E-2</c:v>
                </c:pt>
                <c:pt idx="621">
                  <c:v>-3.7319762510602206E-2</c:v>
                </c:pt>
                <c:pt idx="622">
                  <c:v>-3.7319762510602206E-2</c:v>
                </c:pt>
                <c:pt idx="623">
                  <c:v>-3.7319762510602206E-2</c:v>
                </c:pt>
                <c:pt idx="624">
                  <c:v>-3.7319762510602206E-2</c:v>
                </c:pt>
                <c:pt idx="625">
                  <c:v>-3.7319762510602206E-2</c:v>
                </c:pt>
                <c:pt idx="626">
                  <c:v>-3.7319762510602206E-2</c:v>
                </c:pt>
                <c:pt idx="627">
                  <c:v>-3.7319762510602206E-2</c:v>
                </c:pt>
                <c:pt idx="628">
                  <c:v>-3.7319762510602206E-2</c:v>
                </c:pt>
                <c:pt idx="629">
                  <c:v>-3.7319762510602206E-2</c:v>
                </c:pt>
                <c:pt idx="630">
                  <c:v>-3.7319762510602206E-2</c:v>
                </c:pt>
                <c:pt idx="631">
                  <c:v>-3.7319762510602206E-2</c:v>
                </c:pt>
                <c:pt idx="632">
                  <c:v>-3.7319762510602206E-2</c:v>
                </c:pt>
                <c:pt idx="633">
                  <c:v>-3.7319762510602206E-2</c:v>
                </c:pt>
                <c:pt idx="634">
                  <c:v>-3.7319762510602206E-2</c:v>
                </c:pt>
                <c:pt idx="635">
                  <c:v>-3.7319762510602206E-2</c:v>
                </c:pt>
                <c:pt idx="636">
                  <c:v>-3.7319762510602206E-2</c:v>
                </c:pt>
                <c:pt idx="637">
                  <c:v>-3.7319762510602206E-2</c:v>
                </c:pt>
                <c:pt idx="638">
                  <c:v>-3.7319762510602206E-2</c:v>
                </c:pt>
                <c:pt idx="639">
                  <c:v>-3.7319762510602206E-2</c:v>
                </c:pt>
                <c:pt idx="640">
                  <c:v>-3.7319762510602206E-2</c:v>
                </c:pt>
                <c:pt idx="641">
                  <c:v>-3.7319762510602206E-2</c:v>
                </c:pt>
                <c:pt idx="642">
                  <c:v>-3.7319762510602206E-2</c:v>
                </c:pt>
                <c:pt idx="643">
                  <c:v>-3.7319762510602206E-2</c:v>
                </c:pt>
                <c:pt idx="644">
                  <c:v>-3.7319762510602206E-2</c:v>
                </c:pt>
                <c:pt idx="645">
                  <c:v>-3.7319762510602206E-2</c:v>
                </c:pt>
                <c:pt idx="646">
                  <c:v>-3.7319762510602206E-2</c:v>
                </c:pt>
                <c:pt idx="647">
                  <c:v>-3.7319762510602206E-2</c:v>
                </c:pt>
                <c:pt idx="648">
                  <c:v>-3.7319762510602206E-2</c:v>
                </c:pt>
                <c:pt idx="649">
                  <c:v>-3.7319762510602206E-2</c:v>
                </c:pt>
                <c:pt idx="650">
                  <c:v>-3.7319762510602206E-2</c:v>
                </c:pt>
                <c:pt idx="651">
                  <c:v>-3.7319762510602206E-2</c:v>
                </c:pt>
                <c:pt idx="652">
                  <c:v>-3.7319762510602206E-2</c:v>
                </c:pt>
                <c:pt idx="653">
                  <c:v>-3.7319762510602206E-2</c:v>
                </c:pt>
                <c:pt idx="654">
                  <c:v>-3.7319762510602206E-2</c:v>
                </c:pt>
                <c:pt idx="655">
                  <c:v>-3.7319762510602206E-2</c:v>
                </c:pt>
                <c:pt idx="656">
                  <c:v>-3.7319762510602206E-2</c:v>
                </c:pt>
                <c:pt idx="657">
                  <c:v>-3.7319762510602206E-2</c:v>
                </c:pt>
                <c:pt idx="658">
                  <c:v>-3.7319762510602206E-2</c:v>
                </c:pt>
                <c:pt idx="659">
                  <c:v>-3.7319762510602206E-2</c:v>
                </c:pt>
                <c:pt idx="660">
                  <c:v>-3.7319762510602206E-2</c:v>
                </c:pt>
                <c:pt idx="661">
                  <c:v>-3.7319762510602206E-2</c:v>
                </c:pt>
                <c:pt idx="662">
                  <c:v>-3.7319762510602206E-2</c:v>
                </c:pt>
                <c:pt idx="663">
                  <c:v>-3.7319762510602206E-2</c:v>
                </c:pt>
                <c:pt idx="664">
                  <c:v>-3.7319762510602206E-2</c:v>
                </c:pt>
                <c:pt idx="665">
                  <c:v>-3.7319762510602206E-2</c:v>
                </c:pt>
                <c:pt idx="666">
                  <c:v>-3.7319762510602206E-2</c:v>
                </c:pt>
                <c:pt idx="667">
                  <c:v>-3.7319762510602206E-2</c:v>
                </c:pt>
                <c:pt idx="668">
                  <c:v>-3.7319762510602206E-2</c:v>
                </c:pt>
                <c:pt idx="669">
                  <c:v>-3.7319762510602206E-2</c:v>
                </c:pt>
                <c:pt idx="670">
                  <c:v>-3.7319762510602206E-2</c:v>
                </c:pt>
                <c:pt idx="671">
                  <c:v>-3.7319762510602206E-2</c:v>
                </c:pt>
                <c:pt idx="672">
                  <c:v>-3.7319762510602206E-2</c:v>
                </c:pt>
                <c:pt idx="673">
                  <c:v>-3.7319762510602206E-2</c:v>
                </c:pt>
                <c:pt idx="674">
                  <c:v>-3.7319762510602206E-2</c:v>
                </c:pt>
                <c:pt idx="675">
                  <c:v>-3.7319762510602206E-2</c:v>
                </c:pt>
                <c:pt idx="676">
                  <c:v>-3.7319762510602206E-2</c:v>
                </c:pt>
                <c:pt idx="677">
                  <c:v>-3.7319762510602206E-2</c:v>
                </c:pt>
                <c:pt idx="678">
                  <c:v>-3.7319762510602206E-2</c:v>
                </c:pt>
                <c:pt idx="679">
                  <c:v>-3.7319762510602206E-2</c:v>
                </c:pt>
                <c:pt idx="680">
                  <c:v>-3.7319762510602206E-2</c:v>
                </c:pt>
                <c:pt idx="681">
                  <c:v>-3.7319762510602206E-2</c:v>
                </c:pt>
                <c:pt idx="682">
                  <c:v>-3.7319762510602206E-2</c:v>
                </c:pt>
                <c:pt idx="683">
                  <c:v>-3.7319762510602206E-2</c:v>
                </c:pt>
                <c:pt idx="684">
                  <c:v>-3.7319762510602206E-2</c:v>
                </c:pt>
                <c:pt idx="685">
                  <c:v>-3.7319762510602206E-2</c:v>
                </c:pt>
                <c:pt idx="686">
                  <c:v>-3.7319762510602206E-2</c:v>
                </c:pt>
                <c:pt idx="687">
                  <c:v>-3.7319762510602206E-2</c:v>
                </c:pt>
                <c:pt idx="688">
                  <c:v>-3.7319762510602206E-2</c:v>
                </c:pt>
                <c:pt idx="689">
                  <c:v>-3.7319762510602206E-2</c:v>
                </c:pt>
                <c:pt idx="690">
                  <c:v>-3.7319762510602206E-2</c:v>
                </c:pt>
                <c:pt idx="691">
                  <c:v>-3.7319762510602206E-2</c:v>
                </c:pt>
                <c:pt idx="692">
                  <c:v>-3.7319762510602206E-2</c:v>
                </c:pt>
                <c:pt idx="693">
                  <c:v>-3.7319762510602206E-2</c:v>
                </c:pt>
                <c:pt idx="694">
                  <c:v>-3.7319762510602206E-2</c:v>
                </c:pt>
                <c:pt idx="695">
                  <c:v>-3.7319762510602206E-2</c:v>
                </c:pt>
                <c:pt idx="696">
                  <c:v>-3.7319762510602206E-2</c:v>
                </c:pt>
                <c:pt idx="697">
                  <c:v>-3.7319762510602206E-2</c:v>
                </c:pt>
                <c:pt idx="698">
                  <c:v>-3.7319762510602206E-2</c:v>
                </c:pt>
                <c:pt idx="699">
                  <c:v>-3.7319762510602206E-2</c:v>
                </c:pt>
                <c:pt idx="700">
                  <c:v>-3.7319762510602206E-2</c:v>
                </c:pt>
                <c:pt idx="701">
                  <c:v>-3.7319762510602206E-2</c:v>
                </c:pt>
                <c:pt idx="702">
                  <c:v>-3.7319762510602206E-2</c:v>
                </c:pt>
                <c:pt idx="703">
                  <c:v>-3.7319762510602206E-2</c:v>
                </c:pt>
                <c:pt idx="704">
                  <c:v>-3.7319762510602206E-2</c:v>
                </c:pt>
                <c:pt idx="705">
                  <c:v>-3.7319762510602206E-2</c:v>
                </c:pt>
                <c:pt idx="706">
                  <c:v>-3.7319762510602206E-2</c:v>
                </c:pt>
                <c:pt idx="707">
                  <c:v>-3.7319762510602206E-2</c:v>
                </c:pt>
                <c:pt idx="708">
                  <c:v>-3.7319762510602206E-2</c:v>
                </c:pt>
                <c:pt idx="709">
                  <c:v>-3.7319762510602206E-2</c:v>
                </c:pt>
                <c:pt idx="710">
                  <c:v>-3.7319762510602206E-2</c:v>
                </c:pt>
                <c:pt idx="711">
                  <c:v>-3.7319762510602206E-2</c:v>
                </c:pt>
                <c:pt idx="712">
                  <c:v>-3.7319762510602206E-2</c:v>
                </c:pt>
                <c:pt idx="713">
                  <c:v>-3.7319762510602206E-2</c:v>
                </c:pt>
                <c:pt idx="714">
                  <c:v>-3.7319762510602206E-2</c:v>
                </c:pt>
                <c:pt idx="715">
                  <c:v>-3.7319762510602206E-2</c:v>
                </c:pt>
                <c:pt idx="716">
                  <c:v>-3.7319762510602206E-2</c:v>
                </c:pt>
                <c:pt idx="717">
                  <c:v>-3.7319762510602206E-2</c:v>
                </c:pt>
                <c:pt idx="718">
                  <c:v>-3.7319762510602206E-2</c:v>
                </c:pt>
                <c:pt idx="719">
                  <c:v>-3.7319762510602206E-2</c:v>
                </c:pt>
                <c:pt idx="720">
                  <c:v>-3.7319762510602206E-2</c:v>
                </c:pt>
                <c:pt idx="721">
                  <c:v>-3.7319762510602206E-2</c:v>
                </c:pt>
                <c:pt idx="722">
                  <c:v>-3.7319762510602206E-2</c:v>
                </c:pt>
                <c:pt idx="723">
                  <c:v>-3.7319762510602206E-2</c:v>
                </c:pt>
                <c:pt idx="724">
                  <c:v>-3.7319762510602206E-2</c:v>
                </c:pt>
                <c:pt idx="725">
                  <c:v>-3.7319762510602206E-2</c:v>
                </c:pt>
                <c:pt idx="726">
                  <c:v>-3.7319762510602206E-2</c:v>
                </c:pt>
                <c:pt idx="727">
                  <c:v>-3.7319762510602206E-2</c:v>
                </c:pt>
                <c:pt idx="728">
                  <c:v>-3.7319762510602206E-2</c:v>
                </c:pt>
                <c:pt idx="729">
                  <c:v>-3.7319762510602206E-2</c:v>
                </c:pt>
                <c:pt idx="730">
                  <c:v>-3.7319762510602206E-2</c:v>
                </c:pt>
                <c:pt idx="731">
                  <c:v>-3.7319762510602206E-2</c:v>
                </c:pt>
                <c:pt idx="732">
                  <c:v>-3.7319762510602206E-2</c:v>
                </c:pt>
                <c:pt idx="733">
                  <c:v>-3.7319762510602206E-2</c:v>
                </c:pt>
                <c:pt idx="734">
                  <c:v>-3.7319762510602206E-2</c:v>
                </c:pt>
                <c:pt idx="735">
                  <c:v>-3.7319762510602206E-2</c:v>
                </c:pt>
                <c:pt idx="736">
                  <c:v>-3.7319762510602206E-2</c:v>
                </c:pt>
                <c:pt idx="737">
                  <c:v>-3.7319762510602206E-2</c:v>
                </c:pt>
                <c:pt idx="738">
                  <c:v>-3.7319762510602206E-2</c:v>
                </c:pt>
                <c:pt idx="739">
                  <c:v>-3.7319762510602206E-2</c:v>
                </c:pt>
                <c:pt idx="740">
                  <c:v>-3.7319762510602206E-2</c:v>
                </c:pt>
                <c:pt idx="741">
                  <c:v>-3.7319762510602206E-2</c:v>
                </c:pt>
                <c:pt idx="742">
                  <c:v>-3.7319762510602206E-2</c:v>
                </c:pt>
                <c:pt idx="743">
                  <c:v>-3.7319762510602206E-2</c:v>
                </c:pt>
                <c:pt idx="744">
                  <c:v>-3.7319762510602206E-2</c:v>
                </c:pt>
                <c:pt idx="745">
                  <c:v>-3.7319762510602206E-2</c:v>
                </c:pt>
                <c:pt idx="746">
                  <c:v>-3.7319762510602206E-2</c:v>
                </c:pt>
                <c:pt idx="747">
                  <c:v>-3.7319762510602206E-2</c:v>
                </c:pt>
                <c:pt idx="748">
                  <c:v>-3.7319762510602206E-2</c:v>
                </c:pt>
                <c:pt idx="749">
                  <c:v>-3.7319762510602206E-2</c:v>
                </c:pt>
                <c:pt idx="750">
                  <c:v>-3.7319762510602206E-2</c:v>
                </c:pt>
                <c:pt idx="751">
                  <c:v>-3.7319762510602206E-2</c:v>
                </c:pt>
                <c:pt idx="752">
                  <c:v>-3.7319762510602206E-2</c:v>
                </c:pt>
                <c:pt idx="753">
                  <c:v>-3.7319762510602206E-2</c:v>
                </c:pt>
                <c:pt idx="754">
                  <c:v>-3.7319762510602206E-2</c:v>
                </c:pt>
              </c:numCache>
            </c:numRef>
          </c:val>
          <c:smooth val="0"/>
          <c:extLst>
            <c:ext xmlns:c16="http://schemas.microsoft.com/office/drawing/2014/chart" uri="{C3380CC4-5D6E-409C-BE32-E72D297353CC}">
              <c16:uniqueId val="{00000002-7840-4599-9E79-9054D74221B6}"/>
            </c:ext>
          </c:extLst>
        </c:ser>
        <c:dLbls>
          <c:showLegendKey val="0"/>
          <c:showVal val="0"/>
          <c:showCatName val="0"/>
          <c:showSerName val="0"/>
          <c:showPercent val="0"/>
          <c:showBubbleSize val="0"/>
        </c:dLbls>
        <c:marker val="1"/>
        <c:smooth val="0"/>
        <c:axId val="1314255728"/>
        <c:axId val="1314253648"/>
      </c:lineChart>
      <c:dateAx>
        <c:axId val="1314255728"/>
        <c:scaling>
          <c:orientation val="minMax"/>
        </c:scaling>
        <c:delete val="0"/>
        <c:axPos val="b"/>
        <c:numFmt formatCode="yyyy" sourceLinked="0"/>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rgbClr val="003B4A"/>
                </a:solidFill>
                <a:latin typeface="Trebuchet MS" panose="020B0603020202020204" pitchFamily="34" charset="0"/>
                <a:ea typeface="+mn-ea"/>
                <a:cs typeface="+mn-cs"/>
              </a:defRPr>
            </a:pPr>
            <a:endParaRPr lang="en-US"/>
          </a:p>
        </c:txPr>
        <c:crossAx val="1314253648"/>
        <c:crosses val="autoZero"/>
        <c:auto val="1"/>
        <c:lblOffset val="100"/>
        <c:baseTimeUnit val="months"/>
        <c:majorUnit val="5"/>
        <c:majorTimeUnit val="years"/>
      </c:dateAx>
      <c:valAx>
        <c:axId val="13142536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3B4A"/>
                </a:solidFill>
                <a:latin typeface="Trebuchet MS" panose="020B0603020202020204" pitchFamily="34" charset="0"/>
                <a:ea typeface="+mn-ea"/>
                <a:cs typeface="+mn-cs"/>
              </a:defRPr>
            </a:pPr>
            <a:endParaRPr lang="en-US"/>
          </a:p>
        </c:txPr>
        <c:crossAx val="1314255728"/>
        <c:crosses val="autoZero"/>
        <c:crossBetween val="between"/>
        <c:majorUnit val="2.0000000000000004E-2"/>
      </c:valAx>
      <c:valAx>
        <c:axId val="909132719"/>
        <c:scaling>
          <c:orientation val="minMax"/>
          <c:max val="1.0000000000000002E-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rebuchet MS" panose="020B0603020202020204" pitchFamily="34" charset="0"/>
                <a:ea typeface="+mn-ea"/>
                <a:cs typeface="+mn-cs"/>
              </a:defRPr>
            </a:pPr>
            <a:endParaRPr lang="en-US"/>
          </a:p>
        </c:txPr>
        <c:crossAx val="1322070384"/>
        <c:crosses val="max"/>
        <c:crossBetween val="between"/>
      </c:valAx>
      <c:catAx>
        <c:axId val="1322070384"/>
        <c:scaling>
          <c:orientation val="minMax"/>
        </c:scaling>
        <c:delete val="1"/>
        <c:axPos val="b"/>
        <c:majorTickMark val="out"/>
        <c:minorTickMark val="none"/>
        <c:tickLblPos val="nextTo"/>
        <c:crossAx val="909132719"/>
        <c:crosses val="autoZero"/>
        <c:auto val="1"/>
        <c:lblAlgn val="ctr"/>
        <c:lblOffset val="100"/>
        <c:noMultiLvlLbl val="0"/>
      </c:cat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050" b="0" i="0" u="none" strike="noStrike" kern="1200" baseline="0">
              <a:solidFill>
                <a:srgbClr val="003B4A"/>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Trebuchet MS" panose="020B0603020202020204" pitchFamily="34" charset="0"/>
          <a:ea typeface="+mn-ea"/>
          <a:cs typeface="+mn-cs"/>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90721928818521E-2"/>
          <c:y val="9.7046230323905663E-2"/>
          <c:w val="0.91718467279551297"/>
          <c:h val="0.78206228406075162"/>
        </c:manualLayout>
      </c:layout>
      <c:areaChart>
        <c:grouping val="percentStacked"/>
        <c:varyColors val="0"/>
        <c:ser>
          <c:idx val="2"/>
          <c:order val="2"/>
          <c:tx>
            <c:strRef>
              <c:f>data!$D$11</c:f>
              <c:strCache>
                <c:ptCount val="1"/>
                <c:pt idx="0">
                  <c:v>Recession</c:v>
                </c:pt>
              </c:strCache>
            </c:strRef>
          </c:tx>
          <c:spPr>
            <a:solidFill>
              <a:schemeClr val="bg1">
                <a:lumMod val="65000"/>
                <a:alpha val="30000"/>
              </a:schemeClr>
            </a:solidFill>
            <a:ln>
              <a:noFill/>
            </a:ln>
            <a:effectLst/>
          </c:spPr>
          <c:val>
            <c:numRef>
              <c:f>data!$D$12:$D$12163</c:f>
              <c:numCache>
                <c:formatCode>General</c:formatCode>
                <c:ptCount val="116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1</c:v>
                </c:pt>
                <c:pt idx="1607">
                  <c:v>1</c:v>
                </c:pt>
                <c:pt idx="1608">
                  <c:v>1</c:v>
                </c:pt>
                <c:pt idx="1609">
                  <c:v>1</c:v>
                </c:pt>
                <c:pt idx="1610">
                  <c:v>1</c:v>
                </c:pt>
                <c:pt idx="1611">
                  <c:v>1</c:v>
                </c:pt>
                <c:pt idx="1612">
                  <c:v>1</c:v>
                </c:pt>
                <c:pt idx="1613">
                  <c:v>1</c:v>
                </c:pt>
                <c:pt idx="1614">
                  <c:v>1</c:v>
                </c:pt>
                <c:pt idx="1615">
                  <c:v>1</c:v>
                </c:pt>
                <c:pt idx="1616">
                  <c:v>1</c:v>
                </c:pt>
                <c:pt idx="1617">
                  <c:v>1</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1</c:v>
                </c:pt>
                <c:pt idx="3534">
                  <c:v>1</c:v>
                </c:pt>
                <c:pt idx="3535">
                  <c:v>1</c:v>
                </c:pt>
                <c:pt idx="3536">
                  <c:v>1</c:v>
                </c:pt>
                <c:pt idx="3537">
                  <c:v>1</c:v>
                </c:pt>
                <c:pt idx="3538">
                  <c:v>1</c:v>
                </c:pt>
                <c:pt idx="3539">
                  <c:v>1</c:v>
                </c:pt>
                <c:pt idx="3540">
                  <c:v>1</c:v>
                </c:pt>
                <c:pt idx="3541">
                  <c:v>1</c:v>
                </c:pt>
                <c:pt idx="3542">
                  <c:v>1</c:v>
                </c:pt>
                <c:pt idx="3543">
                  <c:v>1</c:v>
                </c:pt>
                <c:pt idx="3544">
                  <c:v>1</c:v>
                </c:pt>
                <c:pt idx="3545">
                  <c:v>1</c:v>
                </c:pt>
                <c:pt idx="3546">
                  <c:v>1</c:v>
                </c:pt>
                <c:pt idx="3547">
                  <c:v>1</c:v>
                </c:pt>
                <c:pt idx="3548">
                  <c:v>1</c:v>
                </c:pt>
                <c:pt idx="3549">
                  <c:v>1</c:v>
                </c:pt>
                <c:pt idx="3550">
                  <c:v>1</c:v>
                </c:pt>
                <c:pt idx="3551">
                  <c:v>1</c:v>
                </c:pt>
                <c:pt idx="3552">
                  <c:v>1</c:v>
                </c:pt>
                <c:pt idx="3553">
                  <c:v>1</c:v>
                </c:pt>
                <c:pt idx="3554">
                  <c:v>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1</c:v>
                </c:pt>
                <c:pt idx="3571">
                  <c:v>1</c:v>
                </c:pt>
                <c:pt idx="3572">
                  <c:v>1</c:v>
                </c:pt>
                <c:pt idx="3573">
                  <c:v>1</c:v>
                </c:pt>
                <c:pt idx="3574">
                  <c:v>1</c:v>
                </c:pt>
                <c:pt idx="3575">
                  <c:v>1</c:v>
                </c:pt>
                <c:pt idx="3576">
                  <c:v>1</c:v>
                </c:pt>
                <c:pt idx="3577">
                  <c:v>1</c:v>
                </c:pt>
                <c:pt idx="3578">
                  <c:v>1</c:v>
                </c:pt>
                <c:pt idx="3579">
                  <c:v>1</c:v>
                </c:pt>
                <c:pt idx="3580">
                  <c:v>1</c:v>
                </c:pt>
                <c:pt idx="3581">
                  <c:v>1</c:v>
                </c:pt>
                <c:pt idx="3582">
                  <c:v>1</c:v>
                </c:pt>
                <c:pt idx="3583">
                  <c:v>1</c:v>
                </c:pt>
                <c:pt idx="3584">
                  <c:v>1</c:v>
                </c:pt>
                <c:pt idx="3585">
                  <c:v>1</c:v>
                </c:pt>
                <c:pt idx="3586">
                  <c:v>1</c:v>
                </c:pt>
                <c:pt idx="3587">
                  <c:v>1</c:v>
                </c:pt>
                <c:pt idx="3588">
                  <c:v>1</c:v>
                </c:pt>
                <c:pt idx="3589">
                  <c:v>1</c:v>
                </c:pt>
                <c:pt idx="3590">
                  <c:v>1</c:v>
                </c:pt>
                <c:pt idx="3591">
                  <c:v>1</c:v>
                </c:pt>
                <c:pt idx="3592">
                  <c:v>1</c:v>
                </c:pt>
                <c:pt idx="3593">
                  <c:v>1</c:v>
                </c:pt>
                <c:pt idx="3594">
                  <c:v>1</c:v>
                </c:pt>
                <c:pt idx="3595">
                  <c:v>1</c:v>
                </c:pt>
                <c:pt idx="3596">
                  <c:v>1</c:v>
                </c:pt>
                <c:pt idx="3597">
                  <c:v>1</c:v>
                </c:pt>
                <c:pt idx="3598">
                  <c:v>1</c:v>
                </c:pt>
                <c:pt idx="3599">
                  <c:v>1</c:v>
                </c:pt>
                <c:pt idx="3600">
                  <c:v>1</c:v>
                </c:pt>
                <c:pt idx="3601">
                  <c:v>1</c:v>
                </c:pt>
                <c:pt idx="3602">
                  <c:v>1</c:v>
                </c:pt>
                <c:pt idx="3603">
                  <c:v>1</c:v>
                </c:pt>
                <c:pt idx="3604">
                  <c:v>1</c:v>
                </c:pt>
                <c:pt idx="3605">
                  <c:v>1</c:v>
                </c:pt>
                <c:pt idx="3606">
                  <c:v>1</c:v>
                </c:pt>
                <c:pt idx="3607">
                  <c:v>1</c:v>
                </c:pt>
                <c:pt idx="3608">
                  <c:v>1</c:v>
                </c:pt>
                <c:pt idx="3609">
                  <c:v>1</c:v>
                </c:pt>
                <c:pt idx="3610">
                  <c:v>1</c:v>
                </c:pt>
                <c:pt idx="3611">
                  <c:v>1</c:v>
                </c:pt>
                <c:pt idx="3612">
                  <c:v>1</c:v>
                </c:pt>
                <c:pt idx="3613">
                  <c:v>1</c:v>
                </c:pt>
                <c:pt idx="3614">
                  <c:v>1</c:v>
                </c:pt>
                <c:pt idx="3615">
                  <c:v>1</c:v>
                </c:pt>
                <c:pt idx="3616">
                  <c:v>1</c:v>
                </c:pt>
                <c:pt idx="3617">
                  <c:v>1</c:v>
                </c:pt>
                <c:pt idx="3618">
                  <c:v>1</c:v>
                </c:pt>
                <c:pt idx="3619">
                  <c:v>1</c:v>
                </c:pt>
                <c:pt idx="3620">
                  <c:v>1</c:v>
                </c:pt>
                <c:pt idx="3621">
                  <c:v>1</c:v>
                </c:pt>
                <c:pt idx="3622">
                  <c:v>1</c:v>
                </c:pt>
                <c:pt idx="3623">
                  <c:v>1</c:v>
                </c:pt>
                <c:pt idx="3624">
                  <c:v>1</c:v>
                </c:pt>
                <c:pt idx="3625">
                  <c:v>1</c:v>
                </c:pt>
                <c:pt idx="3626">
                  <c:v>1</c:v>
                </c:pt>
                <c:pt idx="3627">
                  <c:v>1</c:v>
                </c:pt>
                <c:pt idx="3628">
                  <c:v>1</c:v>
                </c:pt>
                <c:pt idx="3629">
                  <c:v>1</c:v>
                </c:pt>
                <c:pt idx="3630">
                  <c:v>1</c:v>
                </c:pt>
                <c:pt idx="3631">
                  <c:v>1</c:v>
                </c:pt>
                <c:pt idx="3632">
                  <c:v>1</c:v>
                </c:pt>
                <c:pt idx="3633">
                  <c:v>1</c:v>
                </c:pt>
                <c:pt idx="3634">
                  <c:v>1</c:v>
                </c:pt>
                <c:pt idx="3635">
                  <c:v>1</c:v>
                </c:pt>
                <c:pt idx="3636">
                  <c:v>1</c:v>
                </c:pt>
                <c:pt idx="3637">
                  <c:v>1</c:v>
                </c:pt>
                <c:pt idx="3638">
                  <c:v>1</c:v>
                </c:pt>
                <c:pt idx="3639">
                  <c:v>1</c:v>
                </c:pt>
                <c:pt idx="3640">
                  <c:v>1</c:v>
                </c:pt>
                <c:pt idx="3641">
                  <c:v>1</c:v>
                </c:pt>
                <c:pt idx="3642">
                  <c:v>1</c:v>
                </c:pt>
                <c:pt idx="3643">
                  <c:v>1</c:v>
                </c:pt>
                <c:pt idx="3644">
                  <c:v>1</c:v>
                </c:pt>
                <c:pt idx="3645">
                  <c:v>1</c:v>
                </c:pt>
                <c:pt idx="3646">
                  <c:v>1</c:v>
                </c:pt>
                <c:pt idx="3647">
                  <c:v>1</c:v>
                </c:pt>
                <c:pt idx="3648">
                  <c:v>1</c:v>
                </c:pt>
                <c:pt idx="3649">
                  <c:v>1</c:v>
                </c:pt>
                <c:pt idx="3650">
                  <c:v>1</c:v>
                </c:pt>
                <c:pt idx="3651">
                  <c:v>1</c:v>
                </c:pt>
                <c:pt idx="3652">
                  <c:v>1</c:v>
                </c:pt>
                <c:pt idx="3653">
                  <c:v>1</c:v>
                </c:pt>
                <c:pt idx="3654">
                  <c:v>1</c:v>
                </c:pt>
                <c:pt idx="3655">
                  <c:v>1</c:v>
                </c:pt>
                <c:pt idx="3656">
                  <c:v>1</c:v>
                </c:pt>
                <c:pt idx="3657">
                  <c:v>1</c:v>
                </c:pt>
                <c:pt idx="3658">
                  <c:v>1</c:v>
                </c:pt>
                <c:pt idx="3659">
                  <c:v>1</c:v>
                </c:pt>
                <c:pt idx="3660">
                  <c:v>1</c:v>
                </c:pt>
                <c:pt idx="3661">
                  <c:v>1</c:v>
                </c:pt>
                <c:pt idx="3662">
                  <c:v>1</c:v>
                </c:pt>
                <c:pt idx="3663">
                  <c:v>1</c:v>
                </c:pt>
                <c:pt idx="3664">
                  <c:v>1</c:v>
                </c:pt>
                <c:pt idx="3665">
                  <c:v>1</c:v>
                </c:pt>
                <c:pt idx="3666">
                  <c:v>1</c:v>
                </c:pt>
                <c:pt idx="3667">
                  <c:v>1</c:v>
                </c:pt>
                <c:pt idx="3668">
                  <c:v>1</c:v>
                </c:pt>
                <c:pt idx="3669">
                  <c:v>1</c:v>
                </c:pt>
                <c:pt idx="3670">
                  <c:v>1</c:v>
                </c:pt>
                <c:pt idx="3671">
                  <c:v>1</c:v>
                </c:pt>
                <c:pt idx="3672">
                  <c:v>1</c:v>
                </c:pt>
                <c:pt idx="3673">
                  <c:v>1</c:v>
                </c:pt>
                <c:pt idx="3674">
                  <c:v>1</c:v>
                </c:pt>
                <c:pt idx="3675">
                  <c:v>1</c:v>
                </c:pt>
                <c:pt idx="3676">
                  <c:v>1</c:v>
                </c:pt>
                <c:pt idx="3677">
                  <c:v>1</c:v>
                </c:pt>
                <c:pt idx="3678">
                  <c:v>1</c:v>
                </c:pt>
                <c:pt idx="3679">
                  <c:v>1</c:v>
                </c:pt>
                <c:pt idx="3680">
                  <c:v>1</c:v>
                </c:pt>
                <c:pt idx="3681">
                  <c:v>1</c:v>
                </c:pt>
                <c:pt idx="3682">
                  <c:v>1</c:v>
                </c:pt>
                <c:pt idx="3683">
                  <c:v>1</c:v>
                </c:pt>
                <c:pt idx="3684">
                  <c:v>1</c:v>
                </c:pt>
                <c:pt idx="3685">
                  <c:v>1</c:v>
                </c:pt>
                <c:pt idx="3686">
                  <c:v>1</c:v>
                </c:pt>
                <c:pt idx="3687">
                  <c:v>1</c:v>
                </c:pt>
                <c:pt idx="3688">
                  <c:v>1</c:v>
                </c:pt>
                <c:pt idx="3689">
                  <c:v>1</c:v>
                </c:pt>
                <c:pt idx="3690">
                  <c:v>1</c:v>
                </c:pt>
                <c:pt idx="3691">
                  <c:v>1</c:v>
                </c:pt>
                <c:pt idx="3692">
                  <c:v>1</c:v>
                </c:pt>
                <c:pt idx="3693">
                  <c:v>1</c:v>
                </c:pt>
                <c:pt idx="3694">
                  <c:v>1</c:v>
                </c:pt>
                <c:pt idx="3695">
                  <c:v>1</c:v>
                </c:pt>
                <c:pt idx="3696">
                  <c:v>1</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1</c:v>
                </c:pt>
                <c:pt idx="6204">
                  <c:v>1</c:v>
                </c:pt>
                <c:pt idx="6205">
                  <c:v>1</c:v>
                </c:pt>
                <c:pt idx="6206">
                  <c:v>1</c:v>
                </c:pt>
                <c:pt idx="6207">
                  <c:v>1</c:v>
                </c:pt>
                <c:pt idx="6208">
                  <c:v>1</c:v>
                </c:pt>
                <c:pt idx="6209">
                  <c:v>1</c:v>
                </c:pt>
                <c:pt idx="6210">
                  <c:v>1</c:v>
                </c:pt>
                <c:pt idx="6211">
                  <c:v>1</c:v>
                </c:pt>
                <c:pt idx="6212">
                  <c:v>1</c:v>
                </c:pt>
                <c:pt idx="6213">
                  <c:v>1</c:v>
                </c:pt>
                <c:pt idx="6214">
                  <c:v>1</c:v>
                </c:pt>
                <c:pt idx="6215">
                  <c:v>1</c:v>
                </c:pt>
                <c:pt idx="6216">
                  <c:v>1</c:v>
                </c:pt>
                <c:pt idx="6217">
                  <c:v>1</c:v>
                </c:pt>
                <c:pt idx="6218">
                  <c:v>1</c:v>
                </c:pt>
                <c:pt idx="6219">
                  <c:v>1</c:v>
                </c:pt>
                <c:pt idx="6220">
                  <c:v>1</c:v>
                </c:pt>
                <c:pt idx="6221">
                  <c:v>1</c:v>
                </c:pt>
                <c:pt idx="6222">
                  <c:v>1</c:v>
                </c:pt>
                <c:pt idx="6223">
                  <c:v>1</c:v>
                </c:pt>
                <c:pt idx="6224">
                  <c:v>1</c:v>
                </c:pt>
                <c:pt idx="6225">
                  <c:v>1</c:v>
                </c:pt>
                <c:pt idx="6226">
                  <c:v>1</c:v>
                </c:pt>
                <c:pt idx="6227">
                  <c:v>1</c:v>
                </c:pt>
                <c:pt idx="6228">
                  <c:v>1</c:v>
                </c:pt>
                <c:pt idx="6229">
                  <c:v>1</c:v>
                </c:pt>
                <c:pt idx="6230">
                  <c:v>1</c:v>
                </c:pt>
                <c:pt idx="6231">
                  <c:v>1</c:v>
                </c:pt>
                <c:pt idx="6232">
                  <c:v>1</c:v>
                </c:pt>
                <c:pt idx="6233">
                  <c:v>1</c:v>
                </c:pt>
                <c:pt idx="6234">
                  <c:v>1</c:v>
                </c:pt>
                <c:pt idx="6235">
                  <c:v>1</c:v>
                </c:pt>
                <c:pt idx="6236">
                  <c:v>1</c:v>
                </c:pt>
                <c:pt idx="6237">
                  <c:v>1</c:v>
                </c:pt>
                <c:pt idx="6238">
                  <c:v>1</c:v>
                </c:pt>
                <c:pt idx="6239">
                  <c:v>1</c:v>
                </c:pt>
                <c:pt idx="6240">
                  <c:v>1</c:v>
                </c:pt>
                <c:pt idx="6241">
                  <c:v>1</c:v>
                </c:pt>
                <c:pt idx="6242">
                  <c:v>1</c:v>
                </c:pt>
                <c:pt idx="6243">
                  <c:v>1</c:v>
                </c:pt>
                <c:pt idx="6244">
                  <c:v>1</c:v>
                </c:pt>
                <c:pt idx="6245">
                  <c:v>1</c:v>
                </c:pt>
                <c:pt idx="6246">
                  <c:v>1</c:v>
                </c:pt>
                <c:pt idx="6247">
                  <c:v>1</c:v>
                </c:pt>
                <c:pt idx="6248">
                  <c:v>1</c:v>
                </c:pt>
                <c:pt idx="6249">
                  <c:v>1</c:v>
                </c:pt>
                <c:pt idx="6250">
                  <c:v>1</c:v>
                </c:pt>
                <c:pt idx="6251">
                  <c:v>1</c:v>
                </c:pt>
                <c:pt idx="6252">
                  <c:v>1</c:v>
                </c:pt>
                <c:pt idx="6253">
                  <c:v>1</c:v>
                </c:pt>
                <c:pt idx="6254">
                  <c:v>1</c:v>
                </c:pt>
                <c:pt idx="6255">
                  <c:v>1</c:v>
                </c:pt>
                <c:pt idx="6256">
                  <c:v>1</c:v>
                </c:pt>
                <c:pt idx="6257">
                  <c:v>1</c:v>
                </c:pt>
                <c:pt idx="6258">
                  <c:v>1</c:v>
                </c:pt>
                <c:pt idx="6259">
                  <c:v>1</c:v>
                </c:pt>
                <c:pt idx="6260">
                  <c:v>1</c:v>
                </c:pt>
                <c:pt idx="6261">
                  <c:v>1</c:v>
                </c:pt>
                <c:pt idx="6262">
                  <c:v>1</c:v>
                </c:pt>
                <c:pt idx="6263">
                  <c:v>1</c:v>
                </c:pt>
                <c:pt idx="6264">
                  <c:v>1</c:v>
                </c:pt>
                <c:pt idx="6265">
                  <c:v>1</c:v>
                </c:pt>
                <c:pt idx="6266">
                  <c:v>1</c:v>
                </c:pt>
                <c:pt idx="6267">
                  <c:v>1</c:v>
                </c:pt>
                <c:pt idx="6268">
                  <c:v>1</c:v>
                </c:pt>
                <c:pt idx="6269">
                  <c:v>1</c:v>
                </c:pt>
                <c:pt idx="6270">
                  <c:v>1</c:v>
                </c:pt>
                <c:pt idx="6271">
                  <c:v>1</c:v>
                </c:pt>
                <c:pt idx="6272">
                  <c:v>1</c:v>
                </c:pt>
                <c:pt idx="6273">
                  <c:v>1</c:v>
                </c:pt>
                <c:pt idx="6274">
                  <c:v>1</c:v>
                </c:pt>
                <c:pt idx="6275">
                  <c:v>1</c:v>
                </c:pt>
                <c:pt idx="6276">
                  <c:v>1</c:v>
                </c:pt>
                <c:pt idx="6277">
                  <c:v>1</c:v>
                </c:pt>
                <c:pt idx="6278">
                  <c:v>1</c:v>
                </c:pt>
                <c:pt idx="6279">
                  <c:v>1</c:v>
                </c:pt>
                <c:pt idx="6280">
                  <c:v>1</c:v>
                </c:pt>
                <c:pt idx="6281">
                  <c:v>1</c:v>
                </c:pt>
                <c:pt idx="6282">
                  <c:v>1</c:v>
                </c:pt>
                <c:pt idx="6283">
                  <c:v>1</c:v>
                </c:pt>
                <c:pt idx="6284">
                  <c:v>1</c:v>
                </c:pt>
                <c:pt idx="6285">
                  <c:v>1</c:v>
                </c:pt>
                <c:pt idx="6286">
                  <c:v>1</c:v>
                </c:pt>
                <c:pt idx="6287">
                  <c:v>1</c:v>
                </c:pt>
                <c:pt idx="6288">
                  <c:v>1</c:v>
                </c:pt>
                <c:pt idx="6289">
                  <c:v>1</c:v>
                </c:pt>
                <c:pt idx="6290">
                  <c:v>1</c:v>
                </c:pt>
                <c:pt idx="6291">
                  <c:v>1</c:v>
                </c:pt>
                <c:pt idx="6292">
                  <c:v>1</c:v>
                </c:pt>
                <c:pt idx="6293">
                  <c:v>1</c:v>
                </c:pt>
                <c:pt idx="6294">
                  <c:v>1</c:v>
                </c:pt>
                <c:pt idx="6295">
                  <c:v>1</c:v>
                </c:pt>
                <c:pt idx="6296">
                  <c:v>1</c:v>
                </c:pt>
                <c:pt idx="6297">
                  <c:v>1</c:v>
                </c:pt>
                <c:pt idx="6298">
                  <c:v>1</c:v>
                </c:pt>
                <c:pt idx="6299">
                  <c:v>1</c:v>
                </c:pt>
                <c:pt idx="6300">
                  <c:v>1</c:v>
                </c:pt>
                <c:pt idx="6301">
                  <c:v>1</c:v>
                </c:pt>
                <c:pt idx="6302">
                  <c:v>1</c:v>
                </c:pt>
                <c:pt idx="6303">
                  <c:v>1</c:v>
                </c:pt>
                <c:pt idx="6304">
                  <c:v>1</c:v>
                </c:pt>
                <c:pt idx="6305">
                  <c:v>1</c:v>
                </c:pt>
                <c:pt idx="6306">
                  <c:v>1</c:v>
                </c:pt>
                <c:pt idx="6307">
                  <c:v>1</c:v>
                </c:pt>
                <c:pt idx="6308">
                  <c:v>1</c:v>
                </c:pt>
                <c:pt idx="6309">
                  <c:v>1</c:v>
                </c:pt>
                <c:pt idx="6310">
                  <c:v>1</c:v>
                </c:pt>
                <c:pt idx="6311">
                  <c:v>1</c:v>
                </c:pt>
                <c:pt idx="6312">
                  <c:v>1</c:v>
                </c:pt>
                <c:pt idx="6313">
                  <c:v>1</c:v>
                </c:pt>
                <c:pt idx="6314">
                  <c:v>1</c:v>
                </c:pt>
                <c:pt idx="6315">
                  <c:v>1</c:v>
                </c:pt>
                <c:pt idx="6316">
                  <c:v>1</c:v>
                </c:pt>
                <c:pt idx="6317">
                  <c:v>1</c:v>
                </c:pt>
                <c:pt idx="6318">
                  <c:v>1</c:v>
                </c:pt>
                <c:pt idx="6319">
                  <c:v>1</c:v>
                </c:pt>
                <c:pt idx="6320">
                  <c:v>1</c:v>
                </c:pt>
                <c:pt idx="6321">
                  <c:v>1</c:v>
                </c:pt>
                <c:pt idx="6322">
                  <c:v>1</c:v>
                </c:pt>
                <c:pt idx="6323">
                  <c:v>1</c:v>
                </c:pt>
                <c:pt idx="6324">
                  <c:v>1</c:v>
                </c:pt>
                <c:pt idx="6325">
                  <c:v>1</c:v>
                </c:pt>
                <c:pt idx="6326">
                  <c:v>1</c:v>
                </c:pt>
                <c:pt idx="6327">
                  <c:v>1</c:v>
                </c:pt>
                <c:pt idx="6328">
                  <c:v>1</c:v>
                </c:pt>
                <c:pt idx="6329">
                  <c:v>1</c:v>
                </c:pt>
                <c:pt idx="6330">
                  <c:v>1</c:v>
                </c:pt>
                <c:pt idx="6331">
                  <c:v>1</c:v>
                </c:pt>
                <c:pt idx="6332">
                  <c:v>1</c:v>
                </c:pt>
                <c:pt idx="6333">
                  <c:v>1</c:v>
                </c:pt>
                <c:pt idx="6334">
                  <c:v>1</c:v>
                </c:pt>
                <c:pt idx="6335">
                  <c:v>1</c:v>
                </c:pt>
                <c:pt idx="6336">
                  <c:v>1</c:v>
                </c:pt>
                <c:pt idx="6337">
                  <c:v>1</c:v>
                </c:pt>
                <c:pt idx="6338">
                  <c:v>1</c:v>
                </c:pt>
                <c:pt idx="6339">
                  <c:v>1</c:v>
                </c:pt>
                <c:pt idx="6340">
                  <c:v>1</c:v>
                </c:pt>
                <c:pt idx="6341">
                  <c:v>1</c:v>
                </c:pt>
                <c:pt idx="6342">
                  <c:v>1</c:v>
                </c:pt>
                <c:pt idx="6343">
                  <c:v>1</c:v>
                </c:pt>
                <c:pt idx="6344">
                  <c:v>1</c:v>
                </c:pt>
                <c:pt idx="6345">
                  <c:v>1</c:v>
                </c:pt>
                <c:pt idx="6346">
                  <c:v>1</c:v>
                </c:pt>
                <c:pt idx="6347">
                  <c:v>1</c:v>
                </c:pt>
                <c:pt idx="6348">
                  <c:v>1</c:v>
                </c:pt>
                <c:pt idx="6349">
                  <c:v>1</c:v>
                </c:pt>
                <c:pt idx="6350">
                  <c:v>1</c:v>
                </c:pt>
                <c:pt idx="6351">
                  <c:v>1</c:v>
                </c:pt>
                <c:pt idx="6352">
                  <c:v>1</c:v>
                </c:pt>
                <c:pt idx="6353">
                  <c:v>1</c:v>
                </c:pt>
                <c:pt idx="6354">
                  <c:v>1</c:v>
                </c:pt>
                <c:pt idx="6355">
                  <c:v>1</c:v>
                </c:pt>
                <c:pt idx="6356">
                  <c:v>1</c:v>
                </c:pt>
                <c:pt idx="6357">
                  <c:v>1</c:v>
                </c:pt>
                <c:pt idx="6358">
                  <c:v>1</c:v>
                </c:pt>
                <c:pt idx="6359">
                  <c:v>1</c:v>
                </c:pt>
                <c:pt idx="6360">
                  <c:v>1</c:v>
                </c:pt>
                <c:pt idx="6361">
                  <c:v>1</c:v>
                </c:pt>
                <c:pt idx="6362">
                  <c:v>1</c:v>
                </c:pt>
                <c:pt idx="6363">
                  <c:v>1</c:v>
                </c:pt>
                <c:pt idx="6364">
                  <c:v>1</c:v>
                </c:pt>
                <c:pt idx="6365">
                  <c:v>1</c:v>
                </c:pt>
                <c:pt idx="6366">
                  <c:v>1</c:v>
                </c:pt>
                <c:pt idx="6367">
                  <c:v>1</c:v>
                </c:pt>
                <c:pt idx="6368">
                  <c:v>1</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numCache>
            </c:numRef>
          </c:val>
          <c:extLst>
            <c:ext xmlns:c16="http://schemas.microsoft.com/office/drawing/2014/chart" uri="{C3380CC4-5D6E-409C-BE32-E72D297353CC}">
              <c16:uniqueId val="{00000000-2F7A-49A3-9EF2-15D7B9648E4D}"/>
            </c:ext>
          </c:extLst>
        </c:ser>
        <c:dLbls>
          <c:showLegendKey val="0"/>
          <c:showVal val="0"/>
          <c:showCatName val="0"/>
          <c:showSerName val="0"/>
          <c:showPercent val="0"/>
          <c:showBubbleSize val="0"/>
        </c:dLbls>
        <c:axId val="105493520"/>
        <c:axId val="105491856"/>
      </c:areaChart>
      <c:lineChart>
        <c:grouping val="standard"/>
        <c:varyColors val="0"/>
        <c:ser>
          <c:idx val="0"/>
          <c:order val="0"/>
          <c:tx>
            <c:strRef>
              <c:f>data!$B$11</c:f>
              <c:strCache>
                <c:ptCount val="1"/>
                <c:pt idx="0">
                  <c:v>10-Year Treasury Yield minus 2-Year Treasury Yield</c:v>
                </c:pt>
              </c:strCache>
            </c:strRef>
          </c:tx>
          <c:spPr>
            <a:ln w="28575" cap="rnd">
              <a:solidFill>
                <a:srgbClr val="003B4A"/>
              </a:solidFill>
              <a:round/>
            </a:ln>
            <a:effectLst/>
          </c:spPr>
          <c:marker>
            <c:symbol val="none"/>
          </c:marker>
          <c:cat>
            <c:numRef>
              <c:f>data!$A$12:$A$12163</c:f>
              <c:numCache>
                <c:formatCode>yyyy\-mm\-dd</c:formatCode>
                <c:ptCount val="11641"/>
                <c:pt idx="0">
                  <c:v>27912</c:v>
                </c:pt>
                <c:pt idx="1">
                  <c:v>27913</c:v>
                </c:pt>
                <c:pt idx="2">
                  <c:v>27914</c:v>
                </c:pt>
                <c:pt idx="3">
                  <c:v>27915</c:v>
                </c:pt>
                <c:pt idx="4">
                  <c:v>27918</c:v>
                </c:pt>
                <c:pt idx="5">
                  <c:v>27919</c:v>
                </c:pt>
                <c:pt idx="6">
                  <c:v>27920</c:v>
                </c:pt>
                <c:pt idx="7">
                  <c:v>27921</c:v>
                </c:pt>
                <c:pt idx="8">
                  <c:v>27922</c:v>
                </c:pt>
                <c:pt idx="9">
                  <c:v>27925</c:v>
                </c:pt>
                <c:pt idx="10">
                  <c:v>27926</c:v>
                </c:pt>
                <c:pt idx="11">
                  <c:v>27927</c:v>
                </c:pt>
                <c:pt idx="12">
                  <c:v>27928</c:v>
                </c:pt>
                <c:pt idx="13">
                  <c:v>27929</c:v>
                </c:pt>
                <c:pt idx="14">
                  <c:v>27932</c:v>
                </c:pt>
                <c:pt idx="15">
                  <c:v>27933</c:v>
                </c:pt>
                <c:pt idx="16">
                  <c:v>27934</c:v>
                </c:pt>
                <c:pt idx="17">
                  <c:v>27935</c:v>
                </c:pt>
                <c:pt idx="18">
                  <c:v>27936</c:v>
                </c:pt>
                <c:pt idx="19">
                  <c:v>27939</c:v>
                </c:pt>
                <c:pt idx="20">
                  <c:v>27940</c:v>
                </c:pt>
                <c:pt idx="21">
                  <c:v>27941</c:v>
                </c:pt>
                <c:pt idx="22">
                  <c:v>27942</c:v>
                </c:pt>
                <c:pt idx="23">
                  <c:v>27943</c:v>
                </c:pt>
                <c:pt idx="24">
                  <c:v>27947</c:v>
                </c:pt>
                <c:pt idx="25">
                  <c:v>27948</c:v>
                </c:pt>
                <c:pt idx="26">
                  <c:v>27949</c:v>
                </c:pt>
                <c:pt idx="27">
                  <c:v>27950</c:v>
                </c:pt>
                <c:pt idx="28">
                  <c:v>27953</c:v>
                </c:pt>
                <c:pt idx="29">
                  <c:v>27954</c:v>
                </c:pt>
                <c:pt idx="30">
                  <c:v>27955</c:v>
                </c:pt>
                <c:pt idx="31">
                  <c:v>27956</c:v>
                </c:pt>
                <c:pt idx="32">
                  <c:v>27957</c:v>
                </c:pt>
                <c:pt idx="33">
                  <c:v>27960</c:v>
                </c:pt>
                <c:pt idx="34">
                  <c:v>27961</c:v>
                </c:pt>
                <c:pt idx="35">
                  <c:v>27962</c:v>
                </c:pt>
                <c:pt idx="36">
                  <c:v>27963</c:v>
                </c:pt>
                <c:pt idx="37">
                  <c:v>27964</c:v>
                </c:pt>
                <c:pt idx="38">
                  <c:v>27967</c:v>
                </c:pt>
                <c:pt idx="39">
                  <c:v>27968</c:v>
                </c:pt>
                <c:pt idx="40">
                  <c:v>27969</c:v>
                </c:pt>
                <c:pt idx="41">
                  <c:v>27970</c:v>
                </c:pt>
                <c:pt idx="42">
                  <c:v>27971</c:v>
                </c:pt>
                <c:pt idx="43">
                  <c:v>27974</c:v>
                </c:pt>
                <c:pt idx="44">
                  <c:v>27975</c:v>
                </c:pt>
                <c:pt idx="45">
                  <c:v>27976</c:v>
                </c:pt>
                <c:pt idx="46">
                  <c:v>27977</c:v>
                </c:pt>
                <c:pt idx="47">
                  <c:v>27978</c:v>
                </c:pt>
                <c:pt idx="48">
                  <c:v>27981</c:v>
                </c:pt>
                <c:pt idx="49">
                  <c:v>27982</c:v>
                </c:pt>
                <c:pt idx="50">
                  <c:v>27983</c:v>
                </c:pt>
                <c:pt idx="51">
                  <c:v>27984</c:v>
                </c:pt>
                <c:pt idx="52">
                  <c:v>27985</c:v>
                </c:pt>
                <c:pt idx="53">
                  <c:v>27988</c:v>
                </c:pt>
                <c:pt idx="54">
                  <c:v>27989</c:v>
                </c:pt>
                <c:pt idx="55">
                  <c:v>27990</c:v>
                </c:pt>
                <c:pt idx="56">
                  <c:v>27991</c:v>
                </c:pt>
                <c:pt idx="57">
                  <c:v>27992</c:v>
                </c:pt>
                <c:pt idx="58">
                  <c:v>27995</c:v>
                </c:pt>
                <c:pt idx="59">
                  <c:v>27996</c:v>
                </c:pt>
                <c:pt idx="60">
                  <c:v>27997</c:v>
                </c:pt>
                <c:pt idx="61">
                  <c:v>27998</c:v>
                </c:pt>
                <c:pt idx="62">
                  <c:v>27999</c:v>
                </c:pt>
                <c:pt idx="63">
                  <c:v>28002</c:v>
                </c:pt>
                <c:pt idx="64">
                  <c:v>28003</c:v>
                </c:pt>
                <c:pt idx="65">
                  <c:v>28004</c:v>
                </c:pt>
                <c:pt idx="66">
                  <c:v>28005</c:v>
                </c:pt>
                <c:pt idx="67">
                  <c:v>28006</c:v>
                </c:pt>
                <c:pt idx="68">
                  <c:v>28010</c:v>
                </c:pt>
                <c:pt idx="69">
                  <c:v>28011</c:v>
                </c:pt>
                <c:pt idx="70">
                  <c:v>28012</c:v>
                </c:pt>
                <c:pt idx="71">
                  <c:v>28013</c:v>
                </c:pt>
                <c:pt idx="72">
                  <c:v>28016</c:v>
                </c:pt>
                <c:pt idx="73">
                  <c:v>28017</c:v>
                </c:pt>
                <c:pt idx="74">
                  <c:v>28018</c:v>
                </c:pt>
                <c:pt idx="75">
                  <c:v>28019</c:v>
                </c:pt>
                <c:pt idx="76">
                  <c:v>28020</c:v>
                </c:pt>
                <c:pt idx="77">
                  <c:v>28023</c:v>
                </c:pt>
                <c:pt idx="78">
                  <c:v>28024</c:v>
                </c:pt>
                <c:pt idx="79">
                  <c:v>28025</c:v>
                </c:pt>
                <c:pt idx="80">
                  <c:v>28026</c:v>
                </c:pt>
                <c:pt idx="81">
                  <c:v>28027</c:v>
                </c:pt>
                <c:pt idx="82">
                  <c:v>28030</c:v>
                </c:pt>
                <c:pt idx="83">
                  <c:v>28031</c:v>
                </c:pt>
                <c:pt idx="84">
                  <c:v>28032</c:v>
                </c:pt>
                <c:pt idx="85">
                  <c:v>28033</c:v>
                </c:pt>
                <c:pt idx="86">
                  <c:v>28034</c:v>
                </c:pt>
                <c:pt idx="87">
                  <c:v>28037</c:v>
                </c:pt>
                <c:pt idx="88">
                  <c:v>28038</c:v>
                </c:pt>
                <c:pt idx="89">
                  <c:v>28039</c:v>
                </c:pt>
                <c:pt idx="90">
                  <c:v>28040</c:v>
                </c:pt>
                <c:pt idx="91">
                  <c:v>28041</c:v>
                </c:pt>
                <c:pt idx="92">
                  <c:v>28045</c:v>
                </c:pt>
                <c:pt idx="93">
                  <c:v>28046</c:v>
                </c:pt>
                <c:pt idx="94">
                  <c:v>28047</c:v>
                </c:pt>
                <c:pt idx="95">
                  <c:v>28048</c:v>
                </c:pt>
                <c:pt idx="96">
                  <c:v>28051</c:v>
                </c:pt>
                <c:pt idx="97">
                  <c:v>28052</c:v>
                </c:pt>
                <c:pt idx="98">
                  <c:v>28053</c:v>
                </c:pt>
                <c:pt idx="99">
                  <c:v>28054</c:v>
                </c:pt>
                <c:pt idx="100">
                  <c:v>28055</c:v>
                </c:pt>
                <c:pt idx="101">
                  <c:v>28058</c:v>
                </c:pt>
                <c:pt idx="102">
                  <c:v>28059</c:v>
                </c:pt>
                <c:pt idx="103">
                  <c:v>28060</c:v>
                </c:pt>
                <c:pt idx="104">
                  <c:v>28061</c:v>
                </c:pt>
                <c:pt idx="105">
                  <c:v>28062</c:v>
                </c:pt>
                <c:pt idx="106">
                  <c:v>28065</c:v>
                </c:pt>
                <c:pt idx="107">
                  <c:v>28067</c:v>
                </c:pt>
                <c:pt idx="108">
                  <c:v>28068</c:v>
                </c:pt>
                <c:pt idx="109">
                  <c:v>28069</c:v>
                </c:pt>
                <c:pt idx="110">
                  <c:v>28072</c:v>
                </c:pt>
                <c:pt idx="111">
                  <c:v>28073</c:v>
                </c:pt>
                <c:pt idx="112">
                  <c:v>28074</c:v>
                </c:pt>
                <c:pt idx="113">
                  <c:v>28076</c:v>
                </c:pt>
                <c:pt idx="114">
                  <c:v>28079</c:v>
                </c:pt>
                <c:pt idx="115">
                  <c:v>28080</c:v>
                </c:pt>
                <c:pt idx="116">
                  <c:v>28081</c:v>
                </c:pt>
                <c:pt idx="117">
                  <c:v>28082</c:v>
                </c:pt>
                <c:pt idx="118">
                  <c:v>28083</c:v>
                </c:pt>
                <c:pt idx="119">
                  <c:v>28086</c:v>
                </c:pt>
                <c:pt idx="120">
                  <c:v>28087</c:v>
                </c:pt>
                <c:pt idx="121">
                  <c:v>28088</c:v>
                </c:pt>
                <c:pt idx="122">
                  <c:v>28090</c:v>
                </c:pt>
                <c:pt idx="123">
                  <c:v>28093</c:v>
                </c:pt>
                <c:pt idx="124">
                  <c:v>28094</c:v>
                </c:pt>
                <c:pt idx="125">
                  <c:v>28095</c:v>
                </c:pt>
                <c:pt idx="126">
                  <c:v>28096</c:v>
                </c:pt>
                <c:pt idx="127">
                  <c:v>28097</c:v>
                </c:pt>
                <c:pt idx="128">
                  <c:v>28100</c:v>
                </c:pt>
                <c:pt idx="129">
                  <c:v>28101</c:v>
                </c:pt>
                <c:pt idx="130">
                  <c:v>28102</c:v>
                </c:pt>
                <c:pt idx="131">
                  <c:v>28103</c:v>
                </c:pt>
                <c:pt idx="132">
                  <c:v>28104</c:v>
                </c:pt>
                <c:pt idx="133">
                  <c:v>28107</c:v>
                </c:pt>
                <c:pt idx="134">
                  <c:v>28108</c:v>
                </c:pt>
                <c:pt idx="135">
                  <c:v>28109</c:v>
                </c:pt>
                <c:pt idx="136">
                  <c:v>28110</c:v>
                </c:pt>
                <c:pt idx="137">
                  <c:v>28111</c:v>
                </c:pt>
                <c:pt idx="138">
                  <c:v>28114</c:v>
                </c:pt>
                <c:pt idx="139">
                  <c:v>28115</c:v>
                </c:pt>
                <c:pt idx="140">
                  <c:v>28116</c:v>
                </c:pt>
                <c:pt idx="141">
                  <c:v>28117</c:v>
                </c:pt>
                <c:pt idx="142">
                  <c:v>28121</c:v>
                </c:pt>
                <c:pt idx="143">
                  <c:v>28122</c:v>
                </c:pt>
                <c:pt idx="144">
                  <c:v>28123</c:v>
                </c:pt>
                <c:pt idx="145">
                  <c:v>28124</c:v>
                </c:pt>
                <c:pt idx="146">
                  <c:v>28125</c:v>
                </c:pt>
                <c:pt idx="147">
                  <c:v>28128</c:v>
                </c:pt>
                <c:pt idx="148">
                  <c:v>28129</c:v>
                </c:pt>
                <c:pt idx="149">
                  <c:v>28130</c:v>
                </c:pt>
                <c:pt idx="150">
                  <c:v>28131</c:v>
                </c:pt>
                <c:pt idx="151">
                  <c:v>28132</c:v>
                </c:pt>
                <c:pt idx="152">
                  <c:v>28135</c:v>
                </c:pt>
                <c:pt idx="153">
                  <c:v>28136</c:v>
                </c:pt>
                <c:pt idx="154">
                  <c:v>28137</c:v>
                </c:pt>
                <c:pt idx="155">
                  <c:v>28138</c:v>
                </c:pt>
                <c:pt idx="156">
                  <c:v>28139</c:v>
                </c:pt>
                <c:pt idx="157">
                  <c:v>28142</c:v>
                </c:pt>
                <c:pt idx="158">
                  <c:v>28143</c:v>
                </c:pt>
                <c:pt idx="159">
                  <c:v>28144</c:v>
                </c:pt>
                <c:pt idx="160">
                  <c:v>28145</c:v>
                </c:pt>
                <c:pt idx="161">
                  <c:v>28146</c:v>
                </c:pt>
                <c:pt idx="162">
                  <c:v>28149</c:v>
                </c:pt>
                <c:pt idx="163">
                  <c:v>28150</c:v>
                </c:pt>
                <c:pt idx="164">
                  <c:v>28151</c:v>
                </c:pt>
                <c:pt idx="165">
                  <c:v>28152</c:v>
                </c:pt>
                <c:pt idx="166">
                  <c:v>28153</c:v>
                </c:pt>
                <c:pt idx="167">
                  <c:v>28156</c:v>
                </c:pt>
                <c:pt idx="168">
                  <c:v>28157</c:v>
                </c:pt>
                <c:pt idx="169">
                  <c:v>28158</c:v>
                </c:pt>
                <c:pt idx="170">
                  <c:v>28159</c:v>
                </c:pt>
                <c:pt idx="171">
                  <c:v>28160</c:v>
                </c:pt>
                <c:pt idx="172">
                  <c:v>28163</c:v>
                </c:pt>
                <c:pt idx="173">
                  <c:v>28164</c:v>
                </c:pt>
                <c:pt idx="174">
                  <c:v>28165</c:v>
                </c:pt>
                <c:pt idx="175">
                  <c:v>28166</c:v>
                </c:pt>
                <c:pt idx="176">
                  <c:v>28167</c:v>
                </c:pt>
                <c:pt idx="177">
                  <c:v>28170</c:v>
                </c:pt>
                <c:pt idx="178">
                  <c:v>28171</c:v>
                </c:pt>
                <c:pt idx="179">
                  <c:v>28172</c:v>
                </c:pt>
                <c:pt idx="180">
                  <c:v>28173</c:v>
                </c:pt>
                <c:pt idx="181">
                  <c:v>28174</c:v>
                </c:pt>
                <c:pt idx="182">
                  <c:v>28178</c:v>
                </c:pt>
                <c:pt idx="183">
                  <c:v>28179</c:v>
                </c:pt>
                <c:pt idx="184">
                  <c:v>28180</c:v>
                </c:pt>
                <c:pt idx="185">
                  <c:v>28181</c:v>
                </c:pt>
                <c:pt idx="186">
                  <c:v>28184</c:v>
                </c:pt>
                <c:pt idx="187">
                  <c:v>28185</c:v>
                </c:pt>
                <c:pt idx="188">
                  <c:v>28186</c:v>
                </c:pt>
                <c:pt idx="189">
                  <c:v>28187</c:v>
                </c:pt>
                <c:pt idx="190">
                  <c:v>28188</c:v>
                </c:pt>
                <c:pt idx="191">
                  <c:v>28191</c:v>
                </c:pt>
                <c:pt idx="192">
                  <c:v>28192</c:v>
                </c:pt>
                <c:pt idx="193">
                  <c:v>28193</c:v>
                </c:pt>
                <c:pt idx="194">
                  <c:v>28194</c:v>
                </c:pt>
                <c:pt idx="195">
                  <c:v>28195</c:v>
                </c:pt>
                <c:pt idx="196">
                  <c:v>28198</c:v>
                </c:pt>
                <c:pt idx="197">
                  <c:v>28199</c:v>
                </c:pt>
                <c:pt idx="198">
                  <c:v>28200</c:v>
                </c:pt>
                <c:pt idx="199">
                  <c:v>28201</c:v>
                </c:pt>
                <c:pt idx="200">
                  <c:v>28202</c:v>
                </c:pt>
                <c:pt idx="201">
                  <c:v>28205</c:v>
                </c:pt>
                <c:pt idx="202">
                  <c:v>28206</c:v>
                </c:pt>
                <c:pt idx="203">
                  <c:v>28207</c:v>
                </c:pt>
                <c:pt idx="204">
                  <c:v>28208</c:v>
                </c:pt>
                <c:pt idx="205">
                  <c:v>28209</c:v>
                </c:pt>
                <c:pt idx="206">
                  <c:v>28212</c:v>
                </c:pt>
                <c:pt idx="207">
                  <c:v>28213</c:v>
                </c:pt>
                <c:pt idx="208">
                  <c:v>28214</c:v>
                </c:pt>
                <c:pt idx="209">
                  <c:v>28215</c:v>
                </c:pt>
                <c:pt idx="210">
                  <c:v>28216</c:v>
                </c:pt>
                <c:pt idx="211">
                  <c:v>28219</c:v>
                </c:pt>
                <c:pt idx="212">
                  <c:v>28220</c:v>
                </c:pt>
                <c:pt idx="213">
                  <c:v>28221</c:v>
                </c:pt>
                <c:pt idx="214">
                  <c:v>28222</c:v>
                </c:pt>
                <c:pt idx="215">
                  <c:v>28226</c:v>
                </c:pt>
                <c:pt idx="216">
                  <c:v>28227</c:v>
                </c:pt>
                <c:pt idx="217">
                  <c:v>28228</c:v>
                </c:pt>
                <c:pt idx="218">
                  <c:v>28229</c:v>
                </c:pt>
                <c:pt idx="219">
                  <c:v>28230</c:v>
                </c:pt>
                <c:pt idx="220">
                  <c:v>28233</c:v>
                </c:pt>
                <c:pt idx="221">
                  <c:v>28234</c:v>
                </c:pt>
                <c:pt idx="222">
                  <c:v>28235</c:v>
                </c:pt>
                <c:pt idx="223">
                  <c:v>28236</c:v>
                </c:pt>
                <c:pt idx="224">
                  <c:v>28237</c:v>
                </c:pt>
                <c:pt idx="225">
                  <c:v>28240</c:v>
                </c:pt>
                <c:pt idx="226">
                  <c:v>28241</c:v>
                </c:pt>
                <c:pt idx="227">
                  <c:v>28242</c:v>
                </c:pt>
                <c:pt idx="228">
                  <c:v>28243</c:v>
                </c:pt>
                <c:pt idx="229">
                  <c:v>28244</c:v>
                </c:pt>
                <c:pt idx="230">
                  <c:v>28247</c:v>
                </c:pt>
                <c:pt idx="231">
                  <c:v>28248</c:v>
                </c:pt>
                <c:pt idx="232">
                  <c:v>28249</c:v>
                </c:pt>
                <c:pt idx="233">
                  <c:v>28250</c:v>
                </c:pt>
                <c:pt idx="234">
                  <c:v>28251</c:v>
                </c:pt>
                <c:pt idx="235">
                  <c:v>28254</c:v>
                </c:pt>
                <c:pt idx="236">
                  <c:v>28255</c:v>
                </c:pt>
                <c:pt idx="237">
                  <c:v>28256</c:v>
                </c:pt>
                <c:pt idx="238">
                  <c:v>28257</c:v>
                </c:pt>
                <c:pt idx="239">
                  <c:v>28258</c:v>
                </c:pt>
                <c:pt idx="240">
                  <c:v>28261</c:v>
                </c:pt>
                <c:pt idx="241">
                  <c:v>28262</c:v>
                </c:pt>
                <c:pt idx="242">
                  <c:v>28263</c:v>
                </c:pt>
                <c:pt idx="243">
                  <c:v>28264</c:v>
                </c:pt>
                <c:pt idx="244">
                  <c:v>28265</c:v>
                </c:pt>
                <c:pt idx="245">
                  <c:v>28268</c:v>
                </c:pt>
                <c:pt idx="246">
                  <c:v>28269</c:v>
                </c:pt>
                <c:pt idx="247">
                  <c:v>28270</c:v>
                </c:pt>
                <c:pt idx="248">
                  <c:v>28271</c:v>
                </c:pt>
                <c:pt idx="249">
                  <c:v>28272</c:v>
                </c:pt>
                <c:pt idx="250">
                  <c:v>28276</c:v>
                </c:pt>
                <c:pt idx="251">
                  <c:v>28277</c:v>
                </c:pt>
                <c:pt idx="252">
                  <c:v>28278</c:v>
                </c:pt>
                <c:pt idx="253">
                  <c:v>28279</c:v>
                </c:pt>
                <c:pt idx="254">
                  <c:v>28282</c:v>
                </c:pt>
                <c:pt idx="255">
                  <c:v>28283</c:v>
                </c:pt>
                <c:pt idx="256">
                  <c:v>28284</c:v>
                </c:pt>
                <c:pt idx="257">
                  <c:v>28285</c:v>
                </c:pt>
                <c:pt idx="258">
                  <c:v>28286</c:v>
                </c:pt>
                <c:pt idx="259">
                  <c:v>28289</c:v>
                </c:pt>
                <c:pt idx="260">
                  <c:v>28290</c:v>
                </c:pt>
                <c:pt idx="261">
                  <c:v>28291</c:v>
                </c:pt>
                <c:pt idx="262">
                  <c:v>28292</c:v>
                </c:pt>
                <c:pt idx="263">
                  <c:v>28293</c:v>
                </c:pt>
                <c:pt idx="264">
                  <c:v>28296</c:v>
                </c:pt>
                <c:pt idx="265">
                  <c:v>28297</c:v>
                </c:pt>
                <c:pt idx="266">
                  <c:v>28298</c:v>
                </c:pt>
                <c:pt idx="267">
                  <c:v>28299</c:v>
                </c:pt>
                <c:pt idx="268">
                  <c:v>28300</c:v>
                </c:pt>
                <c:pt idx="269">
                  <c:v>28303</c:v>
                </c:pt>
                <c:pt idx="270">
                  <c:v>28304</c:v>
                </c:pt>
                <c:pt idx="271">
                  <c:v>28305</c:v>
                </c:pt>
                <c:pt idx="272">
                  <c:v>28306</c:v>
                </c:pt>
                <c:pt idx="273">
                  <c:v>28307</c:v>
                </c:pt>
                <c:pt idx="274">
                  <c:v>28311</c:v>
                </c:pt>
                <c:pt idx="275">
                  <c:v>28312</c:v>
                </c:pt>
                <c:pt idx="276">
                  <c:v>28313</c:v>
                </c:pt>
                <c:pt idx="277">
                  <c:v>28314</c:v>
                </c:pt>
                <c:pt idx="278">
                  <c:v>28317</c:v>
                </c:pt>
                <c:pt idx="279">
                  <c:v>28318</c:v>
                </c:pt>
                <c:pt idx="280">
                  <c:v>28319</c:v>
                </c:pt>
                <c:pt idx="281">
                  <c:v>28321</c:v>
                </c:pt>
                <c:pt idx="282">
                  <c:v>28324</c:v>
                </c:pt>
                <c:pt idx="283">
                  <c:v>28325</c:v>
                </c:pt>
                <c:pt idx="284">
                  <c:v>28326</c:v>
                </c:pt>
                <c:pt idx="285">
                  <c:v>28327</c:v>
                </c:pt>
                <c:pt idx="286">
                  <c:v>28328</c:v>
                </c:pt>
                <c:pt idx="287">
                  <c:v>28331</c:v>
                </c:pt>
                <c:pt idx="288">
                  <c:v>28332</c:v>
                </c:pt>
                <c:pt idx="289">
                  <c:v>28333</c:v>
                </c:pt>
                <c:pt idx="290">
                  <c:v>28334</c:v>
                </c:pt>
                <c:pt idx="291">
                  <c:v>28335</c:v>
                </c:pt>
                <c:pt idx="292">
                  <c:v>28338</c:v>
                </c:pt>
                <c:pt idx="293">
                  <c:v>28339</c:v>
                </c:pt>
                <c:pt idx="294">
                  <c:v>28340</c:v>
                </c:pt>
                <c:pt idx="295">
                  <c:v>28341</c:v>
                </c:pt>
                <c:pt idx="296">
                  <c:v>28342</c:v>
                </c:pt>
                <c:pt idx="297">
                  <c:v>28345</c:v>
                </c:pt>
                <c:pt idx="298">
                  <c:v>28346</c:v>
                </c:pt>
                <c:pt idx="299">
                  <c:v>28347</c:v>
                </c:pt>
                <c:pt idx="300">
                  <c:v>28348</c:v>
                </c:pt>
                <c:pt idx="301">
                  <c:v>28349</c:v>
                </c:pt>
                <c:pt idx="302">
                  <c:v>28352</c:v>
                </c:pt>
                <c:pt idx="303">
                  <c:v>28353</c:v>
                </c:pt>
                <c:pt idx="304">
                  <c:v>28354</c:v>
                </c:pt>
                <c:pt idx="305">
                  <c:v>28355</c:v>
                </c:pt>
                <c:pt idx="306">
                  <c:v>28356</c:v>
                </c:pt>
                <c:pt idx="307">
                  <c:v>28359</c:v>
                </c:pt>
                <c:pt idx="308">
                  <c:v>28360</c:v>
                </c:pt>
                <c:pt idx="309">
                  <c:v>28361</c:v>
                </c:pt>
                <c:pt idx="310">
                  <c:v>28362</c:v>
                </c:pt>
                <c:pt idx="311">
                  <c:v>28363</c:v>
                </c:pt>
                <c:pt idx="312">
                  <c:v>28366</c:v>
                </c:pt>
                <c:pt idx="313">
                  <c:v>28367</c:v>
                </c:pt>
                <c:pt idx="314">
                  <c:v>28368</c:v>
                </c:pt>
                <c:pt idx="315">
                  <c:v>28369</c:v>
                </c:pt>
                <c:pt idx="316">
                  <c:v>28370</c:v>
                </c:pt>
                <c:pt idx="317">
                  <c:v>28374</c:v>
                </c:pt>
                <c:pt idx="318">
                  <c:v>28375</c:v>
                </c:pt>
                <c:pt idx="319">
                  <c:v>28376</c:v>
                </c:pt>
                <c:pt idx="320">
                  <c:v>28377</c:v>
                </c:pt>
                <c:pt idx="321">
                  <c:v>28380</c:v>
                </c:pt>
                <c:pt idx="322">
                  <c:v>28381</c:v>
                </c:pt>
                <c:pt idx="323">
                  <c:v>28382</c:v>
                </c:pt>
                <c:pt idx="324">
                  <c:v>28383</c:v>
                </c:pt>
                <c:pt idx="325">
                  <c:v>28384</c:v>
                </c:pt>
                <c:pt idx="326">
                  <c:v>28387</c:v>
                </c:pt>
                <c:pt idx="327">
                  <c:v>28388</c:v>
                </c:pt>
                <c:pt idx="328">
                  <c:v>28389</c:v>
                </c:pt>
                <c:pt idx="329">
                  <c:v>28390</c:v>
                </c:pt>
                <c:pt idx="330">
                  <c:v>28391</c:v>
                </c:pt>
                <c:pt idx="331">
                  <c:v>28394</c:v>
                </c:pt>
                <c:pt idx="332">
                  <c:v>28395</c:v>
                </c:pt>
                <c:pt idx="333">
                  <c:v>28396</c:v>
                </c:pt>
                <c:pt idx="334">
                  <c:v>28397</c:v>
                </c:pt>
                <c:pt idx="335">
                  <c:v>28398</c:v>
                </c:pt>
                <c:pt idx="336">
                  <c:v>28401</c:v>
                </c:pt>
                <c:pt idx="337">
                  <c:v>28402</c:v>
                </c:pt>
                <c:pt idx="338">
                  <c:v>28403</c:v>
                </c:pt>
                <c:pt idx="339">
                  <c:v>28404</c:v>
                </c:pt>
                <c:pt idx="340">
                  <c:v>28405</c:v>
                </c:pt>
                <c:pt idx="341">
                  <c:v>28409</c:v>
                </c:pt>
                <c:pt idx="342">
                  <c:v>28410</c:v>
                </c:pt>
                <c:pt idx="343">
                  <c:v>28411</c:v>
                </c:pt>
                <c:pt idx="344">
                  <c:v>28412</c:v>
                </c:pt>
                <c:pt idx="345">
                  <c:v>28415</c:v>
                </c:pt>
                <c:pt idx="346">
                  <c:v>28416</c:v>
                </c:pt>
                <c:pt idx="347">
                  <c:v>28417</c:v>
                </c:pt>
                <c:pt idx="348">
                  <c:v>28418</c:v>
                </c:pt>
                <c:pt idx="349">
                  <c:v>28419</c:v>
                </c:pt>
                <c:pt idx="350">
                  <c:v>28422</c:v>
                </c:pt>
                <c:pt idx="351">
                  <c:v>28423</c:v>
                </c:pt>
                <c:pt idx="352">
                  <c:v>28424</c:v>
                </c:pt>
                <c:pt idx="353">
                  <c:v>28425</c:v>
                </c:pt>
                <c:pt idx="354">
                  <c:v>28426</c:v>
                </c:pt>
                <c:pt idx="355">
                  <c:v>28429</c:v>
                </c:pt>
                <c:pt idx="356">
                  <c:v>28430</c:v>
                </c:pt>
                <c:pt idx="357">
                  <c:v>28431</c:v>
                </c:pt>
                <c:pt idx="358">
                  <c:v>28432</c:v>
                </c:pt>
                <c:pt idx="359">
                  <c:v>28433</c:v>
                </c:pt>
                <c:pt idx="360">
                  <c:v>28436</c:v>
                </c:pt>
                <c:pt idx="361">
                  <c:v>28438</c:v>
                </c:pt>
                <c:pt idx="362">
                  <c:v>28439</c:v>
                </c:pt>
                <c:pt idx="363">
                  <c:v>28443</c:v>
                </c:pt>
                <c:pt idx="364">
                  <c:v>28444</c:v>
                </c:pt>
                <c:pt idx="365">
                  <c:v>28445</c:v>
                </c:pt>
                <c:pt idx="366">
                  <c:v>28446</c:v>
                </c:pt>
                <c:pt idx="367">
                  <c:v>28447</c:v>
                </c:pt>
                <c:pt idx="368">
                  <c:v>28450</c:v>
                </c:pt>
                <c:pt idx="369">
                  <c:v>28451</c:v>
                </c:pt>
                <c:pt idx="370">
                  <c:v>28452</c:v>
                </c:pt>
                <c:pt idx="371">
                  <c:v>28454</c:v>
                </c:pt>
                <c:pt idx="372">
                  <c:v>28457</c:v>
                </c:pt>
                <c:pt idx="373">
                  <c:v>28458</c:v>
                </c:pt>
                <c:pt idx="374">
                  <c:v>28459</c:v>
                </c:pt>
                <c:pt idx="375">
                  <c:v>28460</c:v>
                </c:pt>
                <c:pt idx="376">
                  <c:v>28461</c:v>
                </c:pt>
                <c:pt idx="377">
                  <c:v>28464</c:v>
                </c:pt>
                <c:pt idx="378">
                  <c:v>28465</c:v>
                </c:pt>
                <c:pt idx="379">
                  <c:v>28466</c:v>
                </c:pt>
                <c:pt idx="380">
                  <c:v>28467</c:v>
                </c:pt>
                <c:pt idx="381">
                  <c:v>28468</c:v>
                </c:pt>
                <c:pt idx="382">
                  <c:v>28471</c:v>
                </c:pt>
                <c:pt idx="383">
                  <c:v>28472</c:v>
                </c:pt>
                <c:pt idx="384">
                  <c:v>28473</c:v>
                </c:pt>
                <c:pt idx="385">
                  <c:v>28474</c:v>
                </c:pt>
                <c:pt idx="386">
                  <c:v>28475</c:v>
                </c:pt>
                <c:pt idx="387">
                  <c:v>28478</c:v>
                </c:pt>
                <c:pt idx="388">
                  <c:v>28479</c:v>
                </c:pt>
                <c:pt idx="389">
                  <c:v>28480</c:v>
                </c:pt>
                <c:pt idx="390">
                  <c:v>28481</c:v>
                </c:pt>
                <c:pt idx="391">
                  <c:v>28482</c:v>
                </c:pt>
                <c:pt idx="392">
                  <c:v>28486</c:v>
                </c:pt>
                <c:pt idx="393">
                  <c:v>28487</c:v>
                </c:pt>
                <c:pt idx="394">
                  <c:v>28488</c:v>
                </c:pt>
                <c:pt idx="395">
                  <c:v>28489</c:v>
                </c:pt>
                <c:pt idx="396">
                  <c:v>28493</c:v>
                </c:pt>
                <c:pt idx="397">
                  <c:v>28494</c:v>
                </c:pt>
                <c:pt idx="398">
                  <c:v>28495</c:v>
                </c:pt>
                <c:pt idx="399">
                  <c:v>28496</c:v>
                </c:pt>
                <c:pt idx="400">
                  <c:v>28499</c:v>
                </c:pt>
                <c:pt idx="401">
                  <c:v>28500</c:v>
                </c:pt>
                <c:pt idx="402">
                  <c:v>28501</c:v>
                </c:pt>
                <c:pt idx="403">
                  <c:v>28502</c:v>
                </c:pt>
                <c:pt idx="404">
                  <c:v>28503</c:v>
                </c:pt>
                <c:pt idx="405">
                  <c:v>28506</c:v>
                </c:pt>
                <c:pt idx="406">
                  <c:v>28507</c:v>
                </c:pt>
                <c:pt idx="407">
                  <c:v>28508</c:v>
                </c:pt>
                <c:pt idx="408">
                  <c:v>28509</c:v>
                </c:pt>
                <c:pt idx="409">
                  <c:v>28510</c:v>
                </c:pt>
                <c:pt idx="410">
                  <c:v>28513</c:v>
                </c:pt>
                <c:pt idx="411">
                  <c:v>28514</c:v>
                </c:pt>
                <c:pt idx="412">
                  <c:v>28515</c:v>
                </c:pt>
                <c:pt idx="413">
                  <c:v>28516</c:v>
                </c:pt>
                <c:pt idx="414">
                  <c:v>28517</c:v>
                </c:pt>
                <c:pt idx="415">
                  <c:v>28520</c:v>
                </c:pt>
                <c:pt idx="416">
                  <c:v>28521</c:v>
                </c:pt>
                <c:pt idx="417">
                  <c:v>28522</c:v>
                </c:pt>
                <c:pt idx="418">
                  <c:v>28523</c:v>
                </c:pt>
                <c:pt idx="419">
                  <c:v>28524</c:v>
                </c:pt>
                <c:pt idx="420">
                  <c:v>28527</c:v>
                </c:pt>
                <c:pt idx="421">
                  <c:v>28528</c:v>
                </c:pt>
                <c:pt idx="422">
                  <c:v>28529</c:v>
                </c:pt>
                <c:pt idx="423">
                  <c:v>28530</c:v>
                </c:pt>
                <c:pt idx="424">
                  <c:v>28531</c:v>
                </c:pt>
                <c:pt idx="425">
                  <c:v>28535</c:v>
                </c:pt>
                <c:pt idx="426">
                  <c:v>28536</c:v>
                </c:pt>
                <c:pt idx="427">
                  <c:v>28537</c:v>
                </c:pt>
                <c:pt idx="428">
                  <c:v>28538</c:v>
                </c:pt>
                <c:pt idx="429">
                  <c:v>28542</c:v>
                </c:pt>
                <c:pt idx="430">
                  <c:v>28543</c:v>
                </c:pt>
                <c:pt idx="431">
                  <c:v>28544</c:v>
                </c:pt>
                <c:pt idx="432">
                  <c:v>28545</c:v>
                </c:pt>
                <c:pt idx="433">
                  <c:v>28548</c:v>
                </c:pt>
                <c:pt idx="434">
                  <c:v>28549</c:v>
                </c:pt>
                <c:pt idx="435">
                  <c:v>28550</c:v>
                </c:pt>
                <c:pt idx="436">
                  <c:v>28551</c:v>
                </c:pt>
                <c:pt idx="437">
                  <c:v>28552</c:v>
                </c:pt>
                <c:pt idx="438">
                  <c:v>28555</c:v>
                </c:pt>
                <c:pt idx="439">
                  <c:v>28556</c:v>
                </c:pt>
                <c:pt idx="440">
                  <c:v>28557</c:v>
                </c:pt>
                <c:pt idx="441">
                  <c:v>28558</c:v>
                </c:pt>
                <c:pt idx="442">
                  <c:v>28559</c:v>
                </c:pt>
                <c:pt idx="443">
                  <c:v>28562</c:v>
                </c:pt>
                <c:pt idx="444">
                  <c:v>28563</c:v>
                </c:pt>
                <c:pt idx="445">
                  <c:v>28564</c:v>
                </c:pt>
                <c:pt idx="446">
                  <c:v>28565</c:v>
                </c:pt>
                <c:pt idx="447">
                  <c:v>28566</c:v>
                </c:pt>
                <c:pt idx="448">
                  <c:v>28569</c:v>
                </c:pt>
                <c:pt idx="449">
                  <c:v>28570</c:v>
                </c:pt>
                <c:pt idx="450">
                  <c:v>28571</c:v>
                </c:pt>
                <c:pt idx="451">
                  <c:v>28572</c:v>
                </c:pt>
                <c:pt idx="452">
                  <c:v>28576</c:v>
                </c:pt>
                <c:pt idx="453">
                  <c:v>28577</c:v>
                </c:pt>
                <c:pt idx="454">
                  <c:v>28578</c:v>
                </c:pt>
                <c:pt idx="455">
                  <c:v>28579</c:v>
                </c:pt>
                <c:pt idx="456">
                  <c:v>28580</c:v>
                </c:pt>
                <c:pt idx="457">
                  <c:v>28583</c:v>
                </c:pt>
                <c:pt idx="458">
                  <c:v>28584</c:v>
                </c:pt>
                <c:pt idx="459">
                  <c:v>28585</c:v>
                </c:pt>
                <c:pt idx="460">
                  <c:v>28586</c:v>
                </c:pt>
                <c:pt idx="461">
                  <c:v>28587</c:v>
                </c:pt>
                <c:pt idx="462">
                  <c:v>28590</c:v>
                </c:pt>
                <c:pt idx="463">
                  <c:v>28591</c:v>
                </c:pt>
                <c:pt idx="464">
                  <c:v>28592</c:v>
                </c:pt>
                <c:pt idx="465">
                  <c:v>28593</c:v>
                </c:pt>
                <c:pt idx="466">
                  <c:v>28594</c:v>
                </c:pt>
                <c:pt idx="467">
                  <c:v>28597</c:v>
                </c:pt>
                <c:pt idx="468">
                  <c:v>28598</c:v>
                </c:pt>
                <c:pt idx="469">
                  <c:v>28599</c:v>
                </c:pt>
                <c:pt idx="470">
                  <c:v>28600</c:v>
                </c:pt>
                <c:pt idx="471">
                  <c:v>28601</c:v>
                </c:pt>
                <c:pt idx="472">
                  <c:v>28604</c:v>
                </c:pt>
                <c:pt idx="473">
                  <c:v>28605</c:v>
                </c:pt>
                <c:pt idx="474">
                  <c:v>28606</c:v>
                </c:pt>
                <c:pt idx="475">
                  <c:v>28607</c:v>
                </c:pt>
                <c:pt idx="476">
                  <c:v>28608</c:v>
                </c:pt>
                <c:pt idx="477">
                  <c:v>28611</c:v>
                </c:pt>
                <c:pt idx="478">
                  <c:v>28612</c:v>
                </c:pt>
                <c:pt idx="479">
                  <c:v>28613</c:v>
                </c:pt>
                <c:pt idx="480">
                  <c:v>28614</c:v>
                </c:pt>
                <c:pt idx="481">
                  <c:v>28615</c:v>
                </c:pt>
                <c:pt idx="482">
                  <c:v>28618</c:v>
                </c:pt>
                <c:pt idx="483">
                  <c:v>28619</c:v>
                </c:pt>
                <c:pt idx="484">
                  <c:v>28620</c:v>
                </c:pt>
                <c:pt idx="485">
                  <c:v>28621</c:v>
                </c:pt>
                <c:pt idx="486">
                  <c:v>28622</c:v>
                </c:pt>
                <c:pt idx="487">
                  <c:v>28625</c:v>
                </c:pt>
                <c:pt idx="488">
                  <c:v>28626</c:v>
                </c:pt>
                <c:pt idx="489">
                  <c:v>28627</c:v>
                </c:pt>
                <c:pt idx="490">
                  <c:v>28628</c:v>
                </c:pt>
                <c:pt idx="491">
                  <c:v>28629</c:v>
                </c:pt>
                <c:pt idx="492">
                  <c:v>28632</c:v>
                </c:pt>
                <c:pt idx="493">
                  <c:v>28633</c:v>
                </c:pt>
                <c:pt idx="494">
                  <c:v>28634</c:v>
                </c:pt>
                <c:pt idx="495">
                  <c:v>28635</c:v>
                </c:pt>
                <c:pt idx="496">
                  <c:v>28636</c:v>
                </c:pt>
                <c:pt idx="497">
                  <c:v>28641</c:v>
                </c:pt>
                <c:pt idx="498">
                  <c:v>28642</c:v>
                </c:pt>
                <c:pt idx="499">
                  <c:v>28643</c:v>
                </c:pt>
                <c:pt idx="500">
                  <c:v>28646</c:v>
                </c:pt>
                <c:pt idx="501">
                  <c:v>28647</c:v>
                </c:pt>
                <c:pt idx="502">
                  <c:v>28648</c:v>
                </c:pt>
                <c:pt idx="503">
                  <c:v>28649</c:v>
                </c:pt>
                <c:pt idx="504">
                  <c:v>28650</c:v>
                </c:pt>
                <c:pt idx="505">
                  <c:v>28653</c:v>
                </c:pt>
                <c:pt idx="506">
                  <c:v>28654</c:v>
                </c:pt>
                <c:pt idx="507">
                  <c:v>28655</c:v>
                </c:pt>
                <c:pt idx="508">
                  <c:v>28656</c:v>
                </c:pt>
                <c:pt idx="509">
                  <c:v>28657</c:v>
                </c:pt>
                <c:pt idx="510">
                  <c:v>28660</c:v>
                </c:pt>
                <c:pt idx="511">
                  <c:v>28661</c:v>
                </c:pt>
                <c:pt idx="512">
                  <c:v>28662</c:v>
                </c:pt>
                <c:pt idx="513">
                  <c:v>28663</c:v>
                </c:pt>
                <c:pt idx="514">
                  <c:v>28664</c:v>
                </c:pt>
                <c:pt idx="515">
                  <c:v>28667</c:v>
                </c:pt>
                <c:pt idx="516">
                  <c:v>28668</c:v>
                </c:pt>
                <c:pt idx="517">
                  <c:v>28669</c:v>
                </c:pt>
                <c:pt idx="518">
                  <c:v>28670</c:v>
                </c:pt>
                <c:pt idx="519">
                  <c:v>28671</c:v>
                </c:pt>
                <c:pt idx="520">
                  <c:v>28674</c:v>
                </c:pt>
                <c:pt idx="521">
                  <c:v>28676</c:v>
                </c:pt>
                <c:pt idx="522">
                  <c:v>28677</c:v>
                </c:pt>
                <c:pt idx="523">
                  <c:v>28678</c:v>
                </c:pt>
                <c:pt idx="524">
                  <c:v>28681</c:v>
                </c:pt>
                <c:pt idx="525">
                  <c:v>28682</c:v>
                </c:pt>
                <c:pt idx="526">
                  <c:v>28683</c:v>
                </c:pt>
                <c:pt idx="527">
                  <c:v>28684</c:v>
                </c:pt>
                <c:pt idx="528">
                  <c:v>28685</c:v>
                </c:pt>
                <c:pt idx="529">
                  <c:v>28688</c:v>
                </c:pt>
                <c:pt idx="530">
                  <c:v>28689</c:v>
                </c:pt>
                <c:pt idx="531">
                  <c:v>28690</c:v>
                </c:pt>
                <c:pt idx="532">
                  <c:v>28691</c:v>
                </c:pt>
                <c:pt idx="533">
                  <c:v>28692</c:v>
                </c:pt>
                <c:pt idx="534">
                  <c:v>28695</c:v>
                </c:pt>
                <c:pt idx="535">
                  <c:v>28696</c:v>
                </c:pt>
                <c:pt idx="536">
                  <c:v>28697</c:v>
                </c:pt>
                <c:pt idx="537">
                  <c:v>28698</c:v>
                </c:pt>
                <c:pt idx="538">
                  <c:v>28699</c:v>
                </c:pt>
                <c:pt idx="539">
                  <c:v>28702</c:v>
                </c:pt>
                <c:pt idx="540">
                  <c:v>28703</c:v>
                </c:pt>
                <c:pt idx="541">
                  <c:v>28704</c:v>
                </c:pt>
                <c:pt idx="542">
                  <c:v>28705</c:v>
                </c:pt>
                <c:pt idx="543">
                  <c:v>28706</c:v>
                </c:pt>
                <c:pt idx="544">
                  <c:v>28709</c:v>
                </c:pt>
                <c:pt idx="545">
                  <c:v>28710</c:v>
                </c:pt>
                <c:pt idx="546">
                  <c:v>28711</c:v>
                </c:pt>
                <c:pt idx="547">
                  <c:v>28712</c:v>
                </c:pt>
                <c:pt idx="548">
                  <c:v>28713</c:v>
                </c:pt>
                <c:pt idx="549">
                  <c:v>28716</c:v>
                </c:pt>
                <c:pt idx="550">
                  <c:v>28717</c:v>
                </c:pt>
                <c:pt idx="551">
                  <c:v>28718</c:v>
                </c:pt>
                <c:pt idx="552">
                  <c:v>28719</c:v>
                </c:pt>
                <c:pt idx="553">
                  <c:v>28720</c:v>
                </c:pt>
                <c:pt idx="554">
                  <c:v>28723</c:v>
                </c:pt>
                <c:pt idx="555">
                  <c:v>28724</c:v>
                </c:pt>
                <c:pt idx="556">
                  <c:v>28725</c:v>
                </c:pt>
                <c:pt idx="557">
                  <c:v>28726</c:v>
                </c:pt>
                <c:pt idx="558">
                  <c:v>28727</c:v>
                </c:pt>
                <c:pt idx="559">
                  <c:v>28730</c:v>
                </c:pt>
                <c:pt idx="560">
                  <c:v>28731</c:v>
                </c:pt>
                <c:pt idx="561">
                  <c:v>28732</c:v>
                </c:pt>
                <c:pt idx="562">
                  <c:v>28733</c:v>
                </c:pt>
                <c:pt idx="563">
                  <c:v>28734</c:v>
                </c:pt>
                <c:pt idx="564">
                  <c:v>28738</c:v>
                </c:pt>
                <c:pt idx="565">
                  <c:v>28739</c:v>
                </c:pt>
                <c:pt idx="566">
                  <c:v>28740</c:v>
                </c:pt>
                <c:pt idx="567">
                  <c:v>28741</c:v>
                </c:pt>
                <c:pt idx="568">
                  <c:v>28744</c:v>
                </c:pt>
                <c:pt idx="569">
                  <c:v>28745</c:v>
                </c:pt>
                <c:pt idx="570">
                  <c:v>28746</c:v>
                </c:pt>
                <c:pt idx="571">
                  <c:v>28747</c:v>
                </c:pt>
                <c:pt idx="572">
                  <c:v>28748</c:v>
                </c:pt>
                <c:pt idx="573">
                  <c:v>28751</c:v>
                </c:pt>
                <c:pt idx="574">
                  <c:v>28752</c:v>
                </c:pt>
                <c:pt idx="575">
                  <c:v>28753</c:v>
                </c:pt>
                <c:pt idx="576">
                  <c:v>28754</c:v>
                </c:pt>
                <c:pt idx="577">
                  <c:v>28755</c:v>
                </c:pt>
                <c:pt idx="578">
                  <c:v>28758</c:v>
                </c:pt>
                <c:pt idx="579">
                  <c:v>28759</c:v>
                </c:pt>
                <c:pt idx="580">
                  <c:v>28760</c:v>
                </c:pt>
                <c:pt idx="581">
                  <c:v>28761</c:v>
                </c:pt>
                <c:pt idx="582">
                  <c:v>28762</c:v>
                </c:pt>
                <c:pt idx="583">
                  <c:v>28765</c:v>
                </c:pt>
                <c:pt idx="584">
                  <c:v>28766</c:v>
                </c:pt>
                <c:pt idx="585">
                  <c:v>28767</c:v>
                </c:pt>
                <c:pt idx="586">
                  <c:v>28768</c:v>
                </c:pt>
                <c:pt idx="587">
                  <c:v>28769</c:v>
                </c:pt>
                <c:pt idx="588">
                  <c:v>28773</c:v>
                </c:pt>
                <c:pt idx="589">
                  <c:v>28774</c:v>
                </c:pt>
                <c:pt idx="590">
                  <c:v>28775</c:v>
                </c:pt>
                <c:pt idx="591">
                  <c:v>28776</c:v>
                </c:pt>
                <c:pt idx="592">
                  <c:v>28779</c:v>
                </c:pt>
                <c:pt idx="593">
                  <c:v>28780</c:v>
                </c:pt>
                <c:pt idx="594">
                  <c:v>28781</c:v>
                </c:pt>
                <c:pt idx="595">
                  <c:v>28782</c:v>
                </c:pt>
                <c:pt idx="596">
                  <c:v>28783</c:v>
                </c:pt>
                <c:pt idx="597">
                  <c:v>28786</c:v>
                </c:pt>
                <c:pt idx="598">
                  <c:v>28787</c:v>
                </c:pt>
                <c:pt idx="599">
                  <c:v>28788</c:v>
                </c:pt>
                <c:pt idx="600">
                  <c:v>28789</c:v>
                </c:pt>
                <c:pt idx="601">
                  <c:v>28790</c:v>
                </c:pt>
                <c:pt idx="602">
                  <c:v>28793</c:v>
                </c:pt>
                <c:pt idx="603">
                  <c:v>28794</c:v>
                </c:pt>
                <c:pt idx="604">
                  <c:v>28795</c:v>
                </c:pt>
                <c:pt idx="605">
                  <c:v>28796</c:v>
                </c:pt>
                <c:pt idx="606">
                  <c:v>28797</c:v>
                </c:pt>
                <c:pt idx="607">
                  <c:v>28800</c:v>
                </c:pt>
                <c:pt idx="608">
                  <c:v>28802</c:v>
                </c:pt>
                <c:pt idx="609">
                  <c:v>28803</c:v>
                </c:pt>
                <c:pt idx="610">
                  <c:v>28804</c:v>
                </c:pt>
                <c:pt idx="611">
                  <c:v>28807</c:v>
                </c:pt>
                <c:pt idx="612">
                  <c:v>28808</c:v>
                </c:pt>
                <c:pt idx="613">
                  <c:v>28809</c:v>
                </c:pt>
                <c:pt idx="614">
                  <c:v>28810</c:v>
                </c:pt>
                <c:pt idx="615">
                  <c:v>28811</c:v>
                </c:pt>
                <c:pt idx="616">
                  <c:v>28814</c:v>
                </c:pt>
                <c:pt idx="617">
                  <c:v>28815</c:v>
                </c:pt>
                <c:pt idx="618">
                  <c:v>28816</c:v>
                </c:pt>
                <c:pt idx="619">
                  <c:v>28818</c:v>
                </c:pt>
                <c:pt idx="620">
                  <c:v>28821</c:v>
                </c:pt>
                <c:pt idx="621">
                  <c:v>28822</c:v>
                </c:pt>
                <c:pt idx="622">
                  <c:v>28823</c:v>
                </c:pt>
                <c:pt idx="623">
                  <c:v>28824</c:v>
                </c:pt>
                <c:pt idx="624">
                  <c:v>28825</c:v>
                </c:pt>
                <c:pt idx="625">
                  <c:v>28828</c:v>
                </c:pt>
                <c:pt idx="626">
                  <c:v>28829</c:v>
                </c:pt>
                <c:pt idx="627">
                  <c:v>28830</c:v>
                </c:pt>
                <c:pt idx="628">
                  <c:v>28831</c:v>
                </c:pt>
                <c:pt idx="629">
                  <c:v>28832</c:v>
                </c:pt>
                <c:pt idx="630">
                  <c:v>28835</c:v>
                </c:pt>
                <c:pt idx="631">
                  <c:v>28836</c:v>
                </c:pt>
                <c:pt idx="632">
                  <c:v>28837</c:v>
                </c:pt>
                <c:pt idx="633">
                  <c:v>28838</c:v>
                </c:pt>
                <c:pt idx="634">
                  <c:v>28839</c:v>
                </c:pt>
                <c:pt idx="635">
                  <c:v>28842</c:v>
                </c:pt>
                <c:pt idx="636">
                  <c:v>28843</c:v>
                </c:pt>
                <c:pt idx="637">
                  <c:v>28844</c:v>
                </c:pt>
                <c:pt idx="638">
                  <c:v>28845</c:v>
                </c:pt>
                <c:pt idx="639">
                  <c:v>28846</c:v>
                </c:pt>
                <c:pt idx="640">
                  <c:v>28850</c:v>
                </c:pt>
                <c:pt idx="641">
                  <c:v>28851</c:v>
                </c:pt>
                <c:pt idx="642">
                  <c:v>28852</c:v>
                </c:pt>
                <c:pt idx="643">
                  <c:v>28853</c:v>
                </c:pt>
                <c:pt idx="644">
                  <c:v>28857</c:v>
                </c:pt>
                <c:pt idx="645">
                  <c:v>28858</c:v>
                </c:pt>
                <c:pt idx="646">
                  <c:v>28859</c:v>
                </c:pt>
                <c:pt idx="647">
                  <c:v>28860</c:v>
                </c:pt>
                <c:pt idx="648">
                  <c:v>28863</c:v>
                </c:pt>
                <c:pt idx="649">
                  <c:v>28864</c:v>
                </c:pt>
                <c:pt idx="650">
                  <c:v>28865</c:v>
                </c:pt>
                <c:pt idx="651">
                  <c:v>28866</c:v>
                </c:pt>
                <c:pt idx="652">
                  <c:v>28867</c:v>
                </c:pt>
                <c:pt idx="653">
                  <c:v>28870</c:v>
                </c:pt>
                <c:pt idx="654">
                  <c:v>28871</c:v>
                </c:pt>
                <c:pt idx="655">
                  <c:v>28872</c:v>
                </c:pt>
                <c:pt idx="656">
                  <c:v>28873</c:v>
                </c:pt>
                <c:pt idx="657">
                  <c:v>28874</c:v>
                </c:pt>
                <c:pt idx="658">
                  <c:v>28877</c:v>
                </c:pt>
                <c:pt idx="659">
                  <c:v>28878</c:v>
                </c:pt>
                <c:pt idx="660">
                  <c:v>28879</c:v>
                </c:pt>
                <c:pt idx="661">
                  <c:v>28880</c:v>
                </c:pt>
                <c:pt idx="662">
                  <c:v>28881</c:v>
                </c:pt>
                <c:pt idx="663">
                  <c:v>28884</c:v>
                </c:pt>
                <c:pt idx="664">
                  <c:v>28885</c:v>
                </c:pt>
                <c:pt idx="665">
                  <c:v>28886</c:v>
                </c:pt>
                <c:pt idx="666">
                  <c:v>28887</c:v>
                </c:pt>
                <c:pt idx="667">
                  <c:v>28888</c:v>
                </c:pt>
                <c:pt idx="668">
                  <c:v>28891</c:v>
                </c:pt>
                <c:pt idx="669">
                  <c:v>28892</c:v>
                </c:pt>
                <c:pt idx="670">
                  <c:v>28893</c:v>
                </c:pt>
                <c:pt idx="671">
                  <c:v>28894</c:v>
                </c:pt>
                <c:pt idx="672">
                  <c:v>28895</c:v>
                </c:pt>
                <c:pt idx="673">
                  <c:v>28899</c:v>
                </c:pt>
                <c:pt idx="674">
                  <c:v>28900</c:v>
                </c:pt>
                <c:pt idx="675">
                  <c:v>28901</c:v>
                </c:pt>
                <c:pt idx="676">
                  <c:v>28902</c:v>
                </c:pt>
                <c:pt idx="677">
                  <c:v>28906</c:v>
                </c:pt>
                <c:pt idx="678">
                  <c:v>28907</c:v>
                </c:pt>
                <c:pt idx="679">
                  <c:v>28908</c:v>
                </c:pt>
                <c:pt idx="680">
                  <c:v>28909</c:v>
                </c:pt>
                <c:pt idx="681">
                  <c:v>28912</c:v>
                </c:pt>
                <c:pt idx="682">
                  <c:v>28913</c:v>
                </c:pt>
                <c:pt idx="683">
                  <c:v>28914</c:v>
                </c:pt>
                <c:pt idx="684">
                  <c:v>28915</c:v>
                </c:pt>
                <c:pt idx="685">
                  <c:v>28916</c:v>
                </c:pt>
                <c:pt idx="686">
                  <c:v>28919</c:v>
                </c:pt>
                <c:pt idx="687">
                  <c:v>28920</c:v>
                </c:pt>
                <c:pt idx="688">
                  <c:v>28921</c:v>
                </c:pt>
                <c:pt idx="689">
                  <c:v>28922</c:v>
                </c:pt>
                <c:pt idx="690">
                  <c:v>28923</c:v>
                </c:pt>
                <c:pt idx="691">
                  <c:v>28926</c:v>
                </c:pt>
                <c:pt idx="692">
                  <c:v>28927</c:v>
                </c:pt>
                <c:pt idx="693">
                  <c:v>28928</c:v>
                </c:pt>
                <c:pt idx="694">
                  <c:v>28929</c:v>
                </c:pt>
                <c:pt idx="695">
                  <c:v>28930</c:v>
                </c:pt>
                <c:pt idx="696">
                  <c:v>28933</c:v>
                </c:pt>
                <c:pt idx="697">
                  <c:v>28934</c:v>
                </c:pt>
                <c:pt idx="698">
                  <c:v>28935</c:v>
                </c:pt>
                <c:pt idx="699">
                  <c:v>28936</c:v>
                </c:pt>
                <c:pt idx="700">
                  <c:v>28937</c:v>
                </c:pt>
                <c:pt idx="701">
                  <c:v>28940</c:v>
                </c:pt>
                <c:pt idx="702">
                  <c:v>28941</c:v>
                </c:pt>
                <c:pt idx="703">
                  <c:v>28942</c:v>
                </c:pt>
                <c:pt idx="704">
                  <c:v>28943</c:v>
                </c:pt>
                <c:pt idx="705">
                  <c:v>28944</c:v>
                </c:pt>
                <c:pt idx="706">
                  <c:v>28947</c:v>
                </c:pt>
                <c:pt idx="707">
                  <c:v>28948</c:v>
                </c:pt>
                <c:pt idx="708">
                  <c:v>28949</c:v>
                </c:pt>
                <c:pt idx="709">
                  <c:v>28950</c:v>
                </c:pt>
                <c:pt idx="710">
                  <c:v>28951</c:v>
                </c:pt>
                <c:pt idx="711">
                  <c:v>28954</c:v>
                </c:pt>
                <c:pt idx="712">
                  <c:v>28955</c:v>
                </c:pt>
                <c:pt idx="713">
                  <c:v>28956</c:v>
                </c:pt>
                <c:pt idx="714">
                  <c:v>28957</c:v>
                </c:pt>
                <c:pt idx="715">
                  <c:v>28961</c:v>
                </c:pt>
                <c:pt idx="716">
                  <c:v>28962</c:v>
                </c:pt>
                <c:pt idx="717">
                  <c:v>28963</c:v>
                </c:pt>
                <c:pt idx="718">
                  <c:v>28964</c:v>
                </c:pt>
                <c:pt idx="719">
                  <c:v>28965</c:v>
                </c:pt>
                <c:pt idx="720">
                  <c:v>28968</c:v>
                </c:pt>
                <c:pt idx="721">
                  <c:v>28969</c:v>
                </c:pt>
                <c:pt idx="722">
                  <c:v>28970</c:v>
                </c:pt>
                <c:pt idx="723">
                  <c:v>28971</c:v>
                </c:pt>
                <c:pt idx="724">
                  <c:v>28972</c:v>
                </c:pt>
                <c:pt idx="725">
                  <c:v>28975</c:v>
                </c:pt>
                <c:pt idx="726">
                  <c:v>28976</c:v>
                </c:pt>
                <c:pt idx="727">
                  <c:v>28977</c:v>
                </c:pt>
                <c:pt idx="728">
                  <c:v>28978</c:v>
                </c:pt>
                <c:pt idx="729">
                  <c:v>28979</c:v>
                </c:pt>
                <c:pt idx="730">
                  <c:v>28982</c:v>
                </c:pt>
                <c:pt idx="731">
                  <c:v>28983</c:v>
                </c:pt>
                <c:pt idx="732">
                  <c:v>28984</c:v>
                </c:pt>
                <c:pt idx="733">
                  <c:v>28985</c:v>
                </c:pt>
                <c:pt idx="734">
                  <c:v>28986</c:v>
                </c:pt>
                <c:pt idx="735">
                  <c:v>28989</c:v>
                </c:pt>
                <c:pt idx="736">
                  <c:v>28990</c:v>
                </c:pt>
                <c:pt idx="737">
                  <c:v>28991</c:v>
                </c:pt>
                <c:pt idx="738">
                  <c:v>28992</c:v>
                </c:pt>
                <c:pt idx="739">
                  <c:v>28993</c:v>
                </c:pt>
                <c:pt idx="740">
                  <c:v>28996</c:v>
                </c:pt>
                <c:pt idx="741">
                  <c:v>28997</c:v>
                </c:pt>
                <c:pt idx="742">
                  <c:v>28998</c:v>
                </c:pt>
                <c:pt idx="743">
                  <c:v>28999</c:v>
                </c:pt>
                <c:pt idx="744">
                  <c:v>29000</c:v>
                </c:pt>
                <c:pt idx="745">
                  <c:v>29004</c:v>
                </c:pt>
                <c:pt idx="746">
                  <c:v>29006</c:v>
                </c:pt>
                <c:pt idx="747">
                  <c:v>29007</c:v>
                </c:pt>
                <c:pt idx="748">
                  <c:v>29010</c:v>
                </c:pt>
                <c:pt idx="749">
                  <c:v>29011</c:v>
                </c:pt>
                <c:pt idx="750">
                  <c:v>29012</c:v>
                </c:pt>
                <c:pt idx="751">
                  <c:v>29013</c:v>
                </c:pt>
                <c:pt idx="752">
                  <c:v>29014</c:v>
                </c:pt>
                <c:pt idx="753">
                  <c:v>29017</c:v>
                </c:pt>
                <c:pt idx="754">
                  <c:v>29018</c:v>
                </c:pt>
                <c:pt idx="755">
                  <c:v>29019</c:v>
                </c:pt>
                <c:pt idx="756">
                  <c:v>29020</c:v>
                </c:pt>
                <c:pt idx="757">
                  <c:v>29021</c:v>
                </c:pt>
                <c:pt idx="758">
                  <c:v>29024</c:v>
                </c:pt>
                <c:pt idx="759">
                  <c:v>29025</c:v>
                </c:pt>
                <c:pt idx="760">
                  <c:v>29026</c:v>
                </c:pt>
                <c:pt idx="761">
                  <c:v>29027</c:v>
                </c:pt>
                <c:pt idx="762">
                  <c:v>29028</c:v>
                </c:pt>
                <c:pt idx="763">
                  <c:v>29031</c:v>
                </c:pt>
                <c:pt idx="764">
                  <c:v>29032</c:v>
                </c:pt>
                <c:pt idx="765">
                  <c:v>29033</c:v>
                </c:pt>
                <c:pt idx="766">
                  <c:v>29034</c:v>
                </c:pt>
                <c:pt idx="767">
                  <c:v>29035</c:v>
                </c:pt>
                <c:pt idx="768">
                  <c:v>29038</c:v>
                </c:pt>
                <c:pt idx="769">
                  <c:v>29039</c:v>
                </c:pt>
                <c:pt idx="770">
                  <c:v>29041</c:v>
                </c:pt>
                <c:pt idx="771">
                  <c:v>29042</c:v>
                </c:pt>
                <c:pt idx="772">
                  <c:v>29045</c:v>
                </c:pt>
                <c:pt idx="773">
                  <c:v>29046</c:v>
                </c:pt>
                <c:pt idx="774">
                  <c:v>29047</c:v>
                </c:pt>
                <c:pt idx="775">
                  <c:v>29048</c:v>
                </c:pt>
                <c:pt idx="776">
                  <c:v>29049</c:v>
                </c:pt>
                <c:pt idx="777">
                  <c:v>29052</c:v>
                </c:pt>
                <c:pt idx="778">
                  <c:v>29053</c:v>
                </c:pt>
                <c:pt idx="779">
                  <c:v>29054</c:v>
                </c:pt>
                <c:pt idx="780">
                  <c:v>29055</c:v>
                </c:pt>
                <c:pt idx="781">
                  <c:v>29056</c:v>
                </c:pt>
                <c:pt idx="782">
                  <c:v>29059</c:v>
                </c:pt>
                <c:pt idx="783">
                  <c:v>29060</c:v>
                </c:pt>
                <c:pt idx="784">
                  <c:v>29061</c:v>
                </c:pt>
                <c:pt idx="785">
                  <c:v>29062</c:v>
                </c:pt>
                <c:pt idx="786">
                  <c:v>29063</c:v>
                </c:pt>
                <c:pt idx="787">
                  <c:v>29066</c:v>
                </c:pt>
                <c:pt idx="788">
                  <c:v>29067</c:v>
                </c:pt>
                <c:pt idx="789">
                  <c:v>29068</c:v>
                </c:pt>
                <c:pt idx="790">
                  <c:v>29069</c:v>
                </c:pt>
                <c:pt idx="791">
                  <c:v>29070</c:v>
                </c:pt>
                <c:pt idx="792">
                  <c:v>29073</c:v>
                </c:pt>
                <c:pt idx="793">
                  <c:v>29074</c:v>
                </c:pt>
                <c:pt idx="794">
                  <c:v>29075</c:v>
                </c:pt>
                <c:pt idx="795">
                  <c:v>29076</c:v>
                </c:pt>
                <c:pt idx="796">
                  <c:v>29077</c:v>
                </c:pt>
                <c:pt idx="797">
                  <c:v>29080</c:v>
                </c:pt>
                <c:pt idx="798">
                  <c:v>29081</c:v>
                </c:pt>
                <c:pt idx="799">
                  <c:v>29082</c:v>
                </c:pt>
                <c:pt idx="800">
                  <c:v>29083</c:v>
                </c:pt>
                <c:pt idx="801">
                  <c:v>29084</c:v>
                </c:pt>
                <c:pt idx="802">
                  <c:v>29087</c:v>
                </c:pt>
                <c:pt idx="803">
                  <c:v>29088</c:v>
                </c:pt>
                <c:pt idx="804">
                  <c:v>29089</c:v>
                </c:pt>
                <c:pt idx="805">
                  <c:v>29090</c:v>
                </c:pt>
                <c:pt idx="806">
                  <c:v>29091</c:v>
                </c:pt>
                <c:pt idx="807">
                  <c:v>29094</c:v>
                </c:pt>
                <c:pt idx="808">
                  <c:v>29095</c:v>
                </c:pt>
                <c:pt idx="809">
                  <c:v>29096</c:v>
                </c:pt>
                <c:pt idx="810">
                  <c:v>29097</c:v>
                </c:pt>
                <c:pt idx="811">
                  <c:v>29098</c:v>
                </c:pt>
                <c:pt idx="812">
                  <c:v>29102</c:v>
                </c:pt>
                <c:pt idx="813">
                  <c:v>29103</c:v>
                </c:pt>
                <c:pt idx="814">
                  <c:v>29104</c:v>
                </c:pt>
                <c:pt idx="815">
                  <c:v>29105</c:v>
                </c:pt>
                <c:pt idx="816">
                  <c:v>29108</c:v>
                </c:pt>
                <c:pt idx="817">
                  <c:v>29109</c:v>
                </c:pt>
                <c:pt idx="818">
                  <c:v>29110</c:v>
                </c:pt>
                <c:pt idx="819">
                  <c:v>29111</c:v>
                </c:pt>
                <c:pt idx="820">
                  <c:v>29112</c:v>
                </c:pt>
                <c:pt idx="821">
                  <c:v>29115</c:v>
                </c:pt>
                <c:pt idx="822">
                  <c:v>29116</c:v>
                </c:pt>
                <c:pt idx="823">
                  <c:v>29117</c:v>
                </c:pt>
                <c:pt idx="824">
                  <c:v>29118</c:v>
                </c:pt>
                <c:pt idx="825">
                  <c:v>29119</c:v>
                </c:pt>
                <c:pt idx="826">
                  <c:v>29122</c:v>
                </c:pt>
                <c:pt idx="827">
                  <c:v>29123</c:v>
                </c:pt>
                <c:pt idx="828">
                  <c:v>29124</c:v>
                </c:pt>
                <c:pt idx="829">
                  <c:v>29125</c:v>
                </c:pt>
                <c:pt idx="830">
                  <c:v>29126</c:v>
                </c:pt>
                <c:pt idx="831">
                  <c:v>29129</c:v>
                </c:pt>
                <c:pt idx="832">
                  <c:v>29130</c:v>
                </c:pt>
                <c:pt idx="833">
                  <c:v>29131</c:v>
                </c:pt>
                <c:pt idx="834">
                  <c:v>29132</c:v>
                </c:pt>
                <c:pt idx="835">
                  <c:v>29133</c:v>
                </c:pt>
                <c:pt idx="836">
                  <c:v>29137</c:v>
                </c:pt>
                <c:pt idx="837">
                  <c:v>29138</c:v>
                </c:pt>
                <c:pt idx="838">
                  <c:v>29139</c:v>
                </c:pt>
                <c:pt idx="839">
                  <c:v>29140</c:v>
                </c:pt>
                <c:pt idx="840">
                  <c:v>29143</c:v>
                </c:pt>
                <c:pt idx="841">
                  <c:v>29144</c:v>
                </c:pt>
                <c:pt idx="842">
                  <c:v>29145</c:v>
                </c:pt>
                <c:pt idx="843">
                  <c:v>29146</c:v>
                </c:pt>
                <c:pt idx="844">
                  <c:v>29147</c:v>
                </c:pt>
                <c:pt idx="845">
                  <c:v>29150</c:v>
                </c:pt>
                <c:pt idx="846">
                  <c:v>29151</c:v>
                </c:pt>
                <c:pt idx="847">
                  <c:v>29152</c:v>
                </c:pt>
                <c:pt idx="848">
                  <c:v>29153</c:v>
                </c:pt>
                <c:pt idx="849">
                  <c:v>29154</c:v>
                </c:pt>
                <c:pt idx="850">
                  <c:v>29157</c:v>
                </c:pt>
                <c:pt idx="851">
                  <c:v>29158</c:v>
                </c:pt>
                <c:pt idx="852">
                  <c:v>29159</c:v>
                </c:pt>
                <c:pt idx="853">
                  <c:v>29160</c:v>
                </c:pt>
                <c:pt idx="854">
                  <c:v>29161</c:v>
                </c:pt>
                <c:pt idx="855">
                  <c:v>29164</c:v>
                </c:pt>
                <c:pt idx="856">
                  <c:v>29166</c:v>
                </c:pt>
                <c:pt idx="857">
                  <c:v>29167</c:v>
                </c:pt>
                <c:pt idx="858">
                  <c:v>29168</c:v>
                </c:pt>
                <c:pt idx="859">
                  <c:v>29172</c:v>
                </c:pt>
                <c:pt idx="860">
                  <c:v>29173</c:v>
                </c:pt>
                <c:pt idx="861">
                  <c:v>29174</c:v>
                </c:pt>
                <c:pt idx="862">
                  <c:v>29175</c:v>
                </c:pt>
                <c:pt idx="863">
                  <c:v>29178</c:v>
                </c:pt>
                <c:pt idx="864">
                  <c:v>29179</c:v>
                </c:pt>
                <c:pt idx="865">
                  <c:v>29180</c:v>
                </c:pt>
                <c:pt idx="866">
                  <c:v>29182</c:v>
                </c:pt>
                <c:pt idx="867">
                  <c:v>29185</c:v>
                </c:pt>
                <c:pt idx="868">
                  <c:v>29186</c:v>
                </c:pt>
                <c:pt idx="869">
                  <c:v>29187</c:v>
                </c:pt>
                <c:pt idx="870">
                  <c:v>29188</c:v>
                </c:pt>
                <c:pt idx="871">
                  <c:v>29189</c:v>
                </c:pt>
                <c:pt idx="872">
                  <c:v>29192</c:v>
                </c:pt>
                <c:pt idx="873">
                  <c:v>29193</c:v>
                </c:pt>
                <c:pt idx="874">
                  <c:v>29194</c:v>
                </c:pt>
                <c:pt idx="875">
                  <c:v>29195</c:v>
                </c:pt>
                <c:pt idx="876">
                  <c:v>29196</c:v>
                </c:pt>
                <c:pt idx="877">
                  <c:v>29199</c:v>
                </c:pt>
                <c:pt idx="878">
                  <c:v>29200</c:v>
                </c:pt>
                <c:pt idx="879">
                  <c:v>29201</c:v>
                </c:pt>
                <c:pt idx="880">
                  <c:v>29202</c:v>
                </c:pt>
                <c:pt idx="881">
                  <c:v>29203</c:v>
                </c:pt>
                <c:pt idx="882">
                  <c:v>29206</c:v>
                </c:pt>
                <c:pt idx="883">
                  <c:v>29207</c:v>
                </c:pt>
                <c:pt idx="884">
                  <c:v>29208</c:v>
                </c:pt>
                <c:pt idx="885">
                  <c:v>29209</c:v>
                </c:pt>
                <c:pt idx="886">
                  <c:v>29210</c:v>
                </c:pt>
                <c:pt idx="887">
                  <c:v>29213</c:v>
                </c:pt>
                <c:pt idx="888">
                  <c:v>29215</c:v>
                </c:pt>
                <c:pt idx="889">
                  <c:v>29216</c:v>
                </c:pt>
                <c:pt idx="890">
                  <c:v>29217</c:v>
                </c:pt>
                <c:pt idx="891">
                  <c:v>29220</c:v>
                </c:pt>
                <c:pt idx="892">
                  <c:v>29222</c:v>
                </c:pt>
                <c:pt idx="893">
                  <c:v>29223</c:v>
                </c:pt>
                <c:pt idx="894">
                  <c:v>29224</c:v>
                </c:pt>
                <c:pt idx="895">
                  <c:v>29227</c:v>
                </c:pt>
                <c:pt idx="896">
                  <c:v>29228</c:v>
                </c:pt>
                <c:pt idx="897">
                  <c:v>29229</c:v>
                </c:pt>
                <c:pt idx="898">
                  <c:v>29230</c:v>
                </c:pt>
                <c:pt idx="899">
                  <c:v>29231</c:v>
                </c:pt>
                <c:pt idx="900">
                  <c:v>29234</c:v>
                </c:pt>
                <c:pt idx="901">
                  <c:v>29235</c:v>
                </c:pt>
                <c:pt idx="902">
                  <c:v>29236</c:v>
                </c:pt>
                <c:pt idx="903">
                  <c:v>29237</c:v>
                </c:pt>
                <c:pt idx="904">
                  <c:v>29238</c:v>
                </c:pt>
                <c:pt idx="905">
                  <c:v>29241</c:v>
                </c:pt>
                <c:pt idx="906">
                  <c:v>29242</c:v>
                </c:pt>
                <c:pt idx="907">
                  <c:v>29243</c:v>
                </c:pt>
                <c:pt idx="908">
                  <c:v>29244</c:v>
                </c:pt>
                <c:pt idx="909">
                  <c:v>29245</c:v>
                </c:pt>
                <c:pt idx="910">
                  <c:v>29248</c:v>
                </c:pt>
                <c:pt idx="911">
                  <c:v>29249</c:v>
                </c:pt>
                <c:pt idx="912">
                  <c:v>29250</c:v>
                </c:pt>
                <c:pt idx="913">
                  <c:v>29251</c:v>
                </c:pt>
                <c:pt idx="914">
                  <c:v>29252</c:v>
                </c:pt>
                <c:pt idx="915">
                  <c:v>29255</c:v>
                </c:pt>
                <c:pt idx="916">
                  <c:v>29256</c:v>
                </c:pt>
                <c:pt idx="917">
                  <c:v>29257</c:v>
                </c:pt>
                <c:pt idx="918">
                  <c:v>29258</c:v>
                </c:pt>
                <c:pt idx="919">
                  <c:v>29259</c:v>
                </c:pt>
                <c:pt idx="920">
                  <c:v>29262</c:v>
                </c:pt>
                <c:pt idx="921">
                  <c:v>29264</c:v>
                </c:pt>
                <c:pt idx="922">
                  <c:v>29265</c:v>
                </c:pt>
                <c:pt idx="923">
                  <c:v>29266</c:v>
                </c:pt>
                <c:pt idx="924">
                  <c:v>29270</c:v>
                </c:pt>
                <c:pt idx="925">
                  <c:v>29271</c:v>
                </c:pt>
                <c:pt idx="926">
                  <c:v>29272</c:v>
                </c:pt>
                <c:pt idx="927">
                  <c:v>29273</c:v>
                </c:pt>
                <c:pt idx="928">
                  <c:v>29276</c:v>
                </c:pt>
                <c:pt idx="929">
                  <c:v>29277</c:v>
                </c:pt>
                <c:pt idx="930">
                  <c:v>29278</c:v>
                </c:pt>
                <c:pt idx="931">
                  <c:v>29279</c:v>
                </c:pt>
                <c:pt idx="932">
                  <c:v>29280</c:v>
                </c:pt>
                <c:pt idx="933">
                  <c:v>29283</c:v>
                </c:pt>
                <c:pt idx="934">
                  <c:v>29284</c:v>
                </c:pt>
                <c:pt idx="935">
                  <c:v>29285</c:v>
                </c:pt>
                <c:pt idx="936">
                  <c:v>29286</c:v>
                </c:pt>
                <c:pt idx="937">
                  <c:v>29287</c:v>
                </c:pt>
                <c:pt idx="938">
                  <c:v>29290</c:v>
                </c:pt>
                <c:pt idx="939">
                  <c:v>29291</c:v>
                </c:pt>
                <c:pt idx="940">
                  <c:v>29292</c:v>
                </c:pt>
                <c:pt idx="941">
                  <c:v>29293</c:v>
                </c:pt>
                <c:pt idx="942">
                  <c:v>29294</c:v>
                </c:pt>
                <c:pt idx="943">
                  <c:v>29297</c:v>
                </c:pt>
                <c:pt idx="944">
                  <c:v>29298</c:v>
                </c:pt>
                <c:pt idx="945">
                  <c:v>29299</c:v>
                </c:pt>
                <c:pt idx="946">
                  <c:v>29300</c:v>
                </c:pt>
                <c:pt idx="947">
                  <c:v>29301</c:v>
                </c:pt>
                <c:pt idx="948">
                  <c:v>29304</c:v>
                </c:pt>
                <c:pt idx="949">
                  <c:v>29305</c:v>
                </c:pt>
                <c:pt idx="950">
                  <c:v>29306</c:v>
                </c:pt>
                <c:pt idx="951">
                  <c:v>29307</c:v>
                </c:pt>
                <c:pt idx="952">
                  <c:v>29308</c:v>
                </c:pt>
                <c:pt idx="953">
                  <c:v>29311</c:v>
                </c:pt>
                <c:pt idx="954">
                  <c:v>29312</c:v>
                </c:pt>
                <c:pt idx="955">
                  <c:v>29313</c:v>
                </c:pt>
                <c:pt idx="956">
                  <c:v>29314</c:v>
                </c:pt>
                <c:pt idx="957">
                  <c:v>29318</c:v>
                </c:pt>
                <c:pt idx="958">
                  <c:v>29319</c:v>
                </c:pt>
                <c:pt idx="959">
                  <c:v>29320</c:v>
                </c:pt>
                <c:pt idx="960">
                  <c:v>29321</c:v>
                </c:pt>
                <c:pt idx="961">
                  <c:v>29322</c:v>
                </c:pt>
                <c:pt idx="962">
                  <c:v>29325</c:v>
                </c:pt>
                <c:pt idx="963">
                  <c:v>29326</c:v>
                </c:pt>
                <c:pt idx="964">
                  <c:v>29327</c:v>
                </c:pt>
                <c:pt idx="965">
                  <c:v>29328</c:v>
                </c:pt>
                <c:pt idx="966">
                  <c:v>29329</c:v>
                </c:pt>
                <c:pt idx="967">
                  <c:v>29332</c:v>
                </c:pt>
                <c:pt idx="968">
                  <c:v>29333</c:v>
                </c:pt>
                <c:pt idx="969">
                  <c:v>29334</c:v>
                </c:pt>
                <c:pt idx="970">
                  <c:v>29335</c:v>
                </c:pt>
                <c:pt idx="971">
                  <c:v>29336</c:v>
                </c:pt>
                <c:pt idx="972">
                  <c:v>29339</c:v>
                </c:pt>
                <c:pt idx="973">
                  <c:v>29340</c:v>
                </c:pt>
                <c:pt idx="974">
                  <c:v>29341</c:v>
                </c:pt>
                <c:pt idx="975">
                  <c:v>29342</c:v>
                </c:pt>
                <c:pt idx="976">
                  <c:v>29343</c:v>
                </c:pt>
                <c:pt idx="977">
                  <c:v>29346</c:v>
                </c:pt>
                <c:pt idx="978">
                  <c:v>29347</c:v>
                </c:pt>
                <c:pt idx="979">
                  <c:v>29348</c:v>
                </c:pt>
                <c:pt idx="980">
                  <c:v>29349</c:v>
                </c:pt>
                <c:pt idx="981">
                  <c:v>29350</c:v>
                </c:pt>
                <c:pt idx="982">
                  <c:v>29353</c:v>
                </c:pt>
                <c:pt idx="983">
                  <c:v>29354</c:v>
                </c:pt>
                <c:pt idx="984">
                  <c:v>29355</c:v>
                </c:pt>
                <c:pt idx="985">
                  <c:v>29356</c:v>
                </c:pt>
                <c:pt idx="986">
                  <c:v>29357</c:v>
                </c:pt>
                <c:pt idx="987">
                  <c:v>29360</c:v>
                </c:pt>
                <c:pt idx="988">
                  <c:v>29361</c:v>
                </c:pt>
                <c:pt idx="989">
                  <c:v>29362</c:v>
                </c:pt>
                <c:pt idx="990">
                  <c:v>29363</c:v>
                </c:pt>
                <c:pt idx="991">
                  <c:v>29364</c:v>
                </c:pt>
                <c:pt idx="992">
                  <c:v>29368</c:v>
                </c:pt>
                <c:pt idx="993">
                  <c:v>29369</c:v>
                </c:pt>
                <c:pt idx="994">
                  <c:v>29370</c:v>
                </c:pt>
                <c:pt idx="995">
                  <c:v>29371</c:v>
                </c:pt>
                <c:pt idx="996">
                  <c:v>29374</c:v>
                </c:pt>
                <c:pt idx="997">
                  <c:v>29375</c:v>
                </c:pt>
                <c:pt idx="998">
                  <c:v>29376</c:v>
                </c:pt>
                <c:pt idx="999">
                  <c:v>29377</c:v>
                </c:pt>
                <c:pt idx="1000">
                  <c:v>29378</c:v>
                </c:pt>
                <c:pt idx="1001">
                  <c:v>29381</c:v>
                </c:pt>
                <c:pt idx="1002">
                  <c:v>29382</c:v>
                </c:pt>
                <c:pt idx="1003">
                  <c:v>29383</c:v>
                </c:pt>
                <c:pt idx="1004">
                  <c:v>29384</c:v>
                </c:pt>
                <c:pt idx="1005">
                  <c:v>29385</c:v>
                </c:pt>
                <c:pt idx="1006">
                  <c:v>29388</c:v>
                </c:pt>
                <c:pt idx="1007">
                  <c:v>29389</c:v>
                </c:pt>
                <c:pt idx="1008">
                  <c:v>29390</c:v>
                </c:pt>
                <c:pt idx="1009">
                  <c:v>29391</c:v>
                </c:pt>
                <c:pt idx="1010">
                  <c:v>29392</c:v>
                </c:pt>
                <c:pt idx="1011">
                  <c:v>29395</c:v>
                </c:pt>
                <c:pt idx="1012">
                  <c:v>29396</c:v>
                </c:pt>
                <c:pt idx="1013">
                  <c:v>29397</c:v>
                </c:pt>
                <c:pt idx="1014">
                  <c:v>29398</c:v>
                </c:pt>
                <c:pt idx="1015">
                  <c:v>29399</c:v>
                </c:pt>
                <c:pt idx="1016">
                  <c:v>29402</c:v>
                </c:pt>
                <c:pt idx="1017">
                  <c:v>29403</c:v>
                </c:pt>
                <c:pt idx="1018">
                  <c:v>29404</c:v>
                </c:pt>
                <c:pt idx="1019">
                  <c:v>29405</c:v>
                </c:pt>
                <c:pt idx="1020">
                  <c:v>29409</c:v>
                </c:pt>
                <c:pt idx="1021">
                  <c:v>29410</c:v>
                </c:pt>
                <c:pt idx="1022">
                  <c:v>29411</c:v>
                </c:pt>
                <c:pt idx="1023">
                  <c:v>29412</c:v>
                </c:pt>
                <c:pt idx="1024">
                  <c:v>29413</c:v>
                </c:pt>
                <c:pt idx="1025">
                  <c:v>29416</c:v>
                </c:pt>
                <c:pt idx="1026">
                  <c:v>29417</c:v>
                </c:pt>
                <c:pt idx="1027">
                  <c:v>29418</c:v>
                </c:pt>
                <c:pt idx="1028">
                  <c:v>29419</c:v>
                </c:pt>
                <c:pt idx="1029">
                  <c:v>29420</c:v>
                </c:pt>
                <c:pt idx="1030">
                  <c:v>29423</c:v>
                </c:pt>
                <c:pt idx="1031">
                  <c:v>29424</c:v>
                </c:pt>
                <c:pt idx="1032">
                  <c:v>29425</c:v>
                </c:pt>
                <c:pt idx="1033">
                  <c:v>29426</c:v>
                </c:pt>
                <c:pt idx="1034">
                  <c:v>29427</c:v>
                </c:pt>
                <c:pt idx="1035">
                  <c:v>29430</c:v>
                </c:pt>
                <c:pt idx="1036">
                  <c:v>29431</c:v>
                </c:pt>
                <c:pt idx="1037">
                  <c:v>29432</c:v>
                </c:pt>
                <c:pt idx="1038">
                  <c:v>29433</c:v>
                </c:pt>
                <c:pt idx="1039">
                  <c:v>29434</c:v>
                </c:pt>
                <c:pt idx="1040">
                  <c:v>29437</c:v>
                </c:pt>
                <c:pt idx="1041">
                  <c:v>29438</c:v>
                </c:pt>
                <c:pt idx="1042">
                  <c:v>29439</c:v>
                </c:pt>
                <c:pt idx="1043">
                  <c:v>29440</c:v>
                </c:pt>
                <c:pt idx="1044">
                  <c:v>29441</c:v>
                </c:pt>
                <c:pt idx="1045">
                  <c:v>29444</c:v>
                </c:pt>
                <c:pt idx="1046">
                  <c:v>29445</c:v>
                </c:pt>
                <c:pt idx="1047">
                  <c:v>29446</c:v>
                </c:pt>
                <c:pt idx="1048">
                  <c:v>29447</c:v>
                </c:pt>
                <c:pt idx="1049">
                  <c:v>29448</c:v>
                </c:pt>
                <c:pt idx="1050">
                  <c:v>29451</c:v>
                </c:pt>
                <c:pt idx="1051">
                  <c:v>29452</c:v>
                </c:pt>
                <c:pt idx="1052">
                  <c:v>29453</c:v>
                </c:pt>
                <c:pt idx="1053">
                  <c:v>29454</c:v>
                </c:pt>
                <c:pt idx="1054">
                  <c:v>29455</c:v>
                </c:pt>
                <c:pt idx="1055">
                  <c:v>29458</c:v>
                </c:pt>
                <c:pt idx="1056">
                  <c:v>29459</c:v>
                </c:pt>
                <c:pt idx="1057">
                  <c:v>29460</c:v>
                </c:pt>
                <c:pt idx="1058">
                  <c:v>29461</c:v>
                </c:pt>
                <c:pt idx="1059">
                  <c:v>29462</c:v>
                </c:pt>
                <c:pt idx="1060">
                  <c:v>29466</c:v>
                </c:pt>
                <c:pt idx="1061">
                  <c:v>29467</c:v>
                </c:pt>
                <c:pt idx="1062">
                  <c:v>29468</c:v>
                </c:pt>
                <c:pt idx="1063">
                  <c:v>29469</c:v>
                </c:pt>
                <c:pt idx="1064">
                  <c:v>29472</c:v>
                </c:pt>
                <c:pt idx="1065">
                  <c:v>29473</c:v>
                </c:pt>
                <c:pt idx="1066">
                  <c:v>29474</c:v>
                </c:pt>
                <c:pt idx="1067">
                  <c:v>29475</c:v>
                </c:pt>
                <c:pt idx="1068">
                  <c:v>29476</c:v>
                </c:pt>
                <c:pt idx="1069">
                  <c:v>29479</c:v>
                </c:pt>
                <c:pt idx="1070">
                  <c:v>29480</c:v>
                </c:pt>
                <c:pt idx="1071">
                  <c:v>29481</c:v>
                </c:pt>
                <c:pt idx="1072">
                  <c:v>29482</c:v>
                </c:pt>
                <c:pt idx="1073">
                  <c:v>29483</c:v>
                </c:pt>
                <c:pt idx="1074">
                  <c:v>29486</c:v>
                </c:pt>
                <c:pt idx="1075">
                  <c:v>29487</c:v>
                </c:pt>
                <c:pt idx="1076">
                  <c:v>29488</c:v>
                </c:pt>
                <c:pt idx="1077">
                  <c:v>29489</c:v>
                </c:pt>
                <c:pt idx="1078">
                  <c:v>29490</c:v>
                </c:pt>
                <c:pt idx="1079">
                  <c:v>29493</c:v>
                </c:pt>
                <c:pt idx="1080">
                  <c:v>29494</c:v>
                </c:pt>
                <c:pt idx="1081">
                  <c:v>29495</c:v>
                </c:pt>
                <c:pt idx="1082">
                  <c:v>29496</c:v>
                </c:pt>
                <c:pt idx="1083">
                  <c:v>29497</c:v>
                </c:pt>
                <c:pt idx="1084">
                  <c:v>29500</c:v>
                </c:pt>
                <c:pt idx="1085">
                  <c:v>29501</c:v>
                </c:pt>
                <c:pt idx="1086">
                  <c:v>29502</c:v>
                </c:pt>
                <c:pt idx="1087">
                  <c:v>29503</c:v>
                </c:pt>
                <c:pt idx="1088">
                  <c:v>29504</c:v>
                </c:pt>
                <c:pt idx="1089">
                  <c:v>29508</c:v>
                </c:pt>
                <c:pt idx="1090">
                  <c:v>29509</c:v>
                </c:pt>
                <c:pt idx="1091">
                  <c:v>29510</c:v>
                </c:pt>
                <c:pt idx="1092">
                  <c:v>29511</c:v>
                </c:pt>
                <c:pt idx="1093">
                  <c:v>29514</c:v>
                </c:pt>
                <c:pt idx="1094">
                  <c:v>29515</c:v>
                </c:pt>
                <c:pt idx="1095">
                  <c:v>29516</c:v>
                </c:pt>
                <c:pt idx="1096">
                  <c:v>29517</c:v>
                </c:pt>
                <c:pt idx="1097">
                  <c:v>29518</c:v>
                </c:pt>
                <c:pt idx="1098">
                  <c:v>29521</c:v>
                </c:pt>
                <c:pt idx="1099">
                  <c:v>29522</c:v>
                </c:pt>
                <c:pt idx="1100">
                  <c:v>29523</c:v>
                </c:pt>
                <c:pt idx="1101">
                  <c:v>29524</c:v>
                </c:pt>
                <c:pt idx="1102">
                  <c:v>29525</c:v>
                </c:pt>
                <c:pt idx="1103">
                  <c:v>29528</c:v>
                </c:pt>
                <c:pt idx="1104">
                  <c:v>29530</c:v>
                </c:pt>
                <c:pt idx="1105">
                  <c:v>29531</c:v>
                </c:pt>
                <c:pt idx="1106">
                  <c:v>29532</c:v>
                </c:pt>
                <c:pt idx="1107">
                  <c:v>29535</c:v>
                </c:pt>
                <c:pt idx="1108">
                  <c:v>29537</c:v>
                </c:pt>
                <c:pt idx="1109">
                  <c:v>29538</c:v>
                </c:pt>
                <c:pt idx="1110">
                  <c:v>29539</c:v>
                </c:pt>
                <c:pt idx="1111">
                  <c:v>29542</c:v>
                </c:pt>
                <c:pt idx="1112">
                  <c:v>29543</c:v>
                </c:pt>
                <c:pt idx="1113">
                  <c:v>29544</c:v>
                </c:pt>
                <c:pt idx="1114">
                  <c:v>29545</c:v>
                </c:pt>
                <c:pt idx="1115">
                  <c:v>29546</c:v>
                </c:pt>
                <c:pt idx="1116">
                  <c:v>29549</c:v>
                </c:pt>
                <c:pt idx="1117">
                  <c:v>29550</c:v>
                </c:pt>
                <c:pt idx="1118">
                  <c:v>29551</c:v>
                </c:pt>
                <c:pt idx="1119">
                  <c:v>29553</c:v>
                </c:pt>
                <c:pt idx="1120">
                  <c:v>29556</c:v>
                </c:pt>
                <c:pt idx="1121">
                  <c:v>29557</c:v>
                </c:pt>
                <c:pt idx="1122">
                  <c:v>29558</c:v>
                </c:pt>
                <c:pt idx="1123">
                  <c:v>29559</c:v>
                </c:pt>
                <c:pt idx="1124">
                  <c:v>29560</c:v>
                </c:pt>
                <c:pt idx="1125">
                  <c:v>29563</c:v>
                </c:pt>
                <c:pt idx="1126">
                  <c:v>29564</c:v>
                </c:pt>
                <c:pt idx="1127">
                  <c:v>29565</c:v>
                </c:pt>
                <c:pt idx="1128">
                  <c:v>29566</c:v>
                </c:pt>
                <c:pt idx="1129">
                  <c:v>29567</c:v>
                </c:pt>
                <c:pt idx="1130">
                  <c:v>29570</c:v>
                </c:pt>
                <c:pt idx="1131">
                  <c:v>29571</c:v>
                </c:pt>
                <c:pt idx="1132">
                  <c:v>29572</c:v>
                </c:pt>
                <c:pt idx="1133">
                  <c:v>29573</c:v>
                </c:pt>
                <c:pt idx="1134">
                  <c:v>29574</c:v>
                </c:pt>
                <c:pt idx="1135">
                  <c:v>29577</c:v>
                </c:pt>
                <c:pt idx="1136">
                  <c:v>29578</c:v>
                </c:pt>
                <c:pt idx="1137">
                  <c:v>29579</c:v>
                </c:pt>
                <c:pt idx="1138">
                  <c:v>29581</c:v>
                </c:pt>
                <c:pt idx="1139">
                  <c:v>29584</c:v>
                </c:pt>
                <c:pt idx="1140">
                  <c:v>29585</c:v>
                </c:pt>
                <c:pt idx="1141">
                  <c:v>29586</c:v>
                </c:pt>
                <c:pt idx="1142">
                  <c:v>29588</c:v>
                </c:pt>
                <c:pt idx="1143">
                  <c:v>29591</c:v>
                </c:pt>
                <c:pt idx="1144">
                  <c:v>29592</c:v>
                </c:pt>
                <c:pt idx="1145">
                  <c:v>29593</c:v>
                </c:pt>
                <c:pt idx="1146">
                  <c:v>29594</c:v>
                </c:pt>
                <c:pt idx="1147">
                  <c:v>29595</c:v>
                </c:pt>
                <c:pt idx="1148">
                  <c:v>29598</c:v>
                </c:pt>
                <c:pt idx="1149">
                  <c:v>29599</c:v>
                </c:pt>
                <c:pt idx="1150">
                  <c:v>29600</c:v>
                </c:pt>
                <c:pt idx="1151">
                  <c:v>29601</c:v>
                </c:pt>
                <c:pt idx="1152">
                  <c:v>29602</c:v>
                </c:pt>
                <c:pt idx="1153">
                  <c:v>29605</c:v>
                </c:pt>
                <c:pt idx="1154">
                  <c:v>29606</c:v>
                </c:pt>
                <c:pt idx="1155">
                  <c:v>29607</c:v>
                </c:pt>
                <c:pt idx="1156">
                  <c:v>29608</c:v>
                </c:pt>
                <c:pt idx="1157">
                  <c:v>29609</c:v>
                </c:pt>
                <c:pt idx="1158">
                  <c:v>29612</c:v>
                </c:pt>
                <c:pt idx="1159">
                  <c:v>29613</c:v>
                </c:pt>
                <c:pt idx="1160">
                  <c:v>29614</c:v>
                </c:pt>
                <c:pt idx="1161">
                  <c:v>29615</c:v>
                </c:pt>
                <c:pt idx="1162">
                  <c:v>29616</c:v>
                </c:pt>
                <c:pt idx="1163">
                  <c:v>29619</c:v>
                </c:pt>
                <c:pt idx="1164">
                  <c:v>29620</c:v>
                </c:pt>
                <c:pt idx="1165">
                  <c:v>29621</c:v>
                </c:pt>
                <c:pt idx="1166">
                  <c:v>29622</c:v>
                </c:pt>
                <c:pt idx="1167">
                  <c:v>29623</c:v>
                </c:pt>
                <c:pt idx="1168">
                  <c:v>29626</c:v>
                </c:pt>
                <c:pt idx="1169">
                  <c:v>29627</c:v>
                </c:pt>
                <c:pt idx="1170">
                  <c:v>29628</c:v>
                </c:pt>
                <c:pt idx="1171">
                  <c:v>29630</c:v>
                </c:pt>
                <c:pt idx="1172">
                  <c:v>29634</c:v>
                </c:pt>
                <c:pt idx="1173">
                  <c:v>29635</c:v>
                </c:pt>
                <c:pt idx="1174">
                  <c:v>29636</c:v>
                </c:pt>
                <c:pt idx="1175">
                  <c:v>29637</c:v>
                </c:pt>
                <c:pt idx="1176">
                  <c:v>29640</c:v>
                </c:pt>
                <c:pt idx="1177">
                  <c:v>29641</c:v>
                </c:pt>
                <c:pt idx="1178">
                  <c:v>29642</c:v>
                </c:pt>
                <c:pt idx="1179">
                  <c:v>29643</c:v>
                </c:pt>
                <c:pt idx="1180">
                  <c:v>29644</c:v>
                </c:pt>
                <c:pt idx="1181">
                  <c:v>29647</c:v>
                </c:pt>
                <c:pt idx="1182">
                  <c:v>29648</c:v>
                </c:pt>
                <c:pt idx="1183">
                  <c:v>29649</c:v>
                </c:pt>
                <c:pt idx="1184">
                  <c:v>29650</c:v>
                </c:pt>
                <c:pt idx="1185">
                  <c:v>29651</c:v>
                </c:pt>
                <c:pt idx="1186">
                  <c:v>29654</c:v>
                </c:pt>
                <c:pt idx="1187">
                  <c:v>29655</c:v>
                </c:pt>
                <c:pt idx="1188">
                  <c:v>29656</c:v>
                </c:pt>
                <c:pt idx="1189">
                  <c:v>29657</c:v>
                </c:pt>
                <c:pt idx="1190">
                  <c:v>29658</c:v>
                </c:pt>
                <c:pt idx="1191">
                  <c:v>29661</c:v>
                </c:pt>
                <c:pt idx="1192">
                  <c:v>29662</c:v>
                </c:pt>
                <c:pt idx="1193">
                  <c:v>29663</c:v>
                </c:pt>
                <c:pt idx="1194">
                  <c:v>29664</c:v>
                </c:pt>
                <c:pt idx="1195">
                  <c:v>29665</c:v>
                </c:pt>
                <c:pt idx="1196">
                  <c:v>29668</c:v>
                </c:pt>
                <c:pt idx="1197">
                  <c:v>29669</c:v>
                </c:pt>
                <c:pt idx="1198">
                  <c:v>29670</c:v>
                </c:pt>
                <c:pt idx="1199">
                  <c:v>29671</c:v>
                </c:pt>
                <c:pt idx="1200">
                  <c:v>29672</c:v>
                </c:pt>
                <c:pt idx="1201">
                  <c:v>29675</c:v>
                </c:pt>
                <c:pt idx="1202">
                  <c:v>29676</c:v>
                </c:pt>
                <c:pt idx="1203">
                  <c:v>29677</c:v>
                </c:pt>
                <c:pt idx="1204">
                  <c:v>29678</c:v>
                </c:pt>
                <c:pt idx="1205">
                  <c:v>29679</c:v>
                </c:pt>
                <c:pt idx="1206">
                  <c:v>29682</c:v>
                </c:pt>
                <c:pt idx="1207">
                  <c:v>29683</c:v>
                </c:pt>
                <c:pt idx="1208">
                  <c:v>29684</c:v>
                </c:pt>
                <c:pt idx="1209">
                  <c:v>29685</c:v>
                </c:pt>
                <c:pt idx="1210">
                  <c:v>29686</c:v>
                </c:pt>
                <c:pt idx="1211">
                  <c:v>29689</c:v>
                </c:pt>
                <c:pt idx="1212">
                  <c:v>29690</c:v>
                </c:pt>
                <c:pt idx="1213">
                  <c:v>29691</c:v>
                </c:pt>
                <c:pt idx="1214">
                  <c:v>29692</c:v>
                </c:pt>
                <c:pt idx="1215">
                  <c:v>29696</c:v>
                </c:pt>
                <c:pt idx="1216">
                  <c:v>29697</c:v>
                </c:pt>
                <c:pt idx="1217">
                  <c:v>29698</c:v>
                </c:pt>
                <c:pt idx="1218">
                  <c:v>29699</c:v>
                </c:pt>
                <c:pt idx="1219">
                  <c:v>29700</c:v>
                </c:pt>
                <c:pt idx="1220">
                  <c:v>29703</c:v>
                </c:pt>
                <c:pt idx="1221">
                  <c:v>29704</c:v>
                </c:pt>
                <c:pt idx="1222">
                  <c:v>29705</c:v>
                </c:pt>
                <c:pt idx="1223">
                  <c:v>29706</c:v>
                </c:pt>
                <c:pt idx="1224">
                  <c:v>29707</c:v>
                </c:pt>
                <c:pt idx="1225">
                  <c:v>29710</c:v>
                </c:pt>
                <c:pt idx="1226">
                  <c:v>29711</c:v>
                </c:pt>
                <c:pt idx="1227">
                  <c:v>29712</c:v>
                </c:pt>
                <c:pt idx="1228">
                  <c:v>29713</c:v>
                </c:pt>
                <c:pt idx="1229">
                  <c:v>29714</c:v>
                </c:pt>
                <c:pt idx="1230">
                  <c:v>29717</c:v>
                </c:pt>
                <c:pt idx="1231">
                  <c:v>29718</c:v>
                </c:pt>
                <c:pt idx="1232">
                  <c:v>29719</c:v>
                </c:pt>
                <c:pt idx="1233">
                  <c:v>29720</c:v>
                </c:pt>
                <c:pt idx="1234">
                  <c:v>29721</c:v>
                </c:pt>
                <c:pt idx="1235">
                  <c:v>29724</c:v>
                </c:pt>
                <c:pt idx="1236">
                  <c:v>29725</c:v>
                </c:pt>
                <c:pt idx="1237">
                  <c:v>29726</c:v>
                </c:pt>
                <c:pt idx="1238">
                  <c:v>29727</c:v>
                </c:pt>
                <c:pt idx="1239">
                  <c:v>29728</c:v>
                </c:pt>
                <c:pt idx="1240">
                  <c:v>29732</c:v>
                </c:pt>
                <c:pt idx="1241">
                  <c:v>29733</c:v>
                </c:pt>
                <c:pt idx="1242">
                  <c:v>29734</c:v>
                </c:pt>
                <c:pt idx="1243">
                  <c:v>29735</c:v>
                </c:pt>
                <c:pt idx="1244">
                  <c:v>29738</c:v>
                </c:pt>
                <c:pt idx="1245">
                  <c:v>29739</c:v>
                </c:pt>
                <c:pt idx="1246">
                  <c:v>29740</c:v>
                </c:pt>
                <c:pt idx="1247">
                  <c:v>29741</c:v>
                </c:pt>
                <c:pt idx="1248">
                  <c:v>29742</c:v>
                </c:pt>
                <c:pt idx="1249">
                  <c:v>29745</c:v>
                </c:pt>
                <c:pt idx="1250">
                  <c:v>29746</c:v>
                </c:pt>
                <c:pt idx="1251">
                  <c:v>29747</c:v>
                </c:pt>
                <c:pt idx="1252">
                  <c:v>29748</c:v>
                </c:pt>
                <c:pt idx="1253">
                  <c:v>29749</c:v>
                </c:pt>
                <c:pt idx="1254">
                  <c:v>29752</c:v>
                </c:pt>
                <c:pt idx="1255">
                  <c:v>29753</c:v>
                </c:pt>
                <c:pt idx="1256">
                  <c:v>29754</c:v>
                </c:pt>
                <c:pt idx="1257">
                  <c:v>29755</c:v>
                </c:pt>
                <c:pt idx="1258">
                  <c:v>29756</c:v>
                </c:pt>
                <c:pt idx="1259">
                  <c:v>29759</c:v>
                </c:pt>
                <c:pt idx="1260">
                  <c:v>29760</c:v>
                </c:pt>
                <c:pt idx="1261">
                  <c:v>29761</c:v>
                </c:pt>
                <c:pt idx="1262">
                  <c:v>29762</c:v>
                </c:pt>
                <c:pt idx="1263">
                  <c:v>29763</c:v>
                </c:pt>
                <c:pt idx="1264">
                  <c:v>29766</c:v>
                </c:pt>
                <c:pt idx="1265">
                  <c:v>29767</c:v>
                </c:pt>
                <c:pt idx="1266">
                  <c:v>29768</c:v>
                </c:pt>
                <c:pt idx="1267">
                  <c:v>29769</c:v>
                </c:pt>
                <c:pt idx="1268">
                  <c:v>29773</c:v>
                </c:pt>
                <c:pt idx="1269">
                  <c:v>29774</c:v>
                </c:pt>
                <c:pt idx="1270">
                  <c:v>29775</c:v>
                </c:pt>
                <c:pt idx="1271">
                  <c:v>29776</c:v>
                </c:pt>
                <c:pt idx="1272">
                  <c:v>29777</c:v>
                </c:pt>
                <c:pt idx="1273">
                  <c:v>29780</c:v>
                </c:pt>
                <c:pt idx="1274">
                  <c:v>29781</c:v>
                </c:pt>
                <c:pt idx="1275">
                  <c:v>29782</c:v>
                </c:pt>
                <c:pt idx="1276">
                  <c:v>29783</c:v>
                </c:pt>
                <c:pt idx="1277">
                  <c:v>29784</c:v>
                </c:pt>
                <c:pt idx="1278">
                  <c:v>29787</c:v>
                </c:pt>
                <c:pt idx="1279">
                  <c:v>29788</c:v>
                </c:pt>
                <c:pt idx="1280">
                  <c:v>29789</c:v>
                </c:pt>
                <c:pt idx="1281">
                  <c:v>29790</c:v>
                </c:pt>
                <c:pt idx="1282">
                  <c:v>29791</c:v>
                </c:pt>
                <c:pt idx="1283">
                  <c:v>29794</c:v>
                </c:pt>
                <c:pt idx="1284">
                  <c:v>29795</c:v>
                </c:pt>
                <c:pt idx="1285">
                  <c:v>29796</c:v>
                </c:pt>
                <c:pt idx="1286">
                  <c:v>29797</c:v>
                </c:pt>
                <c:pt idx="1287">
                  <c:v>29798</c:v>
                </c:pt>
                <c:pt idx="1288">
                  <c:v>29801</c:v>
                </c:pt>
                <c:pt idx="1289">
                  <c:v>29802</c:v>
                </c:pt>
                <c:pt idx="1290">
                  <c:v>29803</c:v>
                </c:pt>
                <c:pt idx="1291">
                  <c:v>29804</c:v>
                </c:pt>
                <c:pt idx="1292">
                  <c:v>29805</c:v>
                </c:pt>
                <c:pt idx="1293">
                  <c:v>29808</c:v>
                </c:pt>
                <c:pt idx="1294">
                  <c:v>29809</c:v>
                </c:pt>
                <c:pt idx="1295">
                  <c:v>29810</c:v>
                </c:pt>
                <c:pt idx="1296">
                  <c:v>29811</c:v>
                </c:pt>
                <c:pt idx="1297">
                  <c:v>29812</c:v>
                </c:pt>
                <c:pt idx="1298">
                  <c:v>29815</c:v>
                </c:pt>
                <c:pt idx="1299">
                  <c:v>29816</c:v>
                </c:pt>
                <c:pt idx="1300">
                  <c:v>29817</c:v>
                </c:pt>
                <c:pt idx="1301">
                  <c:v>29818</c:v>
                </c:pt>
                <c:pt idx="1302">
                  <c:v>29819</c:v>
                </c:pt>
                <c:pt idx="1303">
                  <c:v>29822</c:v>
                </c:pt>
                <c:pt idx="1304">
                  <c:v>29823</c:v>
                </c:pt>
                <c:pt idx="1305">
                  <c:v>29824</c:v>
                </c:pt>
                <c:pt idx="1306">
                  <c:v>29825</c:v>
                </c:pt>
                <c:pt idx="1307">
                  <c:v>29826</c:v>
                </c:pt>
                <c:pt idx="1308">
                  <c:v>29829</c:v>
                </c:pt>
                <c:pt idx="1309">
                  <c:v>29830</c:v>
                </c:pt>
                <c:pt idx="1310">
                  <c:v>29831</c:v>
                </c:pt>
                <c:pt idx="1311">
                  <c:v>29832</c:v>
                </c:pt>
                <c:pt idx="1312">
                  <c:v>29833</c:v>
                </c:pt>
                <c:pt idx="1313">
                  <c:v>29837</c:v>
                </c:pt>
                <c:pt idx="1314">
                  <c:v>29838</c:v>
                </c:pt>
                <c:pt idx="1315">
                  <c:v>29839</c:v>
                </c:pt>
                <c:pt idx="1316">
                  <c:v>29840</c:v>
                </c:pt>
                <c:pt idx="1317">
                  <c:v>29843</c:v>
                </c:pt>
                <c:pt idx="1318">
                  <c:v>29844</c:v>
                </c:pt>
                <c:pt idx="1319">
                  <c:v>29845</c:v>
                </c:pt>
                <c:pt idx="1320">
                  <c:v>29846</c:v>
                </c:pt>
                <c:pt idx="1321">
                  <c:v>29847</c:v>
                </c:pt>
                <c:pt idx="1322">
                  <c:v>29850</c:v>
                </c:pt>
                <c:pt idx="1323">
                  <c:v>29851</c:v>
                </c:pt>
                <c:pt idx="1324">
                  <c:v>29852</c:v>
                </c:pt>
                <c:pt idx="1325">
                  <c:v>29853</c:v>
                </c:pt>
                <c:pt idx="1326">
                  <c:v>29854</c:v>
                </c:pt>
                <c:pt idx="1327">
                  <c:v>29857</c:v>
                </c:pt>
                <c:pt idx="1328">
                  <c:v>29858</c:v>
                </c:pt>
                <c:pt idx="1329">
                  <c:v>29859</c:v>
                </c:pt>
                <c:pt idx="1330">
                  <c:v>29860</c:v>
                </c:pt>
                <c:pt idx="1331">
                  <c:v>29861</c:v>
                </c:pt>
                <c:pt idx="1332">
                  <c:v>29864</c:v>
                </c:pt>
                <c:pt idx="1333">
                  <c:v>29865</c:v>
                </c:pt>
                <c:pt idx="1334">
                  <c:v>29866</c:v>
                </c:pt>
                <c:pt idx="1335">
                  <c:v>29867</c:v>
                </c:pt>
                <c:pt idx="1336">
                  <c:v>29868</c:v>
                </c:pt>
                <c:pt idx="1337">
                  <c:v>29872</c:v>
                </c:pt>
                <c:pt idx="1338">
                  <c:v>29873</c:v>
                </c:pt>
                <c:pt idx="1339">
                  <c:v>29874</c:v>
                </c:pt>
                <c:pt idx="1340">
                  <c:v>29875</c:v>
                </c:pt>
                <c:pt idx="1341">
                  <c:v>29878</c:v>
                </c:pt>
                <c:pt idx="1342">
                  <c:v>29879</c:v>
                </c:pt>
                <c:pt idx="1343">
                  <c:v>29880</c:v>
                </c:pt>
                <c:pt idx="1344">
                  <c:v>29881</c:v>
                </c:pt>
                <c:pt idx="1345">
                  <c:v>29882</c:v>
                </c:pt>
                <c:pt idx="1346">
                  <c:v>29885</c:v>
                </c:pt>
                <c:pt idx="1347">
                  <c:v>29886</c:v>
                </c:pt>
                <c:pt idx="1348">
                  <c:v>29887</c:v>
                </c:pt>
                <c:pt idx="1349">
                  <c:v>29888</c:v>
                </c:pt>
                <c:pt idx="1350">
                  <c:v>29889</c:v>
                </c:pt>
                <c:pt idx="1351">
                  <c:v>29892</c:v>
                </c:pt>
                <c:pt idx="1352">
                  <c:v>29894</c:v>
                </c:pt>
                <c:pt idx="1353">
                  <c:v>29895</c:v>
                </c:pt>
                <c:pt idx="1354">
                  <c:v>29896</c:v>
                </c:pt>
                <c:pt idx="1355">
                  <c:v>29899</c:v>
                </c:pt>
                <c:pt idx="1356">
                  <c:v>29900</c:v>
                </c:pt>
                <c:pt idx="1357">
                  <c:v>29902</c:v>
                </c:pt>
                <c:pt idx="1358">
                  <c:v>29903</c:v>
                </c:pt>
                <c:pt idx="1359">
                  <c:v>29906</c:v>
                </c:pt>
                <c:pt idx="1360">
                  <c:v>29907</c:v>
                </c:pt>
                <c:pt idx="1361">
                  <c:v>29908</c:v>
                </c:pt>
                <c:pt idx="1362">
                  <c:v>29909</c:v>
                </c:pt>
                <c:pt idx="1363">
                  <c:v>29910</c:v>
                </c:pt>
                <c:pt idx="1364">
                  <c:v>29913</c:v>
                </c:pt>
                <c:pt idx="1365">
                  <c:v>29914</c:v>
                </c:pt>
                <c:pt idx="1366">
                  <c:v>29915</c:v>
                </c:pt>
                <c:pt idx="1367">
                  <c:v>29917</c:v>
                </c:pt>
                <c:pt idx="1368">
                  <c:v>29920</c:v>
                </c:pt>
                <c:pt idx="1369">
                  <c:v>29921</c:v>
                </c:pt>
                <c:pt idx="1370">
                  <c:v>29922</c:v>
                </c:pt>
                <c:pt idx="1371">
                  <c:v>29923</c:v>
                </c:pt>
                <c:pt idx="1372">
                  <c:v>29924</c:v>
                </c:pt>
                <c:pt idx="1373">
                  <c:v>29927</c:v>
                </c:pt>
                <c:pt idx="1374">
                  <c:v>29928</c:v>
                </c:pt>
                <c:pt idx="1375">
                  <c:v>29929</c:v>
                </c:pt>
                <c:pt idx="1376">
                  <c:v>29930</c:v>
                </c:pt>
                <c:pt idx="1377">
                  <c:v>29931</c:v>
                </c:pt>
                <c:pt idx="1378">
                  <c:v>29934</c:v>
                </c:pt>
                <c:pt idx="1379">
                  <c:v>29935</c:v>
                </c:pt>
                <c:pt idx="1380">
                  <c:v>29936</c:v>
                </c:pt>
                <c:pt idx="1381">
                  <c:v>29937</c:v>
                </c:pt>
                <c:pt idx="1382">
                  <c:v>29938</c:v>
                </c:pt>
                <c:pt idx="1383">
                  <c:v>29941</c:v>
                </c:pt>
                <c:pt idx="1384">
                  <c:v>29942</c:v>
                </c:pt>
                <c:pt idx="1385">
                  <c:v>29943</c:v>
                </c:pt>
                <c:pt idx="1386">
                  <c:v>29944</c:v>
                </c:pt>
                <c:pt idx="1387">
                  <c:v>29948</c:v>
                </c:pt>
                <c:pt idx="1388">
                  <c:v>29949</c:v>
                </c:pt>
                <c:pt idx="1389">
                  <c:v>29950</c:v>
                </c:pt>
                <c:pt idx="1390">
                  <c:v>29951</c:v>
                </c:pt>
                <c:pt idx="1391">
                  <c:v>29955</c:v>
                </c:pt>
                <c:pt idx="1392">
                  <c:v>29956</c:v>
                </c:pt>
                <c:pt idx="1393">
                  <c:v>29957</c:v>
                </c:pt>
                <c:pt idx="1394">
                  <c:v>29958</c:v>
                </c:pt>
                <c:pt idx="1395">
                  <c:v>29959</c:v>
                </c:pt>
                <c:pt idx="1396">
                  <c:v>29962</c:v>
                </c:pt>
                <c:pt idx="1397">
                  <c:v>29963</c:v>
                </c:pt>
                <c:pt idx="1398">
                  <c:v>29964</c:v>
                </c:pt>
                <c:pt idx="1399">
                  <c:v>29965</c:v>
                </c:pt>
                <c:pt idx="1400">
                  <c:v>29966</c:v>
                </c:pt>
                <c:pt idx="1401">
                  <c:v>29969</c:v>
                </c:pt>
                <c:pt idx="1402">
                  <c:v>29970</c:v>
                </c:pt>
                <c:pt idx="1403">
                  <c:v>29971</c:v>
                </c:pt>
                <c:pt idx="1404">
                  <c:v>29972</c:v>
                </c:pt>
                <c:pt idx="1405">
                  <c:v>29973</c:v>
                </c:pt>
                <c:pt idx="1406">
                  <c:v>29976</c:v>
                </c:pt>
                <c:pt idx="1407">
                  <c:v>29977</c:v>
                </c:pt>
                <c:pt idx="1408">
                  <c:v>29978</c:v>
                </c:pt>
                <c:pt idx="1409">
                  <c:v>29979</c:v>
                </c:pt>
                <c:pt idx="1410">
                  <c:v>29980</c:v>
                </c:pt>
                <c:pt idx="1411">
                  <c:v>29983</c:v>
                </c:pt>
                <c:pt idx="1412">
                  <c:v>29984</c:v>
                </c:pt>
                <c:pt idx="1413">
                  <c:v>29985</c:v>
                </c:pt>
                <c:pt idx="1414">
                  <c:v>29986</c:v>
                </c:pt>
                <c:pt idx="1415">
                  <c:v>29987</c:v>
                </c:pt>
                <c:pt idx="1416">
                  <c:v>29990</c:v>
                </c:pt>
                <c:pt idx="1417">
                  <c:v>29991</c:v>
                </c:pt>
                <c:pt idx="1418">
                  <c:v>29992</c:v>
                </c:pt>
                <c:pt idx="1419">
                  <c:v>29993</c:v>
                </c:pt>
                <c:pt idx="1420">
                  <c:v>29998</c:v>
                </c:pt>
                <c:pt idx="1421">
                  <c:v>29999</c:v>
                </c:pt>
                <c:pt idx="1422">
                  <c:v>30000</c:v>
                </c:pt>
                <c:pt idx="1423">
                  <c:v>30001</c:v>
                </c:pt>
                <c:pt idx="1424">
                  <c:v>30004</c:v>
                </c:pt>
                <c:pt idx="1425">
                  <c:v>30005</c:v>
                </c:pt>
                <c:pt idx="1426">
                  <c:v>30006</c:v>
                </c:pt>
                <c:pt idx="1427">
                  <c:v>30007</c:v>
                </c:pt>
                <c:pt idx="1428">
                  <c:v>30008</c:v>
                </c:pt>
                <c:pt idx="1429">
                  <c:v>30011</c:v>
                </c:pt>
                <c:pt idx="1430">
                  <c:v>30012</c:v>
                </c:pt>
                <c:pt idx="1431">
                  <c:v>30013</c:v>
                </c:pt>
                <c:pt idx="1432">
                  <c:v>30014</c:v>
                </c:pt>
                <c:pt idx="1433">
                  <c:v>30015</c:v>
                </c:pt>
                <c:pt idx="1434">
                  <c:v>30018</c:v>
                </c:pt>
                <c:pt idx="1435">
                  <c:v>30019</c:v>
                </c:pt>
                <c:pt idx="1436">
                  <c:v>30020</c:v>
                </c:pt>
                <c:pt idx="1437">
                  <c:v>30021</c:v>
                </c:pt>
                <c:pt idx="1438">
                  <c:v>30022</c:v>
                </c:pt>
                <c:pt idx="1439">
                  <c:v>30025</c:v>
                </c:pt>
                <c:pt idx="1440">
                  <c:v>30026</c:v>
                </c:pt>
                <c:pt idx="1441">
                  <c:v>30027</c:v>
                </c:pt>
                <c:pt idx="1442">
                  <c:v>30028</c:v>
                </c:pt>
                <c:pt idx="1443">
                  <c:v>30029</c:v>
                </c:pt>
                <c:pt idx="1444">
                  <c:v>30032</c:v>
                </c:pt>
                <c:pt idx="1445">
                  <c:v>30033</c:v>
                </c:pt>
                <c:pt idx="1446">
                  <c:v>30034</c:v>
                </c:pt>
                <c:pt idx="1447">
                  <c:v>30035</c:v>
                </c:pt>
                <c:pt idx="1448">
                  <c:v>30036</c:v>
                </c:pt>
                <c:pt idx="1449">
                  <c:v>30039</c:v>
                </c:pt>
                <c:pt idx="1450">
                  <c:v>30040</c:v>
                </c:pt>
                <c:pt idx="1451">
                  <c:v>30041</c:v>
                </c:pt>
                <c:pt idx="1452">
                  <c:v>30042</c:v>
                </c:pt>
                <c:pt idx="1453">
                  <c:v>30043</c:v>
                </c:pt>
                <c:pt idx="1454">
                  <c:v>30046</c:v>
                </c:pt>
                <c:pt idx="1455">
                  <c:v>30047</c:v>
                </c:pt>
                <c:pt idx="1456">
                  <c:v>30048</c:v>
                </c:pt>
                <c:pt idx="1457">
                  <c:v>30049</c:v>
                </c:pt>
                <c:pt idx="1458">
                  <c:v>30053</c:v>
                </c:pt>
                <c:pt idx="1459">
                  <c:v>30054</c:v>
                </c:pt>
                <c:pt idx="1460">
                  <c:v>30055</c:v>
                </c:pt>
                <c:pt idx="1461">
                  <c:v>30056</c:v>
                </c:pt>
                <c:pt idx="1462">
                  <c:v>30057</c:v>
                </c:pt>
                <c:pt idx="1463">
                  <c:v>30060</c:v>
                </c:pt>
                <c:pt idx="1464">
                  <c:v>30061</c:v>
                </c:pt>
                <c:pt idx="1465">
                  <c:v>30062</c:v>
                </c:pt>
                <c:pt idx="1466">
                  <c:v>30063</c:v>
                </c:pt>
                <c:pt idx="1467">
                  <c:v>30064</c:v>
                </c:pt>
                <c:pt idx="1468">
                  <c:v>30067</c:v>
                </c:pt>
                <c:pt idx="1469">
                  <c:v>30068</c:v>
                </c:pt>
                <c:pt idx="1470">
                  <c:v>30069</c:v>
                </c:pt>
                <c:pt idx="1471">
                  <c:v>30070</c:v>
                </c:pt>
                <c:pt idx="1472">
                  <c:v>30071</c:v>
                </c:pt>
                <c:pt idx="1473">
                  <c:v>30074</c:v>
                </c:pt>
                <c:pt idx="1474">
                  <c:v>30075</c:v>
                </c:pt>
                <c:pt idx="1475">
                  <c:v>30076</c:v>
                </c:pt>
                <c:pt idx="1476">
                  <c:v>30077</c:v>
                </c:pt>
                <c:pt idx="1477">
                  <c:v>30078</c:v>
                </c:pt>
                <c:pt idx="1478">
                  <c:v>30081</c:v>
                </c:pt>
                <c:pt idx="1479">
                  <c:v>30082</c:v>
                </c:pt>
                <c:pt idx="1480">
                  <c:v>30083</c:v>
                </c:pt>
                <c:pt idx="1481">
                  <c:v>30084</c:v>
                </c:pt>
                <c:pt idx="1482">
                  <c:v>30085</c:v>
                </c:pt>
                <c:pt idx="1483">
                  <c:v>30088</c:v>
                </c:pt>
                <c:pt idx="1484">
                  <c:v>30089</c:v>
                </c:pt>
                <c:pt idx="1485">
                  <c:v>30090</c:v>
                </c:pt>
                <c:pt idx="1486">
                  <c:v>30091</c:v>
                </c:pt>
                <c:pt idx="1487">
                  <c:v>30092</c:v>
                </c:pt>
                <c:pt idx="1488">
                  <c:v>30095</c:v>
                </c:pt>
                <c:pt idx="1489">
                  <c:v>30096</c:v>
                </c:pt>
                <c:pt idx="1490">
                  <c:v>30097</c:v>
                </c:pt>
                <c:pt idx="1491">
                  <c:v>30098</c:v>
                </c:pt>
                <c:pt idx="1492">
                  <c:v>30099</c:v>
                </c:pt>
                <c:pt idx="1493">
                  <c:v>30103</c:v>
                </c:pt>
                <c:pt idx="1494">
                  <c:v>30104</c:v>
                </c:pt>
                <c:pt idx="1495">
                  <c:v>30105</c:v>
                </c:pt>
                <c:pt idx="1496">
                  <c:v>30106</c:v>
                </c:pt>
                <c:pt idx="1497">
                  <c:v>30109</c:v>
                </c:pt>
                <c:pt idx="1498">
                  <c:v>30110</c:v>
                </c:pt>
                <c:pt idx="1499">
                  <c:v>30111</c:v>
                </c:pt>
                <c:pt idx="1500">
                  <c:v>30112</c:v>
                </c:pt>
                <c:pt idx="1501">
                  <c:v>30113</c:v>
                </c:pt>
                <c:pt idx="1502">
                  <c:v>30116</c:v>
                </c:pt>
                <c:pt idx="1503">
                  <c:v>30117</c:v>
                </c:pt>
                <c:pt idx="1504">
                  <c:v>30118</c:v>
                </c:pt>
                <c:pt idx="1505">
                  <c:v>30119</c:v>
                </c:pt>
                <c:pt idx="1506">
                  <c:v>30120</c:v>
                </c:pt>
                <c:pt idx="1507">
                  <c:v>30123</c:v>
                </c:pt>
                <c:pt idx="1508">
                  <c:v>30124</c:v>
                </c:pt>
                <c:pt idx="1509">
                  <c:v>30125</c:v>
                </c:pt>
                <c:pt idx="1510">
                  <c:v>30126</c:v>
                </c:pt>
                <c:pt idx="1511">
                  <c:v>30127</c:v>
                </c:pt>
                <c:pt idx="1512">
                  <c:v>30130</c:v>
                </c:pt>
                <c:pt idx="1513">
                  <c:v>30131</c:v>
                </c:pt>
                <c:pt idx="1514">
                  <c:v>30132</c:v>
                </c:pt>
                <c:pt idx="1515">
                  <c:v>30133</c:v>
                </c:pt>
                <c:pt idx="1516">
                  <c:v>30134</c:v>
                </c:pt>
                <c:pt idx="1517">
                  <c:v>30138</c:v>
                </c:pt>
                <c:pt idx="1518">
                  <c:v>30139</c:v>
                </c:pt>
                <c:pt idx="1519">
                  <c:v>30140</c:v>
                </c:pt>
                <c:pt idx="1520">
                  <c:v>30141</c:v>
                </c:pt>
                <c:pt idx="1521">
                  <c:v>30144</c:v>
                </c:pt>
                <c:pt idx="1522">
                  <c:v>30145</c:v>
                </c:pt>
                <c:pt idx="1523">
                  <c:v>30146</c:v>
                </c:pt>
                <c:pt idx="1524">
                  <c:v>30147</c:v>
                </c:pt>
                <c:pt idx="1525">
                  <c:v>30148</c:v>
                </c:pt>
                <c:pt idx="1526">
                  <c:v>30151</c:v>
                </c:pt>
                <c:pt idx="1527">
                  <c:v>30152</c:v>
                </c:pt>
                <c:pt idx="1528">
                  <c:v>30153</c:v>
                </c:pt>
                <c:pt idx="1529">
                  <c:v>30154</c:v>
                </c:pt>
                <c:pt idx="1530">
                  <c:v>30155</c:v>
                </c:pt>
                <c:pt idx="1531">
                  <c:v>30158</c:v>
                </c:pt>
                <c:pt idx="1532">
                  <c:v>30159</c:v>
                </c:pt>
                <c:pt idx="1533">
                  <c:v>30160</c:v>
                </c:pt>
                <c:pt idx="1534">
                  <c:v>30161</c:v>
                </c:pt>
                <c:pt idx="1535">
                  <c:v>30162</c:v>
                </c:pt>
                <c:pt idx="1536">
                  <c:v>30165</c:v>
                </c:pt>
                <c:pt idx="1537">
                  <c:v>30166</c:v>
                </c:pt>
                <c:pt idx="1538">
                  <c:v>30167</c:v>
                </c:pt>
                <c:pt idx="1539">
                  <c:v>30168</c:v>
                </c:pt>
                <c:pt idx="1540">
                  <c:v>30169</c:v>
                </c:pt>
                <c:pt idx="1541">
                  <c:v>30172</c:v>
                </c:pt>
                <c:pt idx="1542">
                  <c:v>30173</c:v>
                </c:pt>
                <c:pt idx="1543">
                  <c:v>30174</c:v>
                </c:pt>
                <c:pt idx="1544">
                  <c:v>30175</c:v>
                </c:pt>
                <c:pt idx="1545">
                  <c:v>30176</c:v>
                </c:pt>
                <c:pt idx="1546">
                  <c:v>30179</c:v>
                </c:pt>
                <c:pt idx="1547">
                  <c:v>30180</c:v>
                </c:pt>
                <c:pt idx="1548">
                  <c:v>30181</c:v>
                </c:pt>
                <c:pt idx="1549">
                  <c:v>30182</c:v>
                </c:pt>
                <c:pt idx="1550">
                  <c:v>30183</c:v>
                </c:pt>
                <c:pt idx="1551">
                  <c:v>30186</c:v>
                </c:pt>
                <c:pt idx="1552">
                  <c:v>30187</c:v>
                </c:pt>
                <c:pt idx="1553">
                  <c:v>30188</c:v>
                </c:pt>
                <c:pt idx="1554">
                  <c:v>30189</c:v>
                </c:pt>
                <c:pt idx="1555">
                  <c:v>30190</c:v>
                </c:pt>
                <c:pt idx="1556">
                  <c:v>30193</c:v>
                </c:pt>
                <c:pt idx="1557">
                  <c:v>30194</c:v>
                </c:pt>
                <c:pt idx="1558">
                  <c:v>30195</c:v>
                </c:pt>
                <c:pt idx="1559">
                  <c:v>30196</c:v>
                </c:pt>
                <c:pt idx="1560">
                  <c:v>30197</c:v>
                </c:pt>
                <c:pt idx="1561">
                  <c:v>30201</c:v>
                </c:pt>
                <c:pt idx="1562">
                  <c:v>30202</c:v>
                </c:pt>
                <c:pt idx="1563">
                  <c:v>30203</c:v>
                </c:pt>
                <c:pt idx="1564">
                  <c:v>30204</c:v>
                </c:pt>
                <c:pt idx="1565">
                  <c:v>30207</c:v>
                </c:pt>
                <c:pt idx="1566">
                  <c:v>30208</c:v>
                </c:pt>
                <c:pt idx="1567">
                  <c:v>30209</c:v>
                </c:pt>
                <c:pt idx="1568">
                  <c:v>30210</c:v>
                </c:pt>
                <c:pt idx="1569">
                  <c:v>30211</c:v>
                </c:pt>
                <c:pt idx="1570">
                  <c:v>30214</c:v>
                </c:pt>
                <c:pt idx="1571">
                  <c:v>30215</c:v>
                </c:pt>
                <c:pt idx="1572">
                  <c:v>30216</c:v>
                </c:pt>
                <c:pt idx="1573">
                  <c:v>30217</c:v>
                </c:pt>
                <c:pt idx="1574">
                  <c:v>30218</c:v>
                </c:pt>
                <c:pt idx="1575">
                  <c:v>30221</c:v>
                </c:pt>
                <c:pt idx="1576">
                  <c:v>30222</c:v>
                </c:pt>
                <c:pt idx="1577">
                  <c:v>30223</c:v>
                </c:pt>
                <c:pt idx="1578">
                  <c:v>30224</c:v>
                </c:pt>
                <c:pt idx="1579">
                  <c:v>30225</c:v>
                </c:pt>
                <c:pt idx="1580">
                  <c:v>30228</c:v>
                </c:pt>
                <c:pt idx="1581">
                  <c:v>30229</c:v>
                </c:pt>
                <c:pt idx="1582">
                  <c:v>30230</c:v>
                </c:pt>
                <c:pt idx="1583">
                  <c:v>30231</c:v>
                </c:pt>
                <c:pt idx="1584">
                  <c:v>30232</c:v>
                </c:pt>
                <c:pt idx="1585">
                  <c:v>30236</c:v>
                </c:pt>
                <c:pt idx="1586">
                  <c:v>30237</c:v>
                </c:pt>
                <c:pt idx="1587">
                  <c:v>30238</c:v>
                </c:pt>
                <c:pt idx="1588">
                  <c:v>30239</c:v>
                </c:pt>
                <c:pt idx="1589">
                  <c:v>30242</c:v>
                </c:pt>
                <c:pt idx="1590">
                  <c:v>30243</c:v>
                </c:pt>
                <c:pt idx="1591">
                  <c:v>30244</c:v>
                </c:pt>
                <c:pt idx="1592">
                  <c:v>30245</c:v>
                </c:pt>
                <c:pt idx="1593">
                  <c:v>30246</c:v>
                </c:pt>
                <c:pt idx="1594">
                  <c:v>30249</c:v>
                </c:pt>
                <c:pt idx="1595">
                  <c:v>30250</c:v>
                </c:pt>
                <c:pt idx="1596">
                  <c:v>30251</c:v>
                </c:pt>
                <c:pt idx="1597">
                  <c:v>30252</c:v>
                </c:pt>
                <c:pt idx="1598">
                  <c:v>30253</c:v>
                </c:pt>
                <c:pt idx="1599">
                  <c:v>30256</c:v>
                </c:pt>
                <c:pt idx="1600">
                  <c:v>30258</c:v>
                </c:pt>
                <c:pt idx="1601">
                  <c:v>30259</c:v>
                </c:pt>
                <c:pt idx="1602">
                  <c:v>30260</c:v>
                </c:pt>
                <c:pt idx="1603">
                  <c:v>30263</c:v>
                </c:pt>
                <c:pt idx="1604">
                  <c:v>30264</c:v>
                </c:pt>
                <c:pt idx="1605">
                  <c:v>30265</c:v>
                </c:pt>
                <c:pt idx="1606">
                  <c:v>30267</c:v>
                </c:pt>
                <c:pt idx="1607">
                  <c:v>30270</c:v>
                </c:pt>
                <c:pt idx="1608">
                  <c:v>30271</c:v>
                </c:pt>
                <c:pt idx="1609">
                  <c:v>30272</c:v>
                </c:pt>
                <c:pt idx="1610">
                  <c:v>30273</c:v>
                </c:pt>
                <c:pt idx="1611">
                  <c:v>30274</c:v>
                </c:pt>
                <c:pt idx="1612">
                  <c:v>30277</c:v>
                </c:pt>
                <c:pt idx="1613">
                  <c:v>30278</c:v>
                </c:pt>
                <c:pt idx="1614">
                  <c:v>30279</c:v>
                </c:pt>
                <c:pt idx="1615">
                  <c:v>30281</c:v>
                </c:pt>
                <c:pt idx="1616">
                  <c:v>30284</c:v>
                </c:pt>
                <c:pt idx="1617">
                  <c:v>30285</c:v>
                </c:pt>
                <c:pt idx="1618">
                  <c:v>30286</c:v>
                </c:pt>
                <c:pt idx="1619">
                  <c:v>30287</c:v>
                </c:pt>
                <c:pt idx="1620">
                  <c:v>30288</c:v>
                </c:pt>
                <c:pt idx="1621">
                  <c:v>30291</c:v>
                </c:pt>
                <c:pt idx="1622">
                  <c:v>30292</c:v>
                </c:pt>
                <c:pt idx="1623">
                  <c:v>30293</c:v>
                </c:pt>
                <c:pt idx="1624">
                  <c:v>30294</c:v>
                </c:pt>
                <c:pt idx="1625">
                  <c:v>30295</c:v>
                </c:pt>
                <c:pt idx="1626">
                  <c:v>30298</c:v>
                </c:pt>
                <c:pt idx="1627">
                  <c:v>30299</c:v>
                </c:pt>
                <c:pt idx="1628">
                  <c:v>30300</c:v>
                </c:pt>
                <c:pt idx="1629">
                  <c:v>30301</c:v>
                </c:pt>
                <c:pt idx="1630">
                  <c:v>30302</c:v>
                </c:pt>
                <c:pt idx="1631">
                  <c:v>30305</c:v>
                </c:pt>
                <c:pt idx="1632">
                  <c:v>30306</c:v>
                </c:pt>
                <c:pt idx="1633">
                  <c:v>30307</c:v>
                </c:pt>
                <c:pt idx="1634">
                  <c:v>30308</c:v>
                </c:pt>
                <c:pt idx="1635">
                  <c:v>30312</c:v>
                </c:pt>
                <c:pt idx="1636">
                  <c:v>30313</c:v>
                </c:pt>
                <c:pt idx="1637">
                  <c:v>30314</c:v>
                </c:pt>
                <c:pt idx="1638">
                  <c:v>30315</c:v>
                </c:pt>
                <c:pt idx="1639">
                  <c:v>30316</c:v>
                </c:pt>
                <c:pt idx="1640">
                  <c:v>30319</c:v>
                </c:pt>
                <c:pt idx="1641">
                  <c:v>30320</c:v>
                </c:pt>
                <c:pt idx="1642">
                  <c:v>30321</c:v>
                </c:pt>
                <c:pt idx="1643">
                  <c:v>30322</c:v>
                </c:pt>
                <c:pt idx="1644">
                  <c:v>30323</c:v>
                </c:pt>
                <c:pt idx="1645">
                  <c:v>30326</c:v>
                </c:pt>
                <c:pt idx="1646">
                  <c:v>30327</c:v>
                </c:pt>
                <c:pt idx="1647">
                  <c:v>30328</c:v>
                </c:pt>
                <c:pt idx="1648">
                  <c:v>30329</c:v>
                </c:pt>
                <c:pt idx="1649">
                  <c:v>30330</c:v>
                </c:pt>
                <c:pt idx="1650">
                  <c:v>30333</c:v>
                </c:pt>
                <c:pt idx="1651">
                  <c:v>30334</c:v>
                </c:pt>
                <c:pt idx="1652">
                  <c:v>30335</c:v>
                </c:pt>
                <c:pt idx="1653">
                  <c:v>30336</c:v>
                </c:pt>
                <c:pt idx="1654">
                  <c:v>30337</c:v>
                </c:pt>
                <c:pt idx="1655">
                  <c:v>30340</c:v>
                </c:pt>
                <c:pt idx="1656">
                  <c:v>30341</c:v>
                </c:pt>
                <c:pt idx="1657">
                  <c:v>30342</c:v>
                </c:pt>
                <c:pt idx="1658">
                  <c:v>30343</c:v>
                </c:pt>
                <c:pt idx="1659">
                  <c:v>30344</c:v>
                </c:pt>
                <c:pt idx="1660">
                  <c:v>30347</c:v>
                </c:pt>
                <c:pt idx="1661">
                  <c:v>30348</c:v>
                </c:pt>
                <c:pt idx="1662">
                  <c:v>30349</c:v>
                </c:pt>
                <c:pt idx="1663">
                  <c:v>30350</c:v>
                </c:pt>
                <c:pt idx="1664">
                  <c:v>30351</c:v>
                </c:pt>
                <c:pt idx="1665">
                  <c:v>30354</c:v>
                </c:pt>
                <c:pt idx="1666">
                  <c:v>30355</c:v>
                </c:pt>
                <c:pt idx="1667">
                  <c:v>30356</c:v>
                </c:pt>
                <c:pt idx="1668">
                  <c:v>30357</c:v>
                </c:pt>
                <c:pt idx="1669">
                  <c:v>30358</c:v>
                </c:pt>
                <c:pt idx="1670">
                  <c:v>30361</c:v>
                </c:pt>
                <c:pt idx="1671">
                  <c:v>30362</c:v>
                </c:pt>
                <c:pt idx="1672">
                  <c:v>30363</c:v>
                </c:pt>
                <c:pt idx="1673">
                  <c:v>30364</c:v>
                </c:pt>
                <c:pt idx="1674">
                  <c:v>30365</c:v>
                </c:pt>
                <c:pt idx="1675">
                  <c:v>30369</c:v>
                </c:pt>
                <c:pt idx="1676">
                  <c:v>30370</c:v>
                </c:pt>
                <c:pt idx="1677">
                  <c:v>30371</c:v>
                </c:pt>
                <c:pt idx="1678">
                  <c:v>30372</c:v>
                </c:pt>
                <c:pt idx="1679">
                  <c:v>30375</c:v>
                </c:pt>
                <c:pt idx="1680">
                  <c:v>30376</c:v>
                </c:pt>
                <c:pt idx="1681">
                  <c:v>30377</c:v>
                </c:pt>
                <c:pt idx="1682">
                  <c:v>30378</c:v>
                </c:pt>
                <c:pt idx="1683">
                  <c:v>30379</c:v>
                </c:pt>
                <c:pt idx="1684">
                  <c:v>30382</c:v>
                </c:pt>
                <c:pt idx="1685">
                  <c:v>30383</c:v>
                </c:pt>
                <c:pt idx="1686">
                  <c:v>30384</c:v>
                </c:pt>
                <c:pt idx="1687">
                  <c:v>30385</c:v>
                </c:pt>
                <c:pt idx="1688">
                  <c:v>30386</c:v>
                </c:pt>
                <c:pt idx="1689">
                  <c:v>30389</c:v>
                </c:pt>
                <c:pt idx="1690">
                  <c:v>30390</c:v>
                </c:pt>
                <c:pt idx="1691">
                  <c:v>30391</c:v>
                </c:pt>
                <c:pt idx="1692">
                  <c:v>30392</c:v>
                </c:pt>
                <c:pt idx="1693">
                  <c:v>30393</c:v>
                </c:pt>
                <c:pt idx="1694">
                  <c:v>30396</c:v>
                </c:pt>
                <c:pt idx="1695">
                  <c:v>30397</c:v>
                </c:pt>
                <c:pt idx="1696">
                  <c:v>30398</c:v>
                </c:pt>
                <c:pt idx="1697">
                  <c:v>30399</c:v>
                </c:pt>
                <c:pt idx="1698">
                  <c:v>30400</c:v>
                </c:pt>
                <c:pt idx="1699">
                  <c:v>30403</c:v>
                </c:pt>
                <c:pt idx="1700">
                  <c:v>30404</c:v>
                </c:pt>
                <c:pt idx="1701">
                  <c:v>30405</c:v>
                </c:pt>
                <c:pt idx="1702">
                  <c:v>30406</c:v>
                </c:pt>
                <c:pt idx="1703">
                  <c:v>30410</c:v>
                </c:pt>
                <c:pt idx="1704">
                  <c:v>30411</c:v>
                </c:pt>
                <c:pt idx="1705">
                  <c:v>30412</c:v>
                </c:pt>
                <c:pt idx="1706">
                  <c:v>30413</c:v>
                </c:pt>
                <c:pt idx="1707">
                  <c:v>30414</c:v>
                </c:pt>
                <c:pt idx="1708">
                  <c:v>30417</c:v>
                </c:pt>
                <c:pt idx="1709">
                  <c:v>30418</c:v>
                </c:pt>
                <c:pt idx="1710">
                  <c:v>30419</c:v>
                </c:pt>
                <c:pt idx="1711">
                  <c:v>30420</c:v>
                </c:pt>
                <c:pt idx="1712">
                  <c:v>30421</c:v>
                </c:pt>
                <c:pt idx="1713">
                  <c:v>30424</c:v>
                </c:pt>
                <c:pt idx="1714">
                  <c:v>30425</c:v>
                </c:pt>
                <c:pt idx="1715">
                  <c:v>30426</c:v>
                </c:pt>
                <c:pt idx="1716">
                  <c:v>30427</c:v>
                </c:pt>
                <c:pt idx="1717">
                  <c:v>30428</c:v>
                </c:pt>
                <c:pt idx="1718">
                  <c:v>30431</c:v>
                </c:pt>
                <c:pt idx="1719">
                  <c:v>30432</c:v>
                </c:pt>
                <c:pt idx="1720">
                  <c:v>30433</c:v>
                </c:pt>
                <c:pt idx="1721">
                  <c:v>30434</c:v>
                </c:pt>
                <c:pt idx="1722">
                  <c:v>30435</c:v>
                </c:pt>
                <c:pt idx="1723">
                  <c:v>30438</c:v>
                </c:pt>
                <c:pt idx="1724">
                  <c:v>30439</c:v>
                </c:pt>
                <c:pt idx="1725">
                  <c:v>30440</c:v>
                </c:pt>
                <c:pt idx="1726">
                  <c:v>30441</c:v>
                </c:pt>
                <c:pt idx="1727">
                  <c:v>30442</c:v>
                </c:pt>
                <c:pt idx="1728">
                  <c:v>30445</c:v>
                </c:pt>
                <c:pt idx="1729">
                  <c:v>30446</c:v>
                </c:pt>
                <c:pt idx="1730">
                  <c:v>30447</c:v>
                </c:pt>
                <c:pt idx="1731">
                  <c:v>30448</c:v>
                </c:pt>
                <c:pt idx="1732">
                  <c:v>30449</c:v>
                </c:pt>
                <c:pt idx="1733">
                  <c:v>30452</c:v>
                </c:pt>
                <c:pt idx="1734">
                  <c:v>30453</c:v>
                </c:pt>
                <c:pt idx="1735">
                  <c:v>30454</c:v>
                </c:pt>
                <c:pt idx="1736">
                  <c:v>30455</c:v>
                </c:pt>
                <c:pt idx="1737">
                  <c:v>30456</c:v>
                </c:pt>
                <c:pt idx="1738">
                  <c:v>30459</c:v>
                </c:pt>
                <c:pt idx="1739">
                  <c:v>30460</c:v>
                </c:pt>
                <c:pt idx="1740">
                  <c:v>30461</c:v>
                </c:pt>
                <c:pt idx="1741">
                  <c:v>30462</c:v>
                </c:pt>
                <c:pt idx="1742">
                  <c:v>30463</c:v>
                </c:pt>
                <c:pt idx="1743">
                  <c:v>30467</c:v>
                </c:pt>
                <c:pt idx="1744">
                  <c:v>30468</c:v>
                </c:pt>
                <c:pt idx="1745">
                  <c:v>30469</c:v>
                </c:pt>
                <c:pt idx="1746">
                  <c:v>30470</c:v>
                </c:pt>
                <c:pt idx="1747">
                  <c:v>30473</c:v>
                </c:pt>
                <c:pt idx="1748">
                  <c:v>30474</c:v>
                </c:pt>
                <c:pt idx="1749">
                  <c:v>30475</c:v>
                </c:pt>
                <c:pt idx="1750">
                  <c:v>30476</c:v>
                </c:pt>
                <c:pt idx="1751">
                  <c:v>30477</c:v>
                </c:pt>
                <c:pt idx="1752">
                  <c:v>30480</c:v>
                </c:pt>
                <c:pt idx="1753">
                  <c:v>30481</c:v>
                </c:pt>
                <c:pt idx="1754">
                  <c:v>30482</c:v>
                </c:pt>
                <c:pt idx="1755">
                  <c:v>30483</c:v>
                </c:pt>
                <c:pt idx="1756">
                  <c:v>30484</c:v>
                </c:pt>
                <c:pt idx="1757">
                  <c:v>30487</c:v>
                </c:pt>
                <c:pt idx="1758">
                  <c:v>30488</c:v>
                </c:pt>
                <c:pt idx="1759">
                  <c:v>30489</c:v>
                </c:pt>
                <c:pt idx="1760">
                  <c:v>30490</c:v>
                </c:pt>
                <c:pt idx="1761">
                  <c:v>30491</c:v>
                </c:pt>
                <c:pt idx="1762">
                  <c:v>30494</c:v>
                </c:pt>
                <c:pt idx="1763">
                  <c:v>30495</c:v>
                </c:pt>
                <c:pt idx="1764">
                  <c:v>30496</c:v>
                </c:pt>
                <c:pt idx="1765">
                  <c:v>30497</c:v>
                </c:pt>
                <c:pt idx="1766">
                  <c:v>30498</c:v>
                </c:pt>
                <c:pt idx="1767">
                  <c:v>30502</c:v>
                </c:pt>
                <c:pt idx="1768">
                  <c:v>30503</c:v>
                </c:pt>
                <c:pt idx="1769">
                  <c:v>30504</c:v>
                </c:pt>
                <c:pt idx="1770">
                  <c:v>30505</c:v>
                </c:pt>
                <c:pt idx="1771">
                  <c:v>30508</c:v>
                </c:pt>
                <c:pt idx="1772">
                  <c:v>30509</c:v>
                </c:pt>
                <c:pt idx="1773">
                  <c:v>30510</c:v>
                </c:pt>
                <c:pt idx="1774">
                  <c:v>30511</c:v>
                </c:pt>
                <c:pt idx="1775">
                  <c:v>30512</c:v>
                </c:pt>
                <c:pt idx="1776">
                  <c:v>30515</c:v>
                </c:pt>
                <c:pt idx="1777">
                  <c:v>30516</c:v>
                </c:pt>
                <c:pt idx="1778">
                  <c:v>30517</c:v>
                </c:pt>
                <c:pt idx="1779">
                  <c:v>30518</c:v>
                </c:pt>
                <c:pt idx="1780">
                  <c:v>30519</c:v>
                </c:pt>
                <c:pt idx="1781">
                  <c:v>30522</c:v>
                </c:pt>
                <c:pt idx="1782">
                  <c:v>30523</c:v>
                </c:pt>
                <c:pt idx="1783">
                  <c:v>30524</c:v>
                </c:pt>
                <c:pt idx="1784">
                  <c:v>30525</c:v>
                </c:pt>
                <c:pt idx="1785">
                  <c:v>30526</c:v>
                </c:pt>
                <c:pt idx="1786">
                  <c:v>30529</c:v>
                </c:pt>
                <c:pt idx="1787">
                  <c:v>30530</c:v>
                </c:pt>
                <c:pt idx="1788">
                  <c:v>30531</c:v>
                </c:pt>
                <c:pt idx="1789">
                  <c:v>30532</c:v>
                </c:pt>
                <c:pt idx="1790">
                  <c:v>30533</c:v>
                </c:pt>
                <c:pt idx="1791">
                  <c:v>30536</c:v>
                </c:pt>
                <c:pt idx="1792">
                  <c:v>30537</c:v>
                </c:pt>
                <c:pt idx="1793">
                  <c:v>30538</c:v>
                </c:pt>
                <c:pt idx="1794">
                  <c:v>30539</c:v>
                </c:pt>
                <c:pt idx="1795">
                  <c:v>30540</c:v>
                </c:pt>
                <c:pt idx="1796">
                  <c:v>30543</c:v>
                </c:pt>
                <c:pt idx="1797">
                  <c:v>30544</c:v>
                </c:pt>
                <c:pt idx="1798">
                  <c:v>30545</c:v>
                </c:pt>
                <c:pt idx="1799">
                  <c:v>30546</c:v>
                </c:pt>
                <c:pt idx="1800">
                  <c:v>30547</c:v>
                </c:pt>
                <c:pt idx="1801">
                  <c:v>30550</c:v>
                </c:pt>
                <c:pt idx="1802">
                  <c:v>30551</c:v>
                </c:pt>
                <c:pt idx="1803">
                  <c:v>30552</c:v>
                </c:pt>
                <c:pt idx="1804">
                  <c:v>30553</c:v>
                </c:pt>
                <c:pt idx="1805">
                  <c:v>30554</c:v>
                </c:pt>
                <c:pt idx="1806">
                  <c:v>30557</c:v>
                </c:pt>
                <c:pt idx="1807">
                  <c:v>30558</c:v>
                </c:pt>
                <c:pt idx="1808">
                  <c:v>30559</c:v>
                </c:pt>
                <c:pt idx="1809">
                  <c:v>30560</c:v>
                </c:pt>
                <c:pt idx="1810">
                  <c:v>30561</c:v>
                </c:pt>
                <c:pt idx="1811">
                  <c:v>30565</c:v>
                </c:pt>
                <c:pt idx="1812">
                  <c:v>30566</c:v>
                </c:pt>
                <c:pt idx="1813">
                  <c:v>30567</c:v>
                </c:pt>
                <c:pt idx="1814">
                  <c:v>30568</c:v>
                </c:pt>
                <c:pt idx="1815">
                  <c:v>30571</c:v>
                </c:pt>
                <c:pt idx="1816">
                  <c:v>30572</c:v>
                </c:pt>
                <c:pt idx="1817">
                  <c:v>30573</c:v>
                </c:pt>
                <c:pt idx="1818">
                  <c:v>30574</c:v>
                </c:pt>
                <c:pt idx="1819">
                  <c:v>30575</c:v>
                </c:pt>
                <c:pt idx="1820">
                  <c:v>30578</c:v>
                </c:pt>
                <c:pt idx="1821">
                  <c:v>30579</c:v>
                </c:pt>
                <c:pt idx="1822">
                  <c:v>30580</c:v>
                </c:pt>
                <c:pt idx="1823">
                  <c:v>30581</c:v>
                </c:pt>
                <c:pt idx="1824">
                  <c:v>30582</c:v>
                </c:pt>
                <c:pt idx="1825">
                  <c:v>30585</c:v>
                </c:pt>
                <c:pt idx="1826">
                  <c:v>30586</c:v>
                </c:pt>
                <c:pt idx="1827">
                  <c:v>30587</c:v>
                </c:pt>
                <c:pt idx="1828">
                  <c:v>30588</c:v>
                </c:pt>
                <c:pt idx="1829">
                  <c:v>30589</c:v>
                </c:pt>
                <c:pt idx="1830">
                  <c:v>30592</c:v>
                </c:pt>
                <c:pt idx="1831">
                  <c:v>30593</c:v>
                </c:pt>
                <c:pt idx="1832">
                  <c:v>30594</c:v>
                </c:pt>
                <c:pt idx="1833">
                  <c:v>30595</c:v>
                </c:pt>
                <c:pt idx="1834">
                  <c:v>30596</c:v>
                </c:pt>
                <c:pt idx="1835">
                  <c:v>30600</c:v>
                </c:pt>
                <c:pt idx="1836">
                  <c:v>30601</c:v>
                </c:pt>
                <c:pt idx="1837">
                  <c:v>30602</c:v>
                </c:pt>
                <c:pt idx="1838">
                  <c:v>30603</c:v>
                </c:pt>
                <c:pt idx="1839">
                  <c:v>30606</c:v>
                </c:pt>
                <c:pt idx="1840">
                  <c:v>30607</c:v>
                </c:pt>
                <c:pt idx="1841">
                  <c:v>30608</c:v>
                </c:pt>
                <c:pt idx="1842">
                  <c:v>30609</c:v>
                </c:pt>
                <c:pt idx="1843">
                  <c:v>30610</c:v>
                </c:pt>
                <c:pt idx="1844">
                  <c:v>30613</c:v>
                </c:pt>
                <c:pt idx="1845">
                  <c:v>30614</c:v>
                </c:pt>
                <c:pt idx="1846">
                  <c:v>30615</c:v>
                </c:pt>
                <c:pt idx="1847">
                  <c:v>30616</c:v>
                </c:pt>
                <c:pt idx="1848">
                  <c:v>30617</c:v>
                </c:pt>
                <c:pt idx="1849">
                  <c:v>30620</c:v>
                </c:pt>
                <c:pt idx="1850">
                  <c:v>30621</c:v>
                </c:pt>
                <c:pt idx="1851">
                  <c:v>30622</c:v>
                </c:pt>
                <c:pt idx="1852">
                  <c:v>30623</c:v>
                </c:pt>
                <c:pt idx="1853">
                  <c:v>30624</c:v>
                </c:pt>
                <c:pt idx="1854">
                  <c:v>30627</c:v>
                </c:pt>
                <c:pt idx="1855">
                  <c:v>30629</c:v>
                </c:pt>
                <c:pt idx="1856">
                  <c:v>30630</c:v>
                </c:pt>
                <c:pt idx="1857">
                  <c:v>30634</c:v>
                </c:pt>
                <c:pt idx="1858">
                  <c:v>30635</c:v>
                </c:pt>
                <c:pt idx="1859">
                  <c:v>30636</c:v>
                </c:pt>
                <c:pt idx="1860">
                  <c:v>30637</c:v>
                </c:pt>
                <c:pt idx="1861">
                  <c:v>30638</c:v>
                </c:pt>
                <c:pt idx="1862">
                  <c:v>30641</c:v>
                </c:pt>
                <c:pt idx="1863">
                  <c:v>30642</c:v>
                </c:pt>
                <c:pt idx="1864">
                  <c:v>30643</c:v>
                </c:pt>
                <c:pt idx="1865">
                  <c:v>30645</c:v>
                </c:pt>
                <c:pt idx="1866">
                  <c:v>30648</c:v>
                </c:pt>
                <c:pt idx="1867">
                  <c:v>30649</c:v>
                </c:pt>
                <c:pt idx="1868">
                  <c:v>30650</c:v>
                </c:pt>
                <c:pt idx="1869">
                  <c:v>30651</c:v>
                </c:pt>
                <c:pt idx="1870">
                  <c:v>30652</c:v>
                </c:pt>
                <c:pt idx="1871">
                  <c:v>30655</c:v>
                </c:pt>
                <c:pt idx="1872">
                  <c:v>30656</c:v>
                </c:pt>
                <c:pt idx="1873">
                  <c:v>30657</c:v>
                </c:pt>
                <c:pt idx="1874">
                  <c:v>30658</c:v>
                </c:pt>
                <c:pt idx="1875">
                  <c:v>30659</c:v>
                </c:pt>
                <c:pt idx="1876">
                  <c:v>30662</c:v>
                </c:pt>
                <c:pt idx="1877">
                  <c:v>30663</c:v>
                </c:pt>
                <c:pt idx="1878">
                  <c:v>30664</c:v>
                </c:pt>
                <c:pt idx="1879">
                  <c:v>30665</c:v>
                </c:pt>
                <c:pt idx="1880">
                  <c:v>30666</c:v>
                </c:pt>
                <c:pt idx="1881">
                  <c:v>30669</c:v>
                </c:pt>
                <c:pt idx="1882">
                  <c:v>30670</c:v>
                </c:pt>
                <c:pt idx="1883">
                  <c:v>30671</c:v>
                </c:pt>
                <c:pt idx="1884">
                  <c:v>30672</c:v>
                </c:pt>
                <c:pt idx="1885">
                  <c:v>30673</c:v>
                </c:pt>
                <c:pt idx="1886">
                  <c:v>30677</c:v>
                </c:pt>
                <c:pt idx="1887">
                  <c:v>30678</c:v>
                </c:pt>
                <c:pt idx="1888">
                  <c:v>30679</c:v>
                </c:pt>
                <c:pt idx="1889">
                  <c:v>30680</c:v>
                </c:pt>
                <c:pt idx="1890">
                  <c:v>30684</c:v>
                </c:pt>
                <c:pt idx="1891">
                  <c:v>30685</c:v>
                </c:pt>
                <c:pt idx="1892">
                  <c:v>30686</c:v>
                </c:pt>
                <c:pt idx="1893">
                  <c:v>30687</c:v>
                </c:pt>
                <c:pt idx="1894">
                  <c:v>30690</c:v>
                </c:pt>
                <c:pt idx="1895">
                  <c:v>30691</c:v>
                </c:pt>
                <c:pt idx="1896">
                  <c:v>30692</c:v>
                </c:pt>
                <c:pt idx="1897">
                  <c:v>30693</c:v>
                </c:pt>
                <c:pt idx="1898">
                  <c:v>30694</c:v>
                </c:pt>
                <c:pt idx="1899">
                  <c:v>30697</c:v>
                </c:pt>
                <c:pt idx="1900">
                  <c:v>30698</c:v>
                </c:pt>
                <c:pt idx="1901">
                  <c:v>30699</c:v>
                </c:pt>
                <c:pt idx="1902">
                  <c:v>30700</c:v>
                </c:pt>
                <c:pt idx="1903">
                  <c:v>30701</c:v>
                </c:pt>
                <c:pt idx="1904">
                  <c:v>30704</c:v>
                </c:pt>
                <c:pt idx="1905">
                  <c:v>30705</c:v>
                </c:pt>
                <c:pt idx="1906">
                  <c:v>30706</c:v>
                </c:pt>
                <c:pt idx="1907">
                  <c:v>30707</c:v>
                </c:pt>
                <c:pt idx="1908">
                  <c:v>30708</c:v>
                </c:pt>
                <c:pt idx="1909">
                  <c:v>30711</c:v>
                </c:pt>
                <c:pt idx="1910">
                  <c:v>30712</c:v>
                </c:pt>
                <c:pt idx="1911">
                  <c:v>30713</c:v>
                </c:pt>
                <c:pt idx="1912">
                  <c:v>30714</c:v>
                </c:pt>
                <c:pt idx="1913">
                  <c:v>30715</c:v>
                </c:pt>
                <c:pt idx="1914">
                  <c:v>30718</c:v>
                </c:pt>
                <c:pt idx="1915">
                  <c:v>30719</c:v>
                </c:pt>
                <c:pt idx="1916">
                  <c:v>30720</c:v>
                </c:pt>
                <c:pt idx="1917">
                  <c:v>30721</c:v>
                </c:pt>
                <c:pt idx="1918">
                  <c:v>30722</c:v>
                </c:pt>
                <c:pt idx="1919">
                  <c:v>30726</c:v>
                </c:pt>
                <c:pt idx="1920">
                  <c:v>30727</c:v>
                </c:pt>
                <c:pt idx="1921">
                  <c:v>30728</c:v>
                </c:pt>
                <c:pt idx="1922">
                  <c:v>30729</c:v>
                </c:pt>
                <c:pt idx="1923">
                  <c:v>30733</c:v>
                </c:pt>
                <c:pt idx="1924">
                  <c:v>30734</c:v>
                </c:pt>
                <c:pt idx="1925">
                  <c:v>30735</c:v>
                </c:pt>
                <c:pt idx="1926">
                  <c:v>30736</c:v>
                </c:pt>
                <c:pt idx="1927">
                  <c:v>30739</c:v>
                </c:pt>
                <c:pt idx="1928">
                  <c:v>30740</c:v>
                </c:pt>
                <c:pt idx="1929">
                  <c:v>30741</c:v>
                </c:pt>
                <c:pt idx="1930">
                  <c:v>30742</c:v>
                </c:pt>
                <c:pt idx="1931">
                  <c:v>30743</c:v>
                </c:pt>
                <c:pt idx="1932">
                  <c:v>30746</c:v>
                </c:pt>
                <c:pt idx="1933">
                  <c:v>30747</c:v>
                </c:pt>
                <c:pt idx="1934">
                  <c:v>30748</c:v>
                </c:pt>
                <c:pt idx="1935">
                  <c:v>30749</c:v>
                </c:pt>
                <c:pt idx="1936">
                  <c:v>30750</c:v>
                </c:pt>
                <c:pt idx="1937">
                  <c:v>30753</c:v>
                </c:pt>
                <c:pt idx="1938">
                  <c:v>30754</c:v>
                </c:pt>
                <c:pt idx="1939">
                  <c:v>30755</c:v>
                </c:pt>
                <c:pt idx="1940">
                  <c:v>30756</c:v>
                </c:pt>
                <c:pt idx="1941">
                  <c:v>30757</c:v>
                </c:pt>
                <c:pt idx="1942">
                  <c:v>30760</c:v>
                </c:pt>
                <c:pt idx="1943">
                  <c:v>30761</c:v>
                </c:pt>
                <c:pt idx="1944">
                  <c:v>30762</c:v>
                </c:pt>
                <c:pt idx="1945">
                  <c:v>30763</c:v>
                </c:pt>
                <c:pt idx="1946">
                  <c:v>30764</c:v>
                </c:pt>
                <c:pt idx="1947">
                  <c:v>30767</c:v>
                </c:pt>
                <c:pt idx="1948">
                  <c:v>30768</c:v>
                </c:pt>
                <c:pt idx="1949">
                  <c:v>30769</c:v>
                </c:pt>
                <c:pt idx="1950">
                  <c:v>30770</c:v>
                </c:pt>
                <c:pt idx="1951">
                  <c:v>30771</c:v>
                </c:pt>
                <c:pt idx="1952">
                  <c:v>30774</c:v>
                </c:pt>
                <c:pt idx="1953">
                  <c:v>30775</c:v>
                </c:pt>
                <c:pt idx="1954">
                  <c:v>30776</c:v>
                </c:pt>
                <c:pt idx="1955">
                  <c:v>30777</c:v>
                </c:pt>
                <c:pt idx="1956">
                  <c:v>30778</c:v>
                </c:pt>
                <c:pt idx="1957">
                  <c:v>30781</c:v>
                </c:pt>
                <c:pt idx="1958">
                  <c:v>30782</c:v>
                </c:pt>
                <c:pt idx="1959">
                  <c:v>30783</c:v>
                </c:pt>
                <c:pt idx="1960">
                  <c:v>30784</c:v>
                </c:pt>
                <c:pt idx="1961">
                  <c:v>30785</c:v>
                </c:pt>
                <c:pt idx="1962">
                  <c:v>30788</c:v>
                </c:pt>
                <c:pt idx="1963">
                  <c:v>30789</c:v>
                </c:pt>
                <c:pt idx="1964">
                  <c:v>30790</c:v>
                </c:pt>
                <c:pt idx="1965">
                  <c:v>30791</c:v>
                </c:pt>
                <c:pt idx="1966">
                  <c:v>30795</c:v>
                </c:pt>
                <c:pt idx="1967">
                  <c:v>30796</c:v>
                </c:pt>
                <c:pt idx="1968">
                  <c:v>30797</c:v>
                </c:pt>
                <c:pt idx="1969">
                  <c:v>30798</c:v>
                </c:pt>
                <c:pt idx="1970">
                  <c:v>30799</c:v>
                </c:pt>
                <c:pt idx="1971">
                  <c:v>30802</c:v>
                </c:pt>
                <c:pt idx="1972">
                  <c:v>30803</c:v>
                </c:pt>
                <c:pt idx="1973">
                  <c:v>30804</c:v>
                </c:pt>
                <c:pt idx="1974">
                  <c:v>30805</c:v>
                </c:pt>
                <c:pt idx="1975">
                  <c:v>30806</c:v>
                </c:pt>
                <c:pt idx="1976">
                  <c:v>30809</c:v>
                </c:pt>
                <c:pt idx="1977">
                  <c:v>30810</c:v>
                </c:pt>
                <c:pt idx="1978">
                  <c:v>30811</c:v>
                </c:pt>
                <c:pt idx="1979">
                  <c:v>30812</c:v>
                </c:pt>
                <c:pt idx="1980">
                  <c:v>30813</c:v>
                </c:pt>
                <c:pt idx="1981">
                  <c:v>30816</c:v>
                </c:pt>
                <c:pt idx="1982">
                  <c:v>30817</c:v>
                </c:pt>
                <c:pt idx="1983">
                  <c:v>30818</c:v>
                </c:pt>
                <c:pt idx="1984">
                  <c:v>30819</c:v>
                </c:pt>
                <c:pt idx="1985">
                  <c:v>30820</c:v>
                </c:pt>
                <c:pt idx="1986">
                  <c:v>30823</c:v>
                </c:pt>
                <c:pt idx="1987">
                  <c:v>30824</c:v>
                </c:pt>
                <c:pt idx="1988">
                  <c:v>30825</c:v>
                </c:pt>
                <c:pt idx="1989">
                  <c:v>30826</c:v>
                </c:pt>
                <c:pt idx="1990">
                  <c:v>30827</c:v>
                </c:pt>
                <c:pt idx="1991">
                  <c:v>30831</c:v>
                </c:pt>
                <c:pt idx="1992">
                  <c:v>30832</c:v>
                </c:pt>
                <c:pt idx="1993">
                  <c:v>30833</c:v>
                </c:pt>
                <c:pt idx="1994">
                  <c:v>30834</c:v>
                </c:pt>
                <c:pt idx="1995">
                  <c:v>30837</c:v>
                </c:pt>
                <c:pt idx="1996">
                  <c:v>30838</c:v>
                </c:pt>
                <c:pt idx="1997">
                  <c:v>30839</c:v>
                </c:pt>
                <c:pt idx="1998">
                  <c:v>30840</c:v>
                </c:pt>
                <c:pt idx="1999">
                  <c:v>30841</c:v>
                </c:pt>
                <c:pt idx="2000">
                  <c:v>30844</c:v>
                </c:pt>
                <c:pt idx="2001">
                  <c:v>30845</c:v>
                </c:pt>
                <c:pt idx="2002">
                  <c:v>30846</c:v>
                </c:pt>
                <c:pt idx="2003">
                  <c:v>30847</c:v>
                </c:pt>
                <c:pt idx="2004">
                  <c:v>30848</c:v>
                </c:pt>
                <c:pt idx="2005">
                  <c:v>30851</c:v>
                </c:pt>
                <c:pt idx="2006">
                  <c:v>30852</c:v>
                </c:pt>
                <c:pt idx="2007">
                  <c:v>30853</c:v>
                </c:pt>
                <c:pt idx="2008">
                  <c:v>30854</c:v>
                </c:pt>
                <c:pt idx="2009">
                  <c:v>30855</c:v>
                </c:pt>
                <c:pt idx="2010">
                  <c:v>30858</c:v>
                </c:pt>
                <c:pt idx="2011">
                  <c:v>30859</c:v>
                </c:pt>
                <c:pt idx="2012">
                  <c:v>30860</c:v>
                </c:pt>
                <c:pt idx="2013">
                  <c:v>30861</c:v>
                </c:pt>
                <c:pt idx="2014">
                  <c:v>30862</c:v>
                </c:pt>
                <c:pt idx="2015">
                  <c:v>30865</c:v>
                </c:pt>
                <c:pt idx="2016">
                  <c:v>30866</c:v>
                </c:pt>
                <c:pt idx="2017">
                  <c:v>30868</c:v>
                </c:pt>
                <c:pt idx="2018">
                  <c:v>30869</c:v>
                </c:pt>
                <c:pt idx="2019">
                  <c:v>30872</c:v>
                </c:pt>
                <c:pt idx="2020">
                  <c:v>30873</c:v>
                </c:pt>
                <c:pt idx="2021">
                  <c:v>30874</c:v>
                </c:pt>
                <c:pt idx="2022">
                  <c:v>30875</c:v>
                </c:pt>
                <c:pt idx="2023">
                  <c:v>30876</c:v>
                </c:pt>
                <c:pt idx="2024">
                  <c:v>30879</c:v>
                </c:pt>
                <c:pt idx="2025">
                  <c:v>30880</c:v>
                </c:pt>
                <c:pt idx="2026">
                  <c:v>30881</c:v>
                </c:pt>
                <c:pt idx="2027">
                  <c:v>30882</c:v>
                </c:pt>
                <c:pt idx="2028">
                  <c:v>30883</c:v>
                </c:pt>
                <c:pt idx="2029">
                  <c:v>30886</c:v>
                </c:pt>
                <c:pt idx="2030">
                  <c:v>30887</c:v>
                </c:pt>
                <c:pt idx="2031">
                  <c:v>30888</c:v>
                </c:pt>
                <c:pt idx="2032">
                  <c:v>30889</c:v>
                </c:pt>
                <c:pt idx="2033">
                  <c:v>30890</c:v>
                </c:pt>
                <c:pt idx="2034">
                  <c:v>30893</c:v>
                </c:pt>
                <c:pt idx="2035">
                  <c:v>30894</c:v>
                </c:pt>
                <c:pt idx="2036">
                  <c:v>30895</c:v>
                </c:pt>
                <c:pt idx="2037">
                  <c:v>30896</c:v>
                </c:pt>
                <c:pt idx="2038">
                  <c:v>30897</c:v>
                </c:pt>
                <c:pt idx="2039">
                  <c:v>30900</c:v>
                </c:pt>
                <c:pt idx="2040">
                  <c:v>30901</c:v>
                </c:pt>
                <c:pt idx="2041">
                  <c:v>30902</c:v>
                </c:pt>
                <c:pt idx="2042">
                  <c:v>30903</c:v>
                </c:pt>
                <c:pt idx="2043">
                  <c:v>30904</c:v>
                </c:pt>
                <c:pt idx="2044">
                  <c:v>30907</c:v>
                </c:pt>
                <c:pt idx="2045">
                  <c:v>30908</c:v>
                </c:pt>
                <c:pt idx="2046">
                  <c:v>30909</c:v>
                </c:pt>
                <c:pt idx="2047">
                  <c:v>30910</c:v>
                </c:pt>
                <c:pt idx="2048">
                  <c:v>30911</c:v>
                </c:pt>
                <c:pt idx="2049">
                  <c:v>30914</c:v>
                </c:pt>
                <c:pt idx="2050">
                  <c:v>30915</c:v>
                </c:pt>
                <c:pt idx="2051">
                  <c:v>30916</c:v>
                </c:pt>
                <c:pt idx="2052">
                  <c:v>30917</c:v>
                </c:pt>
                <c:pt idx="2053">
                  <c:v>30918</c:v>
                </c:pt>
                <c:pt idx="2054">
                  <c:v>30921</c:v>
                </c:pt>
                <c:pt idx="2055">
                  <c:v>30922</c:v>
                </c:pt>
                <c:pt idx="2056">
                  <c:v>30923</c:v>
                </c:pt>
                <c:pt idx="2057">
                  <c:v>30924</c:v>
                </c:pt>
                <c:pt idx="2058">
                  <c:v>30925</c:v>
                </c:pt>
                <c:pt idx="2059">
                  <c:v>30929</c:v>
                </c:pt>
                <c:pt idx="2060">
                  <c:v>30930</c:v>
                </c:pt>
                <c:pt idx="2061">
                  <c:v>30931</c:v>
                </c:pt>
                <c:pt idx="2062">
                  <c:v>30932</c:v>
                </c:pt>
                <c:pt idx="2063">
                  <c:v>30935</c:v>
                </c:pt>
                <c:pt idx="2064">
                  <c:v>30936</c:v>
                </c:pt>
                <c:pt idx="2065">
                  <c:v>30937</c:v>
                </c:pt>
                <c:pt idx="2066">
                  <c:v>30938</c:v>
                </c:pt>
                <c:pt idx="2067">
                  <c:v>30939</c:v>
                </c:pt>
                <c:pt idx="2068">
                  <c:v>30942</c:v>
                </c:pt>
                <c:pt idx="2069">
                  <c:v>30943</c:v>
                </c:pt>
                <c:pt idx="2070">
                  <c:v>30944</c:v>
                </c:pt>
                <c:pt idx="2071">
                  <c:v>30945</c:v>
                </c:pt>
                <c:pt idx="2072">
                  <c:v>30946</c:v>
                </c:pt>
                <c:pt idx="2073">
                  <c:v>30949</c:v>
                </c:pt>
                <c:pt idx="2074">
                  <c:v>30950</c:v>
                </c:pt>
                <c:pt idx="2075">
                  <c:v>30951</c:v>
                </c:pt>
                <c:pt idx="2076">
                  <c:v>30952</c:v>
                </c:pt>
                <c:pt idx="2077">
                  <c:v>30953</c:v>
                </c:pt>
                <c:pt idx="2078">
                  <c:v>30956</c:v>
                </c:pt>
                <c:pt idx="2079">
                  <c:v>30957</c:v>
                </c:pt>
                <c:pt idx="2080">
                  <c:v>30958</c:v>
                </c:pt>
                <c:pt idx="2081">
                  <c:v>30959</c:v>
                </c:pt>
                <c:pt idx="2082">
                  <c:v>30960</c:v>
                </c:pt>
                <c:pt idx="2083">
                  <c:v>30964</c:v>
                </c:pt>
                <c:pt idx="2084">
                  <c:v>30965</c:v>
                </c:pt>
                <c:pt idx="2085">
                  <c:v>30966</c:v>
                </c:pt>
                <c:pt idx="2086">
                  <c:v>30967</c:v>
                </c:pt>
                <c:pt idx="2087">
                  <c:v>30970</c:v>
                </c:pt>
                <c:pt idx="2088">
                  <c:v>30971</c:v>
                </c:pt>
                <c:pt idx="2089">
                  <c:v>30972</c:v>
                </c:pt>
                <c:pt idx="2090">
                  <c:v>30973</c:v>
                </c:pt>
                <c:pt idx="2091">
                  <c:v>30974</c:v>
                </c:pt>
                <c:pt idx="2092">
                  <c:v>30977</c:v>
                </c:pt>
                <c:pt idx="2093">
                  <c:v>30978</c:v>
                </c:pt>
                <c:pt idx="2094">
                  <c:v>30979</c:v>
                </c:pt>
                <c:pt idx="2095">
                  <c:v>30980</c:v>
                </c:pt>
                <c:pt idx="2096">
                  <c:v>30981</c:v>
                </c:pt>
                <c:pt idx="2097">
                  <c:v>30984</c:v>
                </c:pt>
                <c:pt idx="2098">
                  <c:v>30985</c:v>
                </c:pt>
                <c:pt idx="2099">
                  <c:v>30986</c:v>
                </c:pt>
                <c:pt idx="2100">
                  <c:v>30987</c:v>
                </c:pt>
                <c:pt idx="2101">
                  <c:v>30988</c:v>
                </c:pt>
                <c:pt idx="2102">
                  <c:v>30991</c:v>
                </c:pt>
                <c:pt idx="2103">
                  <c:v>30993</c:v>
                </c:pt>
                <c:pt idx="2104">
                  <c:v>30994</c:v>
                </c:pt>
                <c:pt idx="2105">
                  <c:v>30995</c:v>
                </c:pt>
                <c:pt idx="2106">
                  <c:v>30999</c:v>
                </c:pt>
                <c:pt idx="2107">
                  <c:v>31000</c:v>
                </c:pt>
                <c:pt idx="2108">
                  <c:v>31001</c:v>
                </c:pt>
                <c:pt idx="2109">
                  <c:v>31002</c:v>
                </c:pt>
                <c:pt idx="2110">
                  <c:v>31005</c:v>
                </c:pt>
                <c:pt idx="2111">
                  <c:v>31006</c:v>
                </c:pt>
                <c:pt idx="2112">
                  <c:v>31007</c:v>
                </c:pt>
                <c:pt idx="2113">
                  <c:v>31009</c:v>
                </c:pt>
                <c:pt idx="2114">
                  <c:v>31012</c:v>
                </c:pt>
                <c:pt idx="2115">
                  <c:v>31013</c:v>
                </c:pt>
                <c:pt idx="2116">
                  <c:v>31014</c:v>
                </c:pt>
                <c:pt idx="2117">
                  <c:v>31015</c:v>
                </c:pt>
                <c:pt idx="2118">
                  <c:v>31016</c:v>
                </c:pt>
                <c:pt idx="2119">
                  <c:v>31019</c:v>
                </c:pt>
                <c:pt idx="2120">
                  <c:v>31020</c:v>
                </c:pt>
                <c:pt idx="2121">
                  <c:v>31021</c:v>
                </c:pt>
                <c:pt idx="2122">
                  <c:v>31022</c:v>
                </c:pt>
                <c:pt idx="2123">
                  <c:v>31023</c:v>
                </c:pt>
                <c:pt idx="2124">
                  <c:v>31026</c:v>
                </c:pt>
                <c:pt idx="2125">
                  <c:v>31027</c:v>
                </c:pt>
                <c:pt idx="2126">
                  <c:v>31028</c:v>
                </c:pt>
                <c:pt idx="2127">
                  <c:v>31029</c:v>
                </c:pt>
                <c:pt idx="2128">
                  <c:v>31030</c:v>
                </c:pt>
                <c:pt idx="2129">
                  <c:v>31033</c:v>
                </c:pt>
                <c:pt idx="2130">
                  <c:v>31034</c:v>
                </c:pt>
                <c:pt idx="2131">
                  <c:v>31035</c:v>
                </c:pt>
                <c:pt idx="2132">
                  <c:v>31036</c:v>
                </c:pt>
                <c:pt idx="2133">
                  <c:v>31037</c:v>
                </c:pt>
                <c:pt idx="2134">
                  <c:v>31040</c:v>
                </c:pt>
                <c:pt idx="2135">
                  <c:v>31042</c:v>
                </c:pt>
                <c:pt idx="2136">
                  <c:v>31043</c:v>
                </c:pt>
                <c:pt idx="2137">
                  <c:v>31044</c:v>
                </c:pt>
                <c:pt idx="2138">
                  <c:v>31047</c:v>
                </c:pt>
                <c:pt idx="2139">
                  <c:v>31049</c:v>
                </c:pt>
                <c:pt idx="2140">
                  <c:v>31050</c:v>
                </c:pt>
                <c:pt idx="2141">
                  <c:v>31051</c:v>
                </c:pt>
                <c:pt idx="2142">
                  <c:v>31054</c:v>
                </c:pt>
                <c:pt idx="2143">
                  <c:v>31055</c:v>
                </c:pt>
                <c:pt idx="2144">
                  <c:v>31056</c:v>
                </c:pt>
                <c:pt idx="2145">
                  <c:v>31057</c:v>
                </c:pt>
                <c:pt idx="2146">
                  <c:v>31058</c:v>
                </c:pt>
                <c:pt idx="2147">
                  <c:v>31061</c:v>
                </c:pt>
                <c:pt idx="2148">
                  <c:v>31062</c:v>
                </c:pt>
                <c:pt idx="2149">
                  <c:v>31063</c:v>
                </c:pt>
                <c:pt idx="2150">
                  <c:v>31064</c:v>
                </c:pt>
                <c:pt idx="2151">
                  <c:v>31065</c:v>
                </c:pt>
                <c:pt idx="2152">
                  <c:v>31069</c:v>
                </c:pt>
                <c:pt idx="2153">
                  <c:v>31070</c:v>
                </c:pt>
                <c:pt idx="2154">
                  <c:v>31071</c:v>
                </c:pt>
                <c:pt idx="2155">
                  <c:v>31072</c:v>
                </c:pt>
                <c:pt idx="2156">
                  <c:v>31075</c:v>
                </c:pt>
                <c:pt idx="2157">
                  <c:v>31076</c:v>
                </c:pt>
                <c:pt idx="2158">
                  <c:v>31077</c:v>
                </c:pt>
                <c:pt idx="2159">
                  <c:v>31078</c:v>
                </c:pt>
                <c:pt idx="2160">
                  <c:v>31079</c:v>
                </c:pt>
                <c:pt idx="2161">
                  <c:v>31082</c:v>
                </c:pt>
                <c:pt idx="2162">
                  <c:v>31083</c:v>
                </c:pt>
                <c:pt idx="2163">
                  <c:v>31084</c:v>
                </c:pt>
                <c:pt idx="2164">
                  <c:v>31085</c:v>
                </c:pt>
                <c:pt idx="2165">
                  <c:v>31086</c:v>
                </c:pt>
                <c:pt idx="2166">
                  <c:v>31089</c:v>
                </c:pt>
                <c:pt idx="2167">
                  <c:v>31091</c:v>
                </c:pt>
                <c:pt idx="2168">
                  <c:v>31092</c:v>
                </c:pt>
                <c:pt idx="2169">
                  <c:v>31093</c:v>
                </c:pt>
                <c:pt idx="2170">
                  <c:v>31097</c:v>
                </c:pt>
                <c:pt idx="2171">
                  <c:v>31098</c:v>
                </c:pt>
                <c:pt idx="2172">
                  <c:v>31099</c:v>
                </c:pt>
                <c:pt idx="2173">
                  <c:v>31100</c:v>
                </c:pt>
                <c:pt idx="2174">
                  <c:v>31103</c:v>
                </c:pt>
                <c:pt idx="2175">
                  <c:v>31104</c:v>
                </c:pt>
                <c:pt idx="2176">
                  <c:v>31105</c:v>
                </c:pt>
                <c:pt idx="2177">
                  <c:v>31106</c:v>
                </c:pt>
                <c:pt idx="2178">
                  <c:v>31107</c:v>
                </c:pt>
                <c:pt idx="2179">
                  <c:v>31110</c:v>
                </c:pt>
                <c:pt idx="2180">
                  <c:v>31111</c:v>
                </c:pt>
                <c:pt idx="2181">
                  <c:v>31112</c:v>
                </c:pt>
                <c:pt idx="2182">
                  <c:v>31113</c:v>
                </c:pt>
                <c:pt idx="2183">
                  <c:v>31114</c:v>
                </c:pt>
                <c:pt idx="2184">
                  <c:v>31117</c:v>
                </c:pt>
                <c:pt idx="2185">
                  <c:v>31118</c:v>
                </c:pt>
                <c:pt idx="2186">
                  <c:v>31119</c:v>
                </c:pt>
                <c:pt idx="2187">
                  <c:v>31120</c:v>
                </c:pt>
                <c:pt idx="2188">
                  <c:v>31121</c:v>
                </c:pt>
                <c:pt idx="2189">
                  <c:v>31124</c:v>
                </c:pt>
                <c:pt idx="2190">
                  <c:v>31125</c:v>
                </c:pt>
                <c:pt idx="2191">
                  <c:v>31126</c:v>
                </c:pt>
                <c:pt idx="2192">
                  <c:v>31127</c:v>
                </c:pt>
                <c:pt idx="2193">
                  <c:v>31128</c:v>
                </c:pt>
                <c:pt idx="2194">
                  <c:v>31131</c:v>
                </c:pt>
                <c:pt idx="2195">
                  <c:v>31132</c:v>
                </c:pt>
                <c:pt idx="2196">
                  <c:v>31133</c:v>
                </c:pt>
                <c:pt idx="2197">
                  <c:v>31134</c:v>
                </c:pt>
                <c:pt idx="2198">
                  <c:v>31135</c:v>
                </c:pt>
                <c:pt idx="2199">
                  <c:v>31138</c:v>
                </c:pt>
                <c:pt idx="2200">
                  <c:v>31139</c:v>
                </c:pt>
                <c:pt idx="2201">
                  <c:v>31140</c:v>
                </c:pt>
                <c:pt idx="2202">
                  <c:v>31141</c:v>
                </c:pt>
                <c:pt idx="2203">
                  <c:v>31145</c:v>
                </c:pt>
                <c:pt idx="2204">
                  <c:v>31146</c:v>
                </c:pt>
                <c:pt idx="2205">
                  <c:v>31147</c:v>
                </c:pt>
                <c:pt idx="2206">
                  <c:v>31148</c:v>
                </c:pt>
                <c:pt idx="2207">
                  <c:v>31149</c:v>
                </c:pt>
                <c:pt idx="2208">
                  <c:v>31152</c:v>
                </c:pt>
                <c:pt idx="2209">
                  <c:v>31153</c:v>
                </c:pt>
                <c:pt idx="2210">
                  <c:v>31154</c:v>
                </c:pt>
                <c:pt idx="2211">
                  <c:v>31155</c:v>
                </c:pt>
                <c:pt idx="2212">
                  <c:v>31156</c:v>
                </c:pt>
                <c:pt idx="2213">
                  <c:v>31159</c:v>
                </c:pt>
                <c:pt idx="2214">
                  <c:v>31160</c:v>
                </c:pt>
                <c:pt idx="2215">
                  <c:v>31161</c:v>
                </c:pt>
                <c:pt idx="2216">
                  <c:v>31162</c:v>
                </c:pt>
                <c:pt idx="2217">
                  <c:v>31163</c:v>
                </c:pt>
                <c:pt idx="2218">
                  <c:v>31166</c:v>
                </c:pt>
                <c:pt idx="2219">
                  <c:v>31167</c:v>
                </c:pt>
                <c:pt idx="2220">
                  <c:v>31168</c:v>
                </c:pt>
                <c:pt idx="2221">
                  <c:v>31169</c:v>
                </c:pt>
                <c:pt idx="2222">
                  <c:v>31170</c:v>
                </c:pt>
                <c:pt idx="2223">
                  <c:v>31173</c:v>
                </c:pt>
                <c:pt idx="2224">
                  <c:v>31174</c:v>
                </c:pt>
                <c:pt idx="2225">
                  <c:v>31175</c:v>
                </c:pt>
                <c:pt idx="2226">
                  <c:v>31176</c:v>
                </c:pt>
                <c:pt idx="2227">
                  <c:v>31177</c:v>
                </c:pt>
                <c:pt idx="2228">
                  <c:v>31180</c:v>
                </c:pt>
                <c:pt idx="2229">
                  <c:v>31181</c:v>
                </c:pt>
                <c:pt idx="2230">
                  <c:v>31182</c:v>
                </c:pt>
                <c:pt idx="2231">
                  <c:v>31183</c:v>
                </c:pt>
                <c:pt idx="2232">
                  <c:v>31184</c:v>
                </c:pt>
                <c:pt idx="2233">
                  <c:v>31187</c:v>
                </c:pt>
                <c:pt idx="2234">
                  <c:v>31188</c:v>
                </c:pt>
                <c:pt idx="2235">
                  <c:v>31189</c:v>
                </c:pt>
                <c:pt idx="2236">
                  <c:v>31190</c:v>
                </c:pt>
                <c:pt idx="2237">
                  <c:v>31191</c:v>
                </c:pt>
                <c:pt idx="2238">
                  <c:v>31195</c:v>
                </c:pt>
                <c:pt idx="2239">
                  <c:v>31196</c:v>
                </c:pt>
                <c:pt idx="2240">
                  <c:v>31197</c:v>
                </c:pt>
                <c:pt idx="2241">
                  <c:v>31198</c:v>
                </c:pt>
                <c:pt idx="2242">
                  <c:v>31201</c:v>
                </c:pt>
                <c:pt idx="2243">
                  <c:v>31202</c:v>
                </c:pt>
                <c:pt idx="2244">
                  <c:v>31203</c:v>
                </c:pt>
                <c:pt idx="2245">
                  <c:v>31204</c:v>
                </c:pt>
                <c:pt idx="2246">
                  <c:v>31205</c:v>
                </c:pt>
                <c:pt idx="2247">
                  <c:v>31208</c:v>
                </c:pt>
                <c:pt idx="2248">
                  <c:v>31209</c:v>
                </c:pt>
                <c:pt idx="2249">
                  <c:v>31210</c:v>
                </c:pt>
                <c:pt idx="2250">
                  <c:v>31211</c:v>
                </c:pt>
                <c:pt idx="2251">
                  <c:v>31212</c:v>
                </c:pt>
                <c:pt idx="2252">
                  <c:v>31215</c:v>
                </c:pt>
                <c:pt idx="2253">
                  <c:v>31216</c:v>
                </c:pt>
                <c:pt idx="2254">
                  <c:v>31217</c:v>
                </c:pt>
                <c:pt idx="2255">
                  <c:v>31218</c:v>
                </c:pt>
                <c:pt idx="2256">
                  <c:v>31219</c:v>
                </c:pt>
                <c:pt idx="2257">
                  <c:v>31222</c:v>
                </c:pt>
                <c:pt idx="2258">
                  <c:v>31223</c:v>
                </c:pt>
                <c:pt idx="2259">
                  <c:v>31224</c:v>
                </c:pt>
                <c:pt idx="2260">
                  <c:v>31225</c:v>
                </c:pt>
                <c:pt idx="2261">
                  <c:v>31226</c:v>
                </c:pt>
                <c:pt idx="2262">
                  <c:v>31229</c:v>
                </c:pt>
                <c:pt idx="2263">
                  <c:v>31230</c:v>
                </c:pt>
                <c:pt idx="2264">
                  <c:v>31231</c:v>
                </c:pt>
                <c:pt idx="2265">
                  <c:v>31233</c:v>
                </c:pt>
                <c:pt idx="2266">
                  <c:v>31236</c:v>
                </c:pt>
                <c:pt idx="2267">
                  <c:v>31237</c:v>
                </c:pt>
                <c:pt idx="2268">
                  <c:v>31238</c:v>
                </c:pt>
                <c:pt idx="2269">
                  <c:v>31239</c:v>
                </c:pt>
                <c:pt idx="2270">
                  <c:v>31240</c:v>
                </c:pt>
                <c:pt idx="2271">
                  <c:v>31243</c:v>
                </c:pt>
                <c:pt idx="2272">
                  <c:v>31244</c:v>
                </c:pt>
                <c:pt idx="2273">
                  <c:v>31245</c:v>
                </c:pt>
                <c:pt idx="2274">
                  <c:v>31246</c:v>
                </c:pt>
                <c:pt idx="2275">
                  <c:v>31247</c:v>
                </c:pt>
                <c:pt idx="2276">
                  <c:v>31250</c:v>
                </c:pt>
                <c:pt idx="2277">
                  <c:v>31251</c:v>
                </c:pt>
                <c:pt idx="2278">
                  <c:v>31252</c:v>
                </c:pt>
                <c:pt idx="2279">
                  <c:v>31253</c:v>
                </c:pt>
                <c:pt idx="2280">
                  <c:v>31254</c:v>
                </c:pt>
                <c:pt idx="2281">
                  <c:v>31257</c:v>
                </c:pt>
                <c:pt idx="2282">
                  <c:v>31258</c:v>
                </c:pt>
                <c:pt idx="2283">
                  <c:v>31259</c:v>
                </c:pt>
                <c:pt idx="2284">
                  <c:v>31260</c:v>
                </c:pt>
                <c:pt idx="2285">
                  <c:v>31261</c:v>
                </c:pt>
                <c:pt idx="2286">
                  <c:v>31264</c:v>
                </c:pt>
                <c:pt idx="2287">
                  <c:v>31265</c:v>
                </c:pt>
                <c:pt idx="2288">
                  <c:v>31266</c:v>
                </c:pt>
                <c:pt idx="2289">
                  <c:v>31267</c:v>
                </c:pt>
                <c:pt idx="2290">
                  <c:v>31268</c:v>
                </c:pt>
                <c:pt idx="2291">
                  <c:v>31271</c:v>
                </c:pt>
                <c:pt idx="2292">
                  <c:v>31272</c:v>
                </c:pt>
                <c:pt idx="2293">
                  <c:v>31273</c:v>
                </c:pt>
                <c:pt idx="2294">
                  <c:v>31274</c:v>
                </c:pt>
                <c:pt idx="2295">
                  <c:v>31275</c:v>
                </c:pt>
                <c:pt idx="2296">
                  <c:v>31278</c:v>
                </c:pt>
                <c:pt idx="2297">
                  <c:v>31279</c:v>
                </c:pt>
                <c:pt idx="2298">
                  <c:v>31280</c:v>
                </c:pt>
                <c:pt idx="2299">
                  <c:v>31281</c:v>
                </c:pt>
                <c:pt idx="2300">
                  <c:v>31282</c:v>
                </c:pt>
                <c:pt idx="2301">
                  <c:v>31285</c:v>
                </c:pt>
                <c:pt idx="2302">
                  <c:v>31286</c:v>
                </c:pt>
                <c:pt idx="2303">
                  <c:v>31287</c:v>
                </c:pt>
                <c:pt idx="2304">
                  <c:v>31288</c:v>
                </c:pt>
                <c:pt idx="2305">
                  <c:v>31289</c:v>
                </c:pt>
                <c:pt idx="2306">
                  <c:v>31293</c:v>
                </c:pt>
                <c:pt idx="2307">
                  <c:v>31294</c:v>
                </c:pt>
                <c:pt idx="2308">
                  <c:v>31295</c:v>
                </c:pt>
                <c:pt idx="2309">
                  <c:v>31296</c:v>
                </c:pt>
                <c:pt idx="2310">
                  <c:v>31299</c:v>
                </c:pt>
                <c:pt idx="2311">
                  <c:v>31300</c:v>
                </c:pt>
                <c:pt idx="2312">
                  <c:v>31301</c:v>
                </c:pt>
                <c:pt idx="2313">
                  <c:v>31302</c:v>
                </c:pt>
                <c:pt idx="2314">
                  <c:v>31303</c:v>
                </c:pt>
                <c:pt idx="2315">
                  <c:v>31306</c:v>
                </c:pt>
                <c:pt idx="2316">
                  <c:v>31307</c:v>
                </c:pt>
                <c:pt idx="2317">
                  <c:v>31308</c:v>
                </c:pt>
                <c:pt idx="2318">
                  <c:v>31309</c:v>
                </c:pt>
                <c:pt idx="2319">
                  <c:v>31310</c:v>
                </c:pt>
                <c:pt idx="2320">
                  <c:v>31313</c:v>
                </c:pt>
                <c:pt idx="2321">
                  <c:v>31314</c:v>
                </c:pt>
                <c:pt idx="2322">
                  <c:v>31315</c:v>
                </c:pt>
                <c:pt idx="2323">
                  <c:v>31316</c:v>
                </c:pt>
                <c:pt idx="2324">
                  <c:v>31320</c:v>
                </c:pt>
                <c:pt idx="2325">
                  <c:v>31321</c:v>
                </c:pt>
                <c:pt idx="2326">
                  <c:v>31322</c:v>
                </c:pt>
                <c:pt idx="2327">
                  <c:v>31323</c:v>
                </c:pt>
                <c:pt idx="2328">
                  <c:v>31324</c:v>
                </c:pt>
                <c:pt idx="2329">
                  <c:v>31327</c:v>
                </c:pt>
                <c:pt idx="2330">
                  <c:v>31328</c:v>
                </c:pt>
                <c:pt idx="2331">
                  <c:v>31329</c:v>
                </c:pt>
                <c:pt idx="2332">
                  <c:v>31330</c:v>
                </c:pt>
                <c:pt idx="2333">
                  <c:v>31331</c:v>
                </c:pt>
                <c:pt idx="2334">
                  <c:v>31335</c:v>
                </c:pt>
                <c:pt idx="2335">
                  <c:v>31336</c:v>
                </c:pt>
                <c:pt idx="2336">
                  <c:v>31337</c:v>
                </c:pt>
                <c:pt idx="2337">
                  <c:v>31338</c:v>
                </c:pt>
                <c:pt idx="2338">
                  <c:v>31341</c:v>
                </c:pt>
                <c:pt idx="2339">
                  <c:v>31342</c:v>
                </c:pt>
                <c:pt idx="2340">
                  <c:v>31343</c:v>
                </c:pt>
                <c:pt idx="2341">
                  <c:v>31344</c:v>
                </c:pt>
                <c:pt idx="2342">
                  <c:v>31345</c:v>
                </c:pt>
                <c:pt idx="2343">
                  <c:v>31348</c:v>
                </c:pt>
                <c:pt idx="2344">
                  <c:v>31349</c:v>
                </c:pt>
                <c:pt idx="2345">
                  <c:v>31350</c:v>
                </c:pt>
                <c:pt idx="2346">
                  <c:v>31351</c:v>
                </c:pt>
                <c:pt idx="2347">
                  <c:v>31352</c:v>
                </c:pt>
                <c:pt idx="2348">
                  <c:v>31355</c:v>
                </c:pt>
                <c:pt idx="2349">
                  <c:v>31356</c:v>
                </c:pt>
                <c:pt idx="2350">
                  <c:v>31357</c:v>
                </c:pt>
                <c:pt idx="2351">
                  <c:v>31358</c:v>
                </c:pt>
                <c:pt idx="2352">
                  <c:v>31359</c:v>
                </c:pt>
                <c:pt idx="2353">
                  <c:v>31363</c:v>
                </c:pt>
                <c:pt idx="2354">
                  <c:v>31364</c:v>
                </c:pt>
                <c:pt idx="2355">
                  <c:v>31365</c:v>
                </c:pt>
                <c:pt idx="2356">
                  <c:v>31366</c:v>
                </c:pt>
                <c:pt idx="2357">
                  <c:v>31369</c:v>
                </c:pt>
                <c:pt idx="2358">
                  <c:v>31370</c:v>
                </c:pt>
                <c:pt idx="2359">
                  <c:v>31371</c:v>
                </c:pt>
                <c:pt idx="2360">
                  <c:v>31372</c:v>
                </c:pt>
                <c:pt idx="2361">
                  <c:v>31373</c:v>
                </c:pt>
                <c:pt idx="2362">
                  <c:v>31376</c:v>
                </c:pt>
                <c:pt idx="2363">
                  <c:v>31377</c:v>
                </c:pt>
                <c:pt idx="2364">
                  <c:v>31378</c:v>
                </c:pt>
                <c:pt idx="2365">
                  <c:v>31380</c:v>
                </c:pt>
                <c:pt idx="2366">
                  <c:v>31383</c:v>
                </c:pt>
                <c:pt idx="2367">
                  <c:v>31384</c:v>
                </c:pt>
                <c:pt idx="2368">
                  <c:v>31385</c:v>
                </c:pt>
                <c:pt idx="2369">
                  <c:v>31386</c:v>
                </c:pt>
                <c:pt idx="2370">
                  <c:v>31387</c:v>
                </c:pt>
                <c:pt idx="2371">
                  <c:v>31390</c:v>
                </c:pt>
                <c:pt idx="2372">
                  <c:v>31391</c:v>
                </c:pt>
                <c:pt idx="2373">
                  <c:v>31392</c:v>
                </c:pt>
                <c:pt idx="2374">
                  <c:v>31393</c:v>
                </c:pt>
                <c:pt idx="2375">
                  <c:v>31394</c:v>
                </c:pt>
                <c:pt idx="2376">
                  <c:v>31397</c:v>
                </c:pt>
                <c:pt idx="2377">
                  <c:v>31398</c:v>
                </c:pt>
                <c:pt idx="2378">
                  <c:v>31399</c:v>
                </c:pt>
                <c:pt idx="2379">
                  <c:v>31400</c:v>
                </c:pt>
                <c:pt idx="2380">
                  <c:v>31401</c:v>
                </c:pt>
                <c:pt idx="2381">
                  <c:v>31404</c:v>
                </c:pt>
                <c:pt idx="2382">
                  <c:v>31405</c:v>
                </c:pt>
                <c:pt idx="2383">
                  <c:v>31407</c:v>
                </c:pt>
                <c:pt idx="2384">
                  <c:v>31408</c:v>
                </c:pt>
                <c:pt idx="2385">
                  <c:v>31411</c:v>
                </c:pt>
                <c:pt idx="2386">
                  <c:v>31412</c:v>
                </c:pt>
                <c:pt idx="2387">
                  <c:v>31414</c:v>
                </c:pt>
                <c:pt idx="2388">
                  <c:v>31415</c:v>
                </c:pt>
                <c:pt idx="2389">
                  <c:v>31418</c:v>
                </c:pt>
                <c:pt idx="2390">
                  <c:v>31419</c:v>
                </c:pt>
                <c:pt idx="2391">
                  <c:v>31420</c:v>
                </c:pt>
                <c:pt idx="2392">
                  <c:v>31421</c:v>
                </c:pt>
                <c:pt idx="2393">
                  <c:v>31422</c:v>
                </c:pt>
                <c:pt idx="2394">
                  <c:v>31425</c:v>
                </c:pt>
                <c:pt idx="2395">
                  <c:v>31426</c:v>
                </c:pt>
                <c:pt idx="2396">
                  <c:v>31427</c:v>
                </c:pt>
                <c:pt idx="2397">
                  <c:v>31428</c:v>
                </c:pt>
                <c:pt idx="2398">
                  <c:v>31429</c:v>
                </c:pt>
                <c:pt idx="2399">
                  <c:v>31433</c:v>
                </c:pt>
                <c:pt idx="2400">
                  <c:v>31434</c:v>
                </c:pt>
                <c:pt idx="2401">
                  <c:v>31435</c:v>
                </c:pt>
                <c:pt idx="2402">
                  <c:v>31436</c:v>
                </c:pt>
                <c:pt idx="2403">
                  <c:v>31439</c:v>
                </c:pt>
                <c:pt idx="2404">
                  <c:v>31440</c:v>
                </c:pt>
                <c:pt idx="2405">
                  <c:v>31441</c:v>
                </c:pt>
                <c:pt idx="2406">
                  <c:v>31442</c:v>
                </c:pt>
                <c:pt idx="2407">
                  <c:v>31443</c:v>
                </c:pt>
                <c:pt idx="2408">
                  <c:v>31446</c:v>
                </c:pt>
                <c:pt idx="2409">
                  <c:v>31447</c:v>
                </c:pt>
                <c:pt idx="2410">
                  <c:v>31448</c:v>
                </c:pt>
                <c:pt idx="2411">
                  <c:v>31449</c:v>
                </c:pt>
                <c:pt idx="2412">
                  <c:v>31450</c:v>
                </c:pt>
                <c:pt idx="2413">
                  <c:v>31453</c:v>
                </c:pt>
                <c:pt idx="2414">
                  <c:v>31454</c:v>
                </c:pt>
                <c:pt idx="2415">
                  <c:v>31455</c:v>
                </c:pt>
                <c:pt idx="2416">
                  <c:v>31456</c:v>
                </c:pt>
                <c:pt idx="2417">
                  <c:v>31457</c:v>
                </c:pt>
                <c:pt idx="2418">
                  <c:v>31461</c:v>
                </c:pt>
                <c:pt idx="2419">
                  <c:v>31462</c:v>
                </c:pt>
                <c:pt idx="2420">
                  <c:v>31463</c:v>
                </c:pt>
                <c:pt idx="2421">
                  <c:v>31464</c:v>
                </c:pt>
                <c:pt idx="2422">
                  <c:v>31467</c:v>
                </c:pt>
                <c:pt idx="2423">
                  <c:v>31468</c:v>
                </c:pt>
                <c:pt idx="2424">
                  <c:v>31469</c:v>
                </c:pt>
                <c:pt idx="2425">
                  <c:v>31470</c:v>
                </c:pt>
                <c:pt idx="2426">
                  <c:v>31471</c:v>
                </c:pt>
                <c:pt idx="2427">
                  <c:v>31474</c:v>
                </c:pt>
                <c:pt idx="2428">
                  <c:v>31475</c:v>
                </c:pt>
                <c:pt idx="2429">
                  <c:v>31476</c:v>
                </c:pt>
                <c:pt idx="2430">
                  <c:v>31477</c:v>
                </c:pt>
                <c:pt idx="2431">
                  <c:v>31478</c:v>
                </c:pt>
                <c:pt idx="2432">
                  <c:v>31481</c:v>
                </c:pt>
                <c:pt idx="2433">
                  <c:v>31482</c:v>
                </c:pt>
                <c:pt idx="2434">
                  <c:v>31483</c:v>
                </c:pt>
                <c:pt idx="2435">
                  <c:v>31484</c:v>
                </c:pt>
                <c:pt idx="2436">
                  <c:v>31485</c:v>
                </c:pt>
                <c:pt idx="2437">
                  <c:v>31488</c:v>
                </c:pt>
                <c:pt idx="2438">
                  <c:v>31489</c:v>
                </c:pt>
                <c:pt idx="2439">
                  <c:v>31490</c:v>
                </c:pt>
                <c:pt idx="2440">
                  <c:v>31491</c:v>
                </c:pt>
                <c:pt idx="2441">
                  <c:v>31492</c:v>
                </c:pt>
                <c:pt idx="2442">
                  <c:v>31495</c:v>
                </c:pt>
                <c:pt idx="2443">
                  <c:v>31496</c:v>
                </c:pt>
                <c:pt idx="2444">
                  <c:v>31497</c:v>
                </c:pt>
                <c:pt idx="2445">
                  <c:v>31498</c:v>
                </c:pt>
                <c:pt idx="2446">
                  <c:v>31502</c:v>
                </c:pt>
                <c:pt idx="2447">
                  <c:v>31503</c:v>
                </c:pt>
                <c:pt idx="2448">
                  <c:v>31504</c:v>
                </c:pt>
                <c:pt idx="2449">
                  <c:v>31505</c:v>
                </c:pt>
                <c:pt idx="2450">
                  <c:v>31506</c:v>
                </c:pt>
                <c:pt idx="2451">
                  <c:v>31509</c:v>
                </c:pt>
                <c:pt idx="2452">
                  <c:v>31510</c:v>
                </c:pt>
                <c:pt idx="2453">
                  <c:v>31511</c:v>
                </c:pt>
                <c:pt idx="2454">
                  <c:v>31512</c:v>
                </c:pt>
                <c:pt idx="2455">
                  <c:v>31513</c:v>
                </c:pt>
                <c:pt idx="2456">
                  <c:v>31516</c:v>
                </c:pt>
                <c:pt idx="2457">
                  <c:v>31517</c:v>
                </c:pt>
                <c:pt idx="2458">
                  <c:v>31518</c:v>
                </c:pt>
                <c:pt idx="2459">
                  <c:v>31519</c:v>
                </c:pt>
                <c:pt idx="2460">
                  <c:v>31520</c:v>
                </c:pt>
                <c:pt idx="2461">
                  <c:v>31523</c:v>
                </c:pt>
                <c:pt idx="2462">
                  <c:v>31524</c:v>
                </c:pt>
                <c:pt idx="2463">
                  <c:v>31525</c:v>
                </c:pt>
                <c:pt idx="2464">
                  <c:v>31526</c:v>
                </c:pt>
                <c:pt idx="2465">
                  <c:v>31527</c:v>
                </c:pt>
                <c:pt idx="2466">
                  <c:v>31530</c:v>
                </c:pt>
                <c:pt idx="2467">
                  <c:v>31531</c:v>
                </c:pt>
                <c:pt idx="2468">
                  <c:v>31532</c:v>
                </c:pt>
                <c:pt idx="2469">
                  <c:v>31533</c:v>
                </c:pt>
                <c:pt idx="2470">
                  <c:v>31534</c:v>
                </c:pt>
                <c:pt idx="2471">
                  <c:v>31537</c:v>
                </c:pt>
                <c:pt idx="2472">
                  <c:v>31538</c:v>
                </c:pt>
                <c:pt idx="2473">
                  <c:v>31539</c:v>
                </c:pt>
                <c:pt idx="2474">
                  <c:v>31540</c:v>
                </c:pt>
                <c:pt idx="2475">
                  <c:v>31541</c:v>
                </c:pt>
                <c:pt idx="2476">
                  <c:v>31544</c:v>
                </c:pt>
                <c:pt idx="2477">
                  <c:v>31545</c:v>
                </c:pt>
                <c:pt idx="2478">
                  <c:v>31546</c:v>
                </c:pt>
                <c:pt idx="2479">
                  <c:v>31547</c:v>
                </c:pt>
                <c:pt idx="2480">
                  <c:v>31548</c:v>
                </c:pt>
                <c:pt idx="2481">
                  <c:v>31551</c:v>
                </c:pt>
                <c:pt idx="2482">
                  <c:v>31552</c:v>
                </c:pt>
                <c:pt idx="2483">
                  <c:v>31553</c:v>
                </c:pt>
                <c:pt idx="2484">
                  <c:v>31554</c:v>
                </c:pt>
                <c:pt idx="2485">
                  <c:v>31555</c:v>
                </c:pt>
                <c:pt idx="2486">
                  <c:v>31559</c:v>
                </c:pt>
                <c:pt idx="2487">
                  <c:v>31560</c:v>
                </c:pt>
                <c:pt idx="2488">
                  <c:v>31561</c:v>
                </c:pt>
                <c:pt idx="2489">
                  <c:v>31562</c:v>
                </c:pt>
                <c:pt idx="2490">
                  <c:v>31565</c:v>
                </c:pt>
                <c:pt idx="2491">
                  <c:v>31566</c:v>
                </c:pt>
                <c:pt idx="2492">
                  <c:v>31567</c:v>
                </c:pt>
                <c:pt idx="2493">
                  <c:v>31568</c:v>
                </c:pt>
                <c:pt idx="2494">
                  <c:v>31569</c:v>
                </c:pt>
                <c:pt idx="2495">
                  <c:v>31572</c:v>
                </c:pt>
                <c:pt idx="2496">
                  <c:v>31573</c:v>
                </c:pt>
                <c:pt idx="2497">
                  <c:v>31574</c:v>
                </c:pt>
                <c:pt idx="2498">
                  <c:v>31575</c:v>
                </c:pt>
                <c:pt idx="2499">
                  <c:v>31576</c:v>
                </c:pt>
                <c:pt idx="2500">
                  <c:v>31579</c:v>
                </c:pt>
                <c:pt idx="2501">
                  <c:v>31580</c:v>
                </c:pt>
                <c:pt idx="2502">
                  <c:v>31581</c:v>
                </c:pt>
                <c:pt idx="2503">
                  <c:v>31582</c:v>
                </c:pt>
                <c:pt idx="2504">
                  <c:v>31583</c:v>
                </c:pt>
                <c:pt idx="2505">
                  <c:v>31586</c:v>
                </c:pt>
                <c:pt idx="2506">
                  <c:v>31587</c:v>
                </c:pt>
                <c:pt idx="2507">
                  <c:v>31588</c:v>
                </c:pt>
                <c:pt idx="2508">
                  <c:v>31589</c:v>
                </c:pt>
                <c:pt idx="2509">
                  <c:v>31590</c:v>
                </c:pt>
                <c:pt idx="2510">
                  <c:v>31593</c:v>
                </c:pt>
                <c:pt idx="2511">
                  <c:v>31594</c:v>
                </c:pt>
                <c:pt idx="2512">
                  <c:v>31595</c:v>
                </c:pt>
                <c:pt idx="2513">
                  <c:v>31596</c:v>
                </c:pt>
                <c:pt idx="2514">
                  <c:v>31600</c:v>
                </c:pt>
                <c:pt idx="2515">
                  <c:v>31601</c:v>
                </c:pt>
                <c:pt idx="2516">
                  <c:v>31602</c:v>
                </c:pt>
                <c:pt idx="2517">
                  <c:v>31603</c:v>
                </c:pt>
                <c:pt idx="2518">
                  <c:v>31604</c:v>
                </c:pt>
                <c:pt idx="2519">
                  <c:v>31607</c:v>
                </c:pt>
                <c:pt idx="2520">
                  <c:v>31608</c:v>
                </c:pt>
                <c:pt idx="2521">
                  <c:v>31609</c:v>
                </c:pt>
                <c:pt idx="2522">
                  <c:v>31610</c:v>
                </c:pt>
                <c:pt idx="2523">
                  <c:v>31611</c:v>
                </c:pt>
                <c:pt idx="2524">
                  <c:v>31614</c:v>
                </c:pt>
                <c:pt idx="2525">
                  <c:v>31615</c:v>
                </c:pt>
                <c:pt idx="2526">
                  <c:v>31616</c:v>
                </c:pt>
                <c:pt idx="2527">
                  <c:v>31617</c:v>
                </c:pt>
                <c:pt idx="2528">
                  <c:v>31618</c:v>
                </c:pt>
                <c:pt idx="2529">
                  <c:v>31621</c:v>
                </c:pt>
                <c:pt idx="2530">
                  <c:v>31622</c:v>
                </c:pt>
                <c:pt idx="2531">
                  <c:v>31623</c:v>
                </c:pt>
                <c:pt idx="2532">
                  <c:v>31624</c:v>
                </c:pt>
                <c:pt idx="2533">
                  <c:v>31625</c:v>
                </c:pt>
                <c:pt idx="2534">
                  <c:v>31628</c:v>
                </c:pt>
                <c:pt idx="2535">
                  <c:v>31629</c:v>
                </c:pt>
                <c:pt idx="2536">
                  <c:v>31630</c:v>
                </c:pt>
                <c:pt idx="2537">
                  <c:v>31631</c:v>
                </c:pt>
                <c:pt idx="2538">
                  <c:v>31632</c:v>
                </c:pt>
                <c:pt idx="2539">
                  <c:v>31635</c:v>
                </c:pt>
                <c:pt idx="2540">
                  <c:v>31636</c:v>
                </c:pt>
                <c:pt idx="2541">
                  <c:v>31637</c:v>
                </c:pt>
                <c:pt idx="2542">
                  <c:v>31638</c:v>
                </c:pt>
                <c:pt idx="2543">
                  <c:v>31639</c:v>
                </c:pt>
                <c:pt idx="2544">
                  <c:v>31642</c:v>
                </c:pt>
                <c:pt idx="2545">
                  <c:v>31643</c:v>
                </c:pt>
                <c:pt idx="2546">
                  <c:v>31644</c:v>
                </c:pt>
                <c:pt idx="2547">
                  <c:v>31645</c:v>
                </c:pt>
                <c:pt idx="2548">
                  <c:v>31646</c:v>
                </c:pt>
                <c:pt idx="2549">
                  <c:v>31649</c:v>
                </c:pt>
                <c:pt idx="2550">
                  <c:v>31650</c:v>
                </c:pt>
                <c:pt idx="2551">
                  <c:v>31651</c:v>
                </c:pt>
                <c:pt idx="2552">
                  <c:v>31652</c:v>
                </c:pt>
                <c:pt idx="2553">
                  <c:v>31653</c:v>
                </c:pt>
                <c:pt idx="2554">
                  <c:v>31657</c:v>
                </c:pt>
                <c:pt idx="2555">
                  <c:v>31658</c:v>
                </c:pt>
                <c:pt idx="2556">
                  <c:v>31659</c:v>
                </c:pt>
                <c:pt idx="2557">
                  <c:v>31660</c:v>
                </c:pt>
                <c:pt idx="2558">
                  <c:v>31663</c:v>
                </c:pt>
                <c:pt idx="2559">
                  <c:v>31664</c:v>
                </c:pt>
                <c:pt idx="2560">
                  <c:v>31665</c:v>
                </c:pt>
                <c:pt idx="2561">
                  <c:v>31666</c:v>
                </c:pt>
                <c:pt idx="2562">
                  <c:v>31667</c:v>
                </c:pt>
                <c:pt idx="2563">
                  <c:v>31670</c:v>
                </c:pt>
                <c:pt idx="2564">
                  <c:v>31671</c:v>
                </c:pt>
                <c:pt idx="2565">
                  <c:v>31672</c:v>
                </c:pt>
                <c:pt idx="2566">
                  <c:v>31673</c:v>
                </c:pt>
                <c:pt idx="2567">
                  <c:v>31674</c:v>
                </c:pt>
                <c:pt idx="2568">
                  <c:v>31677</c:v>
                </c:pt>
                <c:pt idx="2569">
                  <c:v>31678</c:v>
                </c:pt>
                <c:pt idx="2570">
                  <c:v>31679</c:v>
                </c:pt>
                <c:pt idx="2571">
                  <c:v>31680</c:v>
                </c:pt>
                <c:pt idx="2572">
                  <c:v>31681</c:v>
                </c:pt>
                <c:pt idx="2573">
                  <c:v>31684</c:v>
                </c:pt>
                <c:pt idx="2574">
                  <c:v>31685</c:v>
                </c:pt>
                <c:pt idx="2575">
                  <c:v>31686</c:v>
                </c:pt>
                <c:pt idx="2576">
                  <c:v>31687</c:v>
                </c:pt>
                <c:pt idx="2577">
                  <c:v>31688</c:v>
                </c:pt>
                <c:pt idx="2578">
                  <c:v>31691</c:v>
                </c:pt>
                <c:pt idx="2579">
                  <c:v>31692</c:v>
                </c:pt>
                <c:pt idx="2580">
                  <c:v>31693</c:v>
                </c:pt>
                <c:pt idx="2581">
                  <c:v>31694</c:v>
                </c:pt>
                <c:pt idx="2582">
                  <c:v>31695</c:v>
                </c:pt>
                <c:pt idx="2583">
                  <c:v>31699</c:v>
                </c:pt>
                <c:pt idx="2584">
                  <c:v>31700</c:v>
                </c:pt>
                <c:pt idx="2585">
                  <c:v>31701</c:v>
                </c:pt>
                <c:pt idx="2586">
                  <c:v>31702</c:v>
                </c:pt>
                <c:pt idx="2587">
                  <c:v>31705</c:v>
                </c:pt>
                <c:pt idx="2588">
                  <c:v>31706</c:v>
                </c:pt>
                <c:pt idx="2589">
                  <c:v>31707</c:v>
                </c:pt>
                <c:pt idx="2590">
                  <c:v>31708</c:v>
                </c:pt>
                <c:pt idx="2591">
                  <c:v>31709</c:v>
                </c:pt>
                <c:pt idx="2592">
                  <c:v>31712</c:v>
                </c:pt>
                <c:pt idx="2593">
                  <c:v>31713</c:v>
                </c:pt>
                <c:pt idx="2594">
                  <c:v>31714</c:v>
                </c:pt>
                <c:pt idx="2595">
                  <c:v>31715</c:v>
                </c:pt>
                <c:pt idx="2596">
                  <c:v>31716</c:v>
                </c:pt>
                <c:pt idx="2597">
                  <c:v>31719</c:v>
                </c:pt>
                <c:pt idx="2598">
                  <c:v>31720</c:v>
                </c:pt>
                <c:pt idx="2599">
                  <c:v>31721</c:v>
                </c:pt>
                <c:pt idx="2600">
                  <c:v>31722</c:v>
                </c:pt>
                <c:pt idx="2601">
                  <c:v>31723</c:v>
                </c:pt>
                <c:pt idx="2602">
                  <c:v>31726</c:v>
                </c:pt>
                <c:pt idx="2603">
                  <c:v>31728</c:v>
                </c:pt>
                <c:pt idx="2604">
                  <c:v>31729</c:v>
                </c:pt>
                <c:pt idx="2605">
                  <c:v>31730</c:v>
                </c:pt>
                <c:pt idx="2606">
                  <c:v>31733</c:v>
                </c:pt>
                <c:pt idx="2607">
                  <c:v>31734</c:v>
                </c:pt>
                <c:pt idx="2608">
                  <c:v>31735</c:v>
                </c:pt>
                <c:pt idx="2609">
                  <c:v>31736</c:v>
                </c:pt>
                <c:pt idx="2610">
                  <c:v>31737</c:v>
                </c:pt>
                <c:pt idx="2611">
                  <c:v>31740</c:v>
                </c:pt>
                <c:pt idx="2612">
                  <c:v>31741</c:v>
                </c:pt>
                <c:pt idx="2613">
                  <c:v>31742</c:v>
                </c:pt>
                <c:pt idx="2614">
                  <c:v>31744</c:v>
                </c:pt>
                <c:pt idx="2615">
                  <c:v>31747</c:v>
                </c:pt>
                <c:pt idx="2616">
                  <c:v>31748</c:v>
                </c:pt>
                <c:pt idx="2617">
                  <c:v>31749</c:v>
                </c:pt>
                <c:pt idx="2618">
                  <c:v>31750</c:v>
                </c:pt>
                <c:pt idx="2619">
                  <c:v>31751</c:v>
                </c:pt>
                <c:pt idx="2620">
                  <c:v>31754</c:v>
                </c:pt>
                <c:pt idx="2621">
                  <c:v>31755</c:v>
                </c:pt>
                <c:pt idx="2622">
                  <c:v>31756</c:v>
                </c:pt>
                <c:pt idx="2623">
                  <c:v>31757</c:v>
                </c:pt>
                <c:pt idx="2624">
                  <c:v>31758</c:v>
                </c:pt>
                <c:pt idx="2625">
                  <c:v>31761</c:v>
                </c:pt>
                <c:pt idx="2626">
                  <c:v>31762</c:v>
                </c:pt>
                <c:pt idx="2627">
                  <c:v>31763</c:v>
                </c:pt>
                <c:pt idx="2628">
                  <c:v>31764</c:v>
                </c:pt>
                <c:pt idx="2629">
                  <c:v>31765</c:v>
                </c:pt>
                <c:pt idx="2630">
                  <c:v>31768</c:v>
                </c:pt>
                <c:pt idx="2631">
                  <c:v>31769</c:v>
                </c:pt>
                <c:pt idx="2632">
                  <c:v>31770</c:v>
                </c:pt>
                <c:pt idx="2633">
                  <c:v>31772</c:v>
                </c:pt>
                <c:pt idx="2634">
                  <c:v>31775</c:v>
                </c:pt>
                <c:pt idx="2635">
                  <c:v>31776</c:v>
                </c:pt>
                <c:pt idx="2636">
                  <c:v>31777</c:v>
                </c:pt>
                <c:pt idx="2637">
                  <c:v>31779</c:v>
                </c:pt>
                <c:pt idx="2638">
                  <c:v>31782</c:v>
                </c:pt>
                <c:pt idx="2639">
                  <c:v>31783</c:v>
                </c:pt>
                <c:pt idx="2640">
                  <c:v>31784</c:v>
                </c:pt>
                <c:pt idx="2641">
                  <c:v>31785</c:v>
                </c:pt>
                <c:pt idx="2642">
                  <c:v>31786</c:v>
                </c:pt>
                <c:pt idx="2643">
                  <c:v>31789</c:v>
                </c:pt>
                <c:pt idx="2644">
                  <c:v>31790</c:v>
                </c:pt>
                <c:pt idx="2645">
                  <c:v>31791</c:v>
                </c:pt>
                <c:pt idx="2646">
                  <c:v>31792</c:v>
                </c:pt>
                <c:pt idx="2647">
                  <c:v>31793</c:v>
                </c:pt>
                <c:pt idx="2648">
                  <c:v>31797</c:v>
                </c:pt>
                <c:pt idx="2649">
                  <c:v>31798</c:v>
                </c:pt>
                <c:pt idx="2650">
                  <c:v>31799</c:v>
                </c:pt>
                <c:pt idx="2651">
                  <c:v>31800</c:v>
                </c:pt>
                <c:pt idx="2652">
                  <c:v>31803</c:v>
                </c:pt>
                <c:pt idx="2653">
                  <c:v>31804</c:v>
                </c:pt>
                <c:pt idx="2654">
                  <c:v>31805</c:v>
                </c:pt>
                <c:pt idx="2655">
                  <c:v>31806</c:v>
                </c:pt>
                <c:pt idx="2656">
                  <c:v>31807</c:v>
                </c:pt>
                <c:pt idx="2657">
                  <c:v>31810</c:v>
                </c:pt>
                <c:pt idx="2658">
                  <c:v>31811</c:v>
                </c:pt>
                <c:pt idx="2659">
                  <c:v>31812</c:v>
                </c:pt>
                <c:pt idx="2660">
                  <c:v>31813</c:v>
                </c:pt>
                <c:pt idx="2661">
                  <c:v>31814</c:v>
                </c:pt>
                <c:pt idx="2662">
                  <c:v>31817</c:v>
                </c:pt>
                <c:pt idx="2663">
                  <c:v>31818</c:v>
                </c:pt>
                <c:pt idx="2664">
                  <c:v>31819</c:v>
                </c:pt>
                <c:pt idx="2665">
                  <c:v>31820</c:v>
                </c:pt>
                <c:pt idx="2666">
                  <c:v>31821</c:v>
                </c:pt>
                <c:pt idx="2667">
                  <c:v>31825</c:v>
                </c:pt>
                <c:pt idx="2668">
                  <c:v>31826</c:v>
                </c:pt>
                <c:pt idx="2669">
                  <c:v>31827</c:v>
                </c:pt>
                <c:pt idx="2670">
                  <c:v>31828</c:v>
                </c:pt>
                <c:pt idx="2671">
                  <c:v>31831</c:v>
                </c:pt>
                <c:pt idx="2672">
                  <c:v>31832</c:v>
                </c:pt>
                <c:pt idx="2673">
                  <c:v>31833</c:v>
                </c:pt>
                <c:pt idx="2674">
                  <c:v>31834</c:v>
                </c:pt>
                <c:pt idx="2675">
                  <c:v>31835</c:v>
                </c:pt>
                <c:pt idx="2676">
                  <c:v>31838</c:v>
                </c:pt>
                <c:pt idx="2677">
                  <c:v>31839</c:v>
                </c:pt>
                <c:pt idx="2678">
                  <c:v>31840</c:v>
                </c:pt>
                <c:pt idx="2679">
                  <c:v>31841</c:v>
                </c:pt>
                <c:pt idx="2680">
                  <c:v>31842</c:v>
                </c:pt>
                <c:pt idx="2681">
                  <c:v>31845</c:v>
                </c:pt>
                <c:pt idx="2682">
                  <c:v>31846</c:v>
                </c:pt>
                <c:pt idx="2683">
                  <c:v>31847</c:v>
                </c:pt>
                <c:pt idx="2684">
                  <c:v>31848</c:v>
                </c:pt>
                <c:pt idx="2685">
                  <c:v>31849</c:v>
                </c:pt>
                <c:pt idx="2686">
                  <c:v>31852</c:v>
                </c:pt>
                <c:pt idx="2687">
                  <c:v>31853</c:v>
                </c:pt>
                <c:pt idx="2688">
                  <c:v>31854</c:v>
                </c:pt>
                <c:pt idx="2689">
                  <c:v>31855</c:v>
                </c:pt>
                <c:pt idx="2690">
                  <c:v>31856</c:v>
                </c:pt>
                <c:pt idx="2691">
                  <c:v>31859</c:v>
                </c:pt>
                <c:pt idx="2692">
                  <c:v>31860</c:v>
                </c:pt>
                <c:pt idx="2693">
                  <c:v>31861</c:v>
                </c:pt>
                <c:pt idx="2694">
                  <c:v>31862</c:v>
                </c:pt>
                <c:pt idx="2695">
                  <c:v>31863</c:v>
                </c:pt>
                <c:pt idx="2696">
                  <c:v>31866</c:v>
                </c:pt>
                <c:pt idx="2697">
                  <c:v>31867</c:v>
                </c:pt>
                <c:pt idx="2698">
                  <c:v>31868</c:v>
                </c:pt>
                <c:pt idx="2699">
                  <c:v>31869</c:v>
                </c:pt>
                <c:pt idx="2700">
                  <c:v>31870</c:v>
                </c:pt>
                <c:pt idx="2701">
                  <c:v>31873</c:v>
                </c:pt>
                <c:pt idx="2702">
                  <c:v>31874</c:v>
                </c:pt>
                <c:pt idx="2703">
                  <c:v>31875</c:v>
                </c:pt>
                <c:pt idx="2704">
                  <c:v>31876</c:v>
                </c:pt>
                <c:pt idx="2705">
                  <c:v>31877</c:v>
                </c:pt>
                <c:pt idx="2706">
                  <c:v>31880</c:v>
                </c:pt>
                <c:pt idx="2707">
                  <c:v>31881</c:v>
                </c:pt>
                <c:pt idx="2708">
                  <c:v>31882</c:v>
                </c:pt>
                <c:pt idx="2709">
                  <c:v>31883</c:v>
                </c:pt>
                <c:pt idx="2710">
                  <c:v>31887</c:v>
                </c:pt>
                <c:pt idx="2711">
                  <c:v>31888</c:v>
                </c:pt>
                <c:pt idx="2712">
                  <c:v>31889</c:v>
                </c:pt>
                <c:pt idx="2713">
                  <c:v>31890</c:v>
                </c:pt>
                <c:pt idx="2714">
                  <c:v>31891</c:v>
                </c:pt>
                <c:pt idx="2715">
                  <c:v>31894</c:v>
                </c:pt>
                <c:pt idx="2716">
                  <c:v>31895</c:v>
                </c:pt>
                <c:pt idx="2717">
                  <c:v>31896</c:v>
                </c:pt>
                <c:pt idx="2718">
                  <c:v>31897</c:v>
                </c:pt>
                <c:pt idx="2719">
                  <c:v>31898</c:v>
                </c:pt>
                <c:pt idx="2720">
                  <c:v>31901</c:v>
                </c:pt>
                <c:pt idx="2721">
                  <c:v>31902</c:v>
                </c:pt>
                <c:pt idx="2722">
                  <c:v>31903</c:v>
                </c:pt>
                <c:pt idx="2723">
                  <c:v>31904</c:v>
                </c:pt>
                <c:pt idx="2724">
                  <c:v>31905</c:v>
                </c:pt>
                <c:pt idx="2725">
                  <c:v>31908</c:v>
                </c:pt>
                <c:pt idx="2726">
                  <c:v>31909</c:v>
                </c:pt>
                <c:pt idx="2727">
                  <c:v>31910</c:v>
                </c:pt>
                <c:pt idx="2728">
                  <c:v>31911</c:v>
                </c:pt>
                <c:pt idx="2729">
                  <c:v>31912</c:v>
                </c:pt>
                <c:pt idx="2730">
                  <c:v>31915</c:v>
                </c:pt>
                <c:pt idx="2731">
                  <c:v>31916</c:v>
                </c:pt>
                <c:pt idx="2732">
                  <c:v>31917</c:v>
                </c:pt>
                <c:pt idx="2733">
                  <c:v>31918</c:v>
                </c:pt>
                <c:pt idx="2734">
                  <c:v>31919</c:v>
                </c:pt>
                <c:pt idx="2735">
                  <c:v>31923</c:v>
                </c:pt>
                <c:pt idx="2736">
                  <c:v>31924</c:v>
                </c:pt>
                <c:pt idx="2737">
                  <c:v>31925</c:v>
                </c:pt>
                <c:pt idx="2738">
                  <c:v>31926</c:v>
                </c:pt>
                <c:pt idx="2739">
                  <c:v>31929</c:v>
                </c:pt>
                <c:pt idx="2740">
                  <c:v>31930</c:v>
                </c:pt>
                <c:pt idx="2741">
                  <c:v>31931</c:v>
                </c:pt>
                <c:pt idx="2742">
                  <c:v>31932</c:v>
                </c:pt>
                <c:pt idx="2743">
                  <c:v>31933</c:v>
                </c:pt>
                <c:pt idx="2744">
                  <c:v>31936</c:v>
                </c:pt>
                <c:pt idx="2745">
                  <c:v>31937</c:v>
                </c:pt>
                <c:pt idx="2746">
                  <c:v>31938</c:v>
                </c:pt>
                <c:pt idx="2747">
                  <c:v>31939</c:v>
                </c:pt>
                <c:pt idx="2748">
                  <c:v>31940</c:v>
                </c:pt>
                <c:pt idx="2749">
                  <c:v>31943</c:v>
                </c:pt>
                <c:pt idx="2750">
                  <c:v>31944</c:v>
                </c:pt>
                <c:pt idx="2751">
                  <c:v>31945</c:v>
                </c:pt>
                <c:pt idx="2752">
                  <c:v>31946</c:v>
                </c:pt>
                <c:pt idx="2753">
                  <c:v>31947</c:v>
                </c:pt>
                <c:pt idx="2754">
                  <c:v>31950</c:v>
                </c:pt>
                <c:pt idx="2755">
                  <c:v>31951</c:v>
                </c:pt>
                <c:pt idx="2756">
                  <c:v>31952</c:v>
                </c:pt>
                <c:pt idx="2757">
                  <c:v>31953</c:v>
                </c:pt>
                <c:pt idx="2758">
                  <c:v>31954</c:v>
                </c:pt>
                <c:pt idx="2759">
                  <c:v>31957</c:v>
                </c:pt>
                <c:pt idx="2760">
                  <c:v>31958</c:v>
                </c:pt>
                <c:pt idx="2761">
                  <c:v>31959</c:v>
                </c:pt>
                <c:pt idx="2762">
                  <c:v>31960</c:v>
                </c:pt>
                <c:pt idx="2763">
                  <c:v>31964</c:v>
                </c:pt>
                <c:pt idx="2764">
                  <c:v>31965</c:v>
                </c:pt>
                <c:pt idx="2765">
                  <c:v>31966</c:v>
                </c:pt>
                <c:pt idx="2766">
                  <c:v>31967</c:v>
                </c:pt>
                <c:pt idx="2767">
                  <c:v>31968</c:v>
                </c:pt>
                <c:pt idx="2768">
                  <c:v>31971</c:v>
                </c:pt>
                <c:pt idx="2769">
                  <c:v>31972</c:v>
                </c:pt>
                <c:pt idx="2770">
                  <c:v>31973</c:v>
                </c:pt>
                <c:pt idx="2771">
                  <c:v>31974</c:v>
                </c:pt>
                <c:pt idx="2772">
                  <c:v>31975</c:v>
                </c:pt>
                <c:pt idx="2773">
                  <c:v>31978</c:v>
                </c:pt>
                <c:pt idx="2774">
                  <c:v>31979</c:v>
                </c:pt>
                <c:pt idx="2775">
                  <c:v>31980</c:v>
                </c:pt>
                <c:pt idx="2776">
                  <c:v>31981</c:v>
                </c:pt>
                <c:pt idx="2777">
                  <c:v>31982</c:v>
                </c:pt>
                <c:pt idx="2778">
                  <c:v>31985</c:v>
                </c:pt>
                <c:pt idx="2779">
                  <c:v>31986</c:v>
                </c:pt>
                <c:pt idx="2780">
                  <c:v>31987</c:v>
                </c:pt>
                <c:pt idx="2781">
                  <c:v>31988</c:v>
                </c:pt>
                <c:pt idx="2782">
                  <c:v>31989</c:v>
                </c:pt>
                <c:pt idx="2783">
                  <c:v>31992</c:v>
                </c:pt>
                <c:pt idx="2784">
                  <c:v>31993</c:v>
                </c:pt>
                <c:pt idx="2785">
                  <c:v>31994</c:v>
                </c:pt>
                <c:pt idx="2786">
                  <c:v>31995</c:v>
                </c:pt>
                <c:pt idx="2787">
                  <c:v>31996</c:v>
                </c:pt>
                <c:pt idx="2788">
                  <c:v>31999</c:v>
                </c:pt>
                <c:pt idx="2789">
                  <c:v>32000</c:v>
                </c:pt>
                <c:pt idx="2790">
                  <c:v>32001</c:v>
                </c:pt>
                <c:pt idx="2791">
                  <c:v>32002</c:v>
                </c:pt>
                <c:pt idx="2792">
                  <c:v>32003</c:v>
                </c:pt>
                <c:pt idx="2793">
                  <c:v>32006</c:v>
                </c:pt>
                <c:pt idx="2794">
                  <c:v>32007</c:v>
                </c:pt>
                <c:pt idx="2795">
                  <c:v>32008</c:v>
                </c:pt>
                <c:pt idx="2796">
                  <c:v>32009</c:v>
                </c:pt>
                <c:pt idx="2797">
                  <c:v>32010</c:v>
                </c:pt>
                <c:pt idx="2798">
                  <c:v>32013</c:v>
                </c:pt>
                <c:pt idx="2799">
                  <c:v>32014</c:v>
                </c:pt>
                <c:pt idx="2800">
                  <c:v>32015</c:v>
                </c:pt>
                <c:pt idx="2801">
                  <c:v>32016</c:v>
                </c:pt>
                <c:pt idx="2802">
                  <c:v>32017</c:v>
                </c:pt>
                <c:pt idx="2803">
                  <c:v>32020</c:v>
                </c:pt>
                <c:pt idx="2804">
                  <c:v>32021</c:v>
                </c:pt>
                <c:pt idx="2805">
                  <c:v>32022</c:v>
                </c:pt>
                <c:pt idx="2806">
                  <c:v>32023</c:v>
                </c:pt>
                <c:pt idx="2807">
                  <c:v>32024</c:v>
                </c:pt>
                <c:pt idx="2808">
                  <c:v>32028</c:v>
                </c:pt>
                <c:pt idx="2809">
                  <c:v>32029</c:v>
                </c:pt>
                <c:pt idx="2810">
                  <c:v>32030</c:v>
                </c:pt>
                <c:pt idx="2811">
                  <c:v>32031</c:v>
                </c:pt>
                <c:pt idx="2812">
                  <c:v>32034</c:v>
                </c:pt>
                <c:pt idx="2813">
                  <c:v>32035</c:v>
                </c:pt>
                <c:pt idx="2814">
                  <c:v>32036</c:v>
                </c:pt>
                <c:pt idx="2815">
                  <c:v>32037</c:v>
                </c:pt>
                <c:pt idx="2816">
                  <c:v>32038</c:v>
                </c:pt>
                <c:pt idx="2817">
                  <c:v>32041</c:v>
                </c:pt>
                <c:pt idx="2818">
                  <c:v>32042</c:v>
                </c:pt>
                <c:pt idx="2819">
                  <c:v>32043</c:v>
                </c:pt>
                <c:pt idx="2820">
                  <c:v>32044</c:v>
                </c:pt>
                <c:pt idx="2821">
                  <c:v>32045</c:v>
                </c:pt>
                <c:pt idx="2822">
                  <c:v>32048</c:v>
                </c:pt>
                <c:pt idx="2823">
                  <c:v>32049</c:v>
                </c:pt>
                <c:pt idx="2824">
                  <c:v>32050</c:v>
                </c:pt>
                <c:pt idx="2825">
                  <c:v>32051</c:v>
                </c:pt>
                <c:pt idx="2826">
                  <c:v>32052</c:v>
                </c:pt>
                <c:pt idx="2827">
                  <c:v>32055</c:v>
                </c:pt>
                <c:pt idx="2828">
                  <c:v>32056</c:v>
                </c:pt>
                <c:pt idx="2829">
                  <c:v>32057</c:v>
                </c:pt>
                <c:pt idx="2830">
                  <c:v>32058</c:v>
                </c:pt>
                <c:pt idx="2831">
                  <c:v>32059</c:v>
                </c:pt>
                <c:pt idx="2832">
                  <c:v>32063</c:v>
                </c:pt>
                <c:pt idx="2833">
                  <c:v>32064</c:v>
                </c:pt>
                <c:pt idx="2834">
                  <c:v>32065</c:v>
                </c:pt>
                <c:pt idx="2835">
                  <c:v>32066</c:v>
                </c:pt>
                <c:pt idx="2836">
                  <c:v>32069</c:v>
                </c:pt>
                <c:pt idx="2837">
                  <c:v>32070</c:v>
                </c:pt>
                <c:pt idx="2838">
                  <c:v>32071</c:v>
                </c:pt>
                <c:pt idx="2839">
                  <c:v>32072</c:v>
                </c:pt>
                <c:pt idx="2840">
                  <c:v>32073</c:v>
                </c:pt>
                <c:pt idx="2841">
                  <c:v>32076</c:v>
                </c:pt>
                <c:pt idx="2842">
                  <c:v>32077</c:v>
                </c:pt>
                <c:pt idx="2843">
                  <c:v>32078</c:v>
                </c:pt>
                <c:pt idx="2844">
                  <c:v>32079</c:v>
                </c:pt>
                <c:pt idx="2845">
                  <c:v>32080</c:v>
                </c:pt>
                <c:pt idx="2846">
                  <c:v>32083</c:v>
                </c:pt>
                <c:pt idx="2847">
                  <c:v>32084</c:v>
                </c:pt>
                <c:pt idx="2848">
                  <c:v>32085</c:v>
                </c:pt>
                <c:pt idx="2849">
                  <c:v>32086</c:v>
                </c:pt>
                <c:pt idx="2850">
                  <c:v>32087</c:v>
                </c:pt>
                <c:pt idx="2851">
                  <c:v>32090</c:v>
                </c:pt>
                <c:pt idx="2852">
                  <c:v>32091</c:v>
                </c:pt>
                <c:pt idx="2853">
                  <c:v>32093</c:v>
                </c:pt>
                <c:pt idx="2854">
                  <c:v>32094</c:v>
                </c:pt>
                <c:pt idx="2855">
                  <c:v>32097</c:v>
                </c:pt>
                <c:pt idx="2856">
                  <c:v>32098</c:v>
                </c:pt>
                <c:pt idx="2857">
                  <c:v>32099</c:v>
                </c:pt>
                <c:pt idx="2858">
                  <c:v>32100</c:v>
                </c:pt>
                <c:pt idx="2859">
                  <c:v>32101</c:v>
                </c:pt>
                <c:pt idx="2860">
                  <c:v>32104</c:v>
                </c:pt>
                <c:pt idx="2861">
                  <c:v>32105</c:v>
                </c:pt>
                <c:pt idx="2862">
                  <c:v>32106</c:v>
                </c:pt>
                <c:pt idx="2863">
                  <c:v>32108</c:v>
                </c:pt>
                <c:pt idx="2864">
                  <c:v>32111</c:v>
                </c:pt>
                <c:pt idx="2865">
                  <c:v>32112</c:v>
                </c:pt>
                <c:pt idx="2866">
                  <c:v>32113</c:v>
                </c:pt>
                <c:pt idx="2867">
                  <c:v>32114</c:v>
                </c:pt>
                <c:pt idx="2868">
                  <c:v>32115</c:v>
                </c:pt>
                <c:pt idx="2869">
                  <c:v>32118</c:v>
                </c:pt>
                <c:pt idx="2870">
                  <c:v>32119</c:v>
                </c:pt>
                <c:pt idx="2871">
                  <c:v>32120</c:v>
                </c:pt>
                <c:pt idx="2872">
                  <c:v>32121</c:v>
                </c:pt>
                <c:pt idx="2873">
                  <c:v>32122</c:v>
                </c:pt>
                <c:pt idx="2874">
                  <c:v>32125</c:v>
                </c:pt>
                <c:pt idx="2875">
                  <c:v>32126</c:v>
                </c:pt>
                <c:pt idx="2876">
                  <c:v>32127</c:v>
                </c:pt>
                <c:pt idx="2877">
                  <c:v>32128</c:v>
                </c:pt>
                <c:pt idx="2878">
                  <c:v>32129</c:v>
                </c:pt>
                <c:pt idx="2879">
                  <c:v>32132</c:v>
                </c:pt>
                <c:pt idx="2880">
                  <c:v>32133</c:v>
                </c:pt>
                <c:pt idx="2881">
                  <c:v>32134</c:v>
                </c:pt>
                <c:pt idx="2882">
                  <c:v>32135</c:v>
                </c:pt>
                <c:pt idx="2883">
                  <c:v>32139</c:v>
                </c:pt>
                <c:pt idx="2884">
                  <c:v>32140</c:v>
                </c:pt>
                <c:pt idx="2885">
                  <c:v>32141</c:v>
                </c:pt>
                <c:pt idx="2886">
                  <c:v>32142</c:v>
                </c:pt>
                <c:pt idx="2887">
                  <c:v>32146</c:v>
                </c:pt>
                <c:pt idx="2888">
                  <c:v>32147</c:v>
                </c:pt>
                <c:pt idx="2889">
                  <c:v>32148</c:v>
                </c:pt>
                <c:pt idx="2890">
                  <c:v>32149</c:v>
                </c:pt>
                <c:pt idx="2891">
                  <c:v>32150</c:v>
                </c:pt>
                <c:pt idx="2892">
                  <c:v>32153</c:v>
                </c:pt>
                <c:pt idx="2893">
                  <c:v>32154</c:v>
                </c:pt>
                <c:pt idx="2894">
                  <c:v>32155</c:v>
                </c:pt>
                <c:pt idx="2895">
                  <c:v>32156</c:v>
                </c:pt>
                <c:pt idx="2896">
                  <c:v>32157</c:v>
                </c:pt>
                <c:pt idx="2897">
                  <c:v>32161</c:v>
                </c:pt>
                <c:pt idx="2898">
                  <c:v>32162</c:v>
                </c:pt>
                <c:pt idx="2899">
                  <c:v>32163</c:v>
                </c:pt>
                <c:pt idx="2900">
                  <c:v>32164</c:v>
                </c:pt>
                <c:pt idx="2901">
                  <c:v>32167</c:v>
                </c:pt>
                <c:pt idx="2902">
                  <c:v>32168</c:v>
                </c:pt>
                <c:pt idx="2903">
                  <c:v>32169</c:v>
                </c:pt>
                <c:pt idx="2904">
                  <c:v>32170</c:v>
                </c:pt>
                <c:pt idx="2905">
                  <c:v>32171</c:v>
                </c:pt>
                <c:pt idx="2906">
                  <c:v>32174</c:v>
                </c:pt>
                <c:pt idx="2907">
                  <c:v>32175</c:v>
                </c:pt>
                <c:pt idx="2908">
                  <c:v>32176</c:v>
                </c:pt>
                <c:pt idx="2909">
                  <c:v>32177</c:v>
                </c:pt>
                <c:pt idx="2910">
                  <c:v>32178</c:v>
                </c:pt>
                <c:pt idx="2911">
                  <c:v>32181</c:v>
                </c:pt>
                <c:pt idx="2912">
                  <c:v>32182</c:v>
                </c:pt>
                <c:pt idx="2913">
                  <c:v>32183</c:v>
                </c:pt>
                <c:pt idx="2914">
                  <c:v>32184</c:v>
                </c:pt>
                <c:pt idx="2915">
                  <c:v>32185</c:v>
                </c:pt>
                <c:pt idx="2916">
                  <c:v>32189</c:v>
                </c:pt>
                <c:pt idx="2917">
                  <c:v>32190</c:v>
                </c:pt>
                <c:pt idx="2918">
                  <c:v>32191</c:v>
                </c:pt>
                <c:pt idx="2919">
                  <c:v>32192</c:v>
                </c:pt>
                <c:pt idx="2920">
                  <c:v>32195</c:v>
                </c:pt>
                <c:pt idx="2921">
                  <c:v>32196</c:v>
                </c:pt>
                <c:pt idx="2922">
                  <c:v>32197</c:v>
                </c:pt>
                <c:pt idx="2923">
                  <c:v>32198</c:v>
                </c:pt>
                <c:pt idx="2924">
                  <c:v>32199</c:v>
                </c:pt>
                <c:pt idx="2925">
                  <c:v>32202</c:v>
                </c:pt>
                <c:pt idx="2926">
                  <c:v>32203</c:v>
                </c:pt>
                <c:pt idx="2927">
                  <c:v>32204</c:v>
                </c:pt>
                <c:pt idx="2928">
                  <c:v>32205</c:v>
                </c:pt>
                <c:pt idx="2929">
                  <c:v>32206</c:v>
                </c:pt>
                <c:pt idx="2930">
                  <c:v>32209</c:v>
                </c:pt>
                <c:pt idx="2931">
                  <c:v>32210</c:v>
                </c:pt>
                <c:pt idx="2932">
                  <c:v>32211</c:v>
                </c:pt>
                <c:pt idx="2933">
                  <c:v>32212</c:v>
                </c:pt>
                <c:pt idx="2934">
                  <c:v>32213</c:v>
                </c:pt>
                <c:pt idx="2935">
                  <c:v>32216</c:v>
                </c:pt>
                <c:pt idx="2936">
                  <c:v>32217</c:v>
                </c:pt>
                <c:pt idx="2937">
                  <c:v>32218</c:v>
                </c:pt>
                <c:pt idx="2938">
                  <c:v>32219</c:v>
                </c:pt>
                <c:pt idx="2939">
                  <c:v>32220</c:v>
                </c:pt>
                <c:pt idx="2940">
                  <c:v>32223</c:v>
                </c:pt>
                <c:pt idx="2941">
                  <c:v>32224</c:v>
                </c:pt>
                <c:pt idx="2942">
                  <c:v>32225</c:v>
                </c:pt>
                <c:pt idx="2943">
                  <c:v>32226</c:v>
                </c:pt>
                <c:pt idx="2944">
                  <c:v>32227</c:v>
                </c:pt>
                <c:pt idx="2945">
                  <c:v>32230</c:v>
                </c:pt>
                <c:pt idx="2946">
                  <c:v>32231</c:v>
                </c:pt>
                <c:pt idx="2947">
                  <c:v>32232</c:v>
                </c:pt>
                <c:pt idx="2948">
                  <c:v>32233</c:v>
                </c:pt>
                <c:pt idx="2949">
                  <c:v>32237</c:v>
                </c:pt>
                <c:pt idx="2950">
                  <c:v>32238</c:v>
                </c:pt>
                <c:pt idx="2951">
                  <c:v>32239</c:v>
                </c:pt>
                <c:pt idx="2952">
                  <c:v>32240</c:v>
                </c:pt>
                <c:pt idx="2953">
                  <c:v>32241</c:v>
                </c:pt>
                <c:pt idx="2954">
                  <c:v>32244</c:v>
                </c:pt>
                <c:pt idx="2955">
                  <c:v>32245</c:v>
                </c:pt>
                <c:pt idx="2956">
                  <c:v>32246</c:v>
                </c:pt>
                <c:pt idx="2957">
                  <c:v>32247</c:v>
                </c:pt>
                <c:pt idx="2958">
                  <c:v>32248</c:v>
                </c:pt>
                <c:pt idx="2959">
                  <c:v>32251</c:v>
                </c:pt>
                <c:pt idx="2960">
                  <c:v>32252</c:v>
                </c:pt>
                <c:pt idx="2961">
                  <c:v>32253</c:v>
                </c:pt>
                <c:pt idx="2962">
                  <c:v>32254</c:v>
                </c:pt>
                <c:pt idx="2963">
                  <c:v>32255</c:v>
                </c:pt>
                <c:pt idx="2964">
                  <c:v>32258</c:v>
                </c:pt>
                <c:pt idx="2965">
                  <c:v>32259</c:v>
                </c:pt>
                <c:pt idx="2966">
                  <c:v>32260</c:v>
                </c:pt>
                <c:pt idx="2967">
                  <c:v>32261</c:v>
                </c:pt>
                <c:pt idx="2968">
                  <c:v>32262</c:v>
                </c:pt>
                <c:pt idx="2969">
                  <c:v>32265</c:v>
                </c:pt>
                <c:pt idx="2970">
                  <c:v>32266</c:v>
                </c:pt>
                <c:pt idx="2971">
                  <c:v>32267</c:v>
                </c:pt>
                <c:pt idx="2972">
                  <c:v>32268</c:v>
                </c:pt>
                <c:pt idx="2973">
                  <c:v>32269</c:v>
                </c:pt>
                <c:pt idx="2974">
                  <c:v>32272</c:v>
                </c:pt>
                <c:pt idx="2975">
                  <c:v>32273</c:v>
                </c:pt>
                <c:pt idx="2976">
                  <c:v>32274</c:v>
                </c:pt>
                <c:pt idx="2977">
                  <c:v>32275</c:v>
                </c:pt>
                <c:pt idx="2978">
                  <c:v>32276</c:v>
                </c:pt>
                <c:pt idx="2979">
                  <c:v>32279</c:v>
                </c:pt>
                <c:pt idx="2980">
                  <c:v>32280</c:v>
                </c:pt>
                <c:pt idx="2981">
                  <c:v>32281</c:v>
                </c:pt>
                <c:pt idx="2982">
                  <c:v>32282</c:v>
                </c:pt>
                <c:pt idx="2983">
                  <c:v>32283</c:v>
                </c:pt>
                <c:pt idx="2984">
                  <c:v>32286</c:v>
                </c:pt>
                <c:pt idx="2985">
                  <c:v>32287</c:v>
                </c:pt>
                <c:pt idx="2986">
                  <c:v>32288</c:v>
                </c:pt>
                <c:pt idx="2987">
                  <c:v>32289</c:v>
                </c:pt>
                <c:pt idx="2988">
                  <c:v>32290</c:v>
                </c:pt>
                <c:pt idx="2989">
                  <c:v>32294</c:v>
                </c:pt>
                <c:pt idx="2990">
                  <c:v>32295</c:v>
                </c:pt>
                <c:pt idx="2991">
                  <c:v>32296</c:v>
                </c:pt>
                <c:pt idx="2992">
                  <c:v>32297</c:v>
                </c:pt>
                <c:pt idx="2993">
                  <c:v>32300</c:v>
                </c:pt>
                <c:pt idx="2994">
                  <c:v>32301</c:v>
                </c:pt>
                <c:pt idx="2995">
                  <c:v>32302</c:v>
                </c:pt>
                <c:pt idx="2996">
                  <c:v>32303</c:v>
                </c:pt>
                <c:pt idx="2997">
                  <c:v>32304</c:v>
                </c:pt>
                <c:pt idx="2998">
                  <c:v>32307</c:v>
                </c:pt>
                <c:pt idx="2999">
                  <c:v>32308</c:v>
                </c:pt>
                <c:pt idx="3000">
                  <c:v>32309</c:v>
                </c:pt>
                <c:pt idx="3001">
                  <c:v>32310</c:v>
                </c:pt>
                <c:pt idx="3002">
                  <c:v>32311</c:v>
                </c:pt>
                <c:pt idx="3003">
                  <c:v>32314</c:v>
                </c:pt>
                <c:pt idx="3004">
                  <c:v>32315</c:v>
                </c:pt>
                <c:pt idx="3005">
                  <c:v>32316</c:v>
                </c:pt>
                <c:pt idx="3006">
                  <c:v>32317</c:v>
                </c:pt>
                <c:pt idx="3007">
                  <c:v>32318</c:v>
                </c:pt>
                <c:pt idx="3008">
                  <c:v>32321</c:v>
                </c:pt>
                <c:pt idx="3009">
                  <c:v>32322</c:v>
                </c:pt>
                <c:pt idx="3010">
                  <c:v>32323</c:v>
                </c:pt>
                <c:pt idx="3011">
                  <c:v>32324</c:v>
                </c:pt>
                <c:pt idx="3012">
                  <c:v>32325</c:v>
                </c:pt>
                <c:pt idx="3013">
                  <c:v>32329</c:v>
                </c:pt>
                <c:pt idx="3014">
                  <c:v>32330</c:v>
                </c:pt>
                <c:pt idx="3015">
                  <c:v>32331</c:v>
                </c:pt>
                <c:pt idx="3016">
                  <c:v>32332</c:v>
                </c:pt>
                <c:pt idx="3017">
                  <c:v>32335</c:v>
                </c:pt>
                <c:pt idx="3018">
                  <c:v>32336</c:v>
                </c:pt>
                <c:pt idx="3019">
                  <c:v>32337</c:v>
                </c:pt>
                <c:pt idx="3020">
                  <c:v>32338</c:v>
                </c:pt>
                <c:pt idx="3021">
                  <c:v>32339</c:v>
                </c:pt>
                <c:pt idx="3022">
                  <c:v>32342</c:v>
                </c:pt>
                <c:pt idx="3023">
                  <c:v>32343</c:v>
                </c:pt>
                <c:pt idx="3024">
                  <c:v>32344</c:v>
                </c:pt>
                <c:pt idx="3025">
                  <c:v>32345</c:v>
                </c:pt>
                <c:pt idx="3026">
                  <c:v>32346</c:v>
                </c:pt>
                <c:pt idx="3027">
                  <c:v>32349</c:v>
                </c:pt>
                <c:pt idx="3028">
                  <c:v>32350</c:v>
                </c:pt>
                <c:pt idx="3029">
                  <c:v>32351</c:v>
                </c:pt>
                <c:pt idx="3030">
                  <c:v>32352</c:v>
                </c:pt>
                <c:pt idx="3031">
                  <c:v>32353</c:v>
                </c:pt>
                <c:pt idx="3032">
                  <c:v>32356</c:v>
                </c:pt>
                <c:pt idx="3033">
                  <c:v>32357</c:v>
                </c:pt>
                <c:pt idx="3034">
                  <c:v>32358</c:v>
                </c:pt>
                <c:pt idx="3035">
                  <c:v>32359</c:v>
                </c:pt>
                <c:pt idx="3036">
                  <c:v>32360</c:v>
                </c:pt>
                <c:pt idx="3037">
                  <c:v>32363</c:v>
                </c:pt>
                <c:pt idx="3038">
                  <c:v>32364</c:v>
                </c:pt>
                <c:pt idx="3039">
                  <c:v>32365</c:v>
                </c:pt>
                <c:pt idx="3040">
                  <c:v>32366</c:v>
                </c:pt>
                <c:pt idx="3041">
                  <c:v>32367</c:v>
                </c:pt>
                <c:pt idx="3042">
                  <c:v>32370</c:v>
                </c:pt>
                <c:pt idx="3043">
                  <c:v>32371</c:v>
                </c:pt>
                <c:pt idx="3044">
                  <c:v>32372</c:v>
                </c:pt>
                <c:pt idx="3045">
                  <c:v>32373</c:v>
                </c:pt>
                <c:pt idx="3046">
                  <c:v>32374</c:v>
                </c:pt>
                <c:pt idx="3047">
                  <c:v>32377</c:v>
                </c:pt>
                <c:pt idx="3048">
                  <c:v>32378</c:v>
                </c:pt>
                <c:pt idx="3049">
                  <c:v>32379</c:v>
                </c:pt>
                <c:pt idx="3050">
                  <c:v>32380</c:v>
                </c:pt>
                <c:pt idx="3051">
                  <c:v>32381</c:v>
                </c:pt>
                <c:pt idx="3052">
                  <c:v>32384</c:v>
                </c:pt>
                <c:pt idx="3053">
                  <c:v>32385</c:v>
                </c:pt>
                <c:pt idx="3054">
                  <c:v>32386</c:v>
                </c:pt>
                <c:pt idx="3055">
                  <c:v>32387</c:v>
                </c:pt>
                <c:pt idx="3056">
                  <c:v>32388</c:v>
                </c:pt>
                <c:pt idx="3057">
                  <c:v>32392</c:v>
                </c:pt>
                <c:pt idx="3058">
                  <c:v>32393</c:v>
                </c:pt>
                <c:pt idx="3059">
                  <c:v>32394</c:v>
                </c:pt>
                <c:pt idx="3060">
                  <c:v>32395</c:v>
                </c:pt>
                <c:pt idx="3061">
                  <c:v>32398</c:v>
                </c:pt>
                <c:pt idx="3062">
                  <c:v>32399</c:v>
                </c:pt>
                <c:pt idx="3063">
                  <c:v>32400</c:v>
                </c:pt>
                <c:pt idx="3064">
                  <c:v>32401</c:v>
                </c:pt>
                <c:pt idx="3065">
                  <c:v>32402</c:v>
                </c:pt>
                <c:pt idx="3066">
                  <c:v>32405</c:v>
                </c:pt>
                <c:pt idx="3067">
                  <c:v>32406</c:v>
                </c:pt>
                <c:pt idx="3068">
                  <c:v>32407</c:v>
                </c:pt>
                <c:pt idx="3069">
                  <c:v>32408</c:v>
                </c:pt>
                <c:pt idx="3070">
                  <c:v>32409</c:v>
                </c:pt>
                <c:pt idx="3071">
                  <c:v>32412</c:v>
                </c:pt>
                <c:pt idx="3072">
                  <c:v>32413</c:v>
                </c:pt>
                <c:pt idx="3073">
                  <c:v>32414</c:v>
                </c:pt>
                <c:pt idx="3074">
                  <c:v>32415</c:v>
                </c:pt>
                <c:pt idx="3075">
                  <c:v>32416</c:v>
                </c:pt>
                <c:pt idx="3076">
                  <c:v>32419</c:v>
                </c:pt>
                <c:pt idx="3077">
                  <c:v>32420</c:v>
                </c:pt>
                <c:pt idx="3078">
                  <c:v>32421</c:v>
                </c:pt>
                <c:pt idx="3079">
                  <c:v>32422</c:v>
                </c:pt>
                <c:pt idx="3080">
                  <c:v>32423</c:v>
                </c:pt>
                <c:pt idx="3081">
                  <c:v>32427</c:v>
                </c:pt>
                <c:pt idx="3082">
                  <c:v>32428</c:v>
                </c:pt>
                <c:pt idx="3083">
                  <c:v>32429</c:v>
                </c:pt>
                <c:pt idx="3084">
                  <c:v>32430</c:v>
                </c:pt>
                <c:pt idx="3085">
                  <c:v>32433</c:v>
                </c:pt>
                <c:pt idx="3086">
                  <c:v>32434</c:v>
                </c:pt>
                <c:pt idx="3087">
                  <c:v>32435</c:v>
                </c:pt>
                <c:pt idx="3088">
                  <c:v>32436</c:v>
                </c:pt>
                <c:pt idx="3089">
                  <c:v>32437</c:v>
                </c:pt>
                <c:pt idx="3090">
                  <c:v>32440</c:v>
                </c:pt>
                <c:pt idx="3091">
                  <c:v>32441</c:v>
                </c:pt>
                <c:pt idx="3092">
                  <c:v>32442</c:v>
                </c:pt>
                <c:pt idx="3093">
                  <c:v>32443</c:v>
                </c:pt>
                <c:pt idx="3094">
                  <c:v>32444</c:v>
                </c:pt>
                <c:pt idx="3095">
                  <c:v>32447</c:v>
                </c:pt>
                <c:pt idx="3096">
                  <c:v>32448</c:v>
                </c:pt>
                <c:pt idx="3097">
                  <c:v>32449</c:v>
                </c:pt>
                <c:pt idx="3098">
                  <c:v>32450</c:v>
                </c:pt>
                <c:pt idx="3099">
                  <c:v>32451</c:v>
                </c:pt>
                <c:pt idx="3100">
                  <c:v>32454</c:v>
                </c:pt>
                <c:pt idx="3101">
                  <c:v>32455</c:v>
                </c:pt>
                <c:pt idx="3102">
                  <c:v>32456</c:v>
                </c:pt>
                <c:pt idx="3103">
                  <c:v>32457</c:v>
                </c:pt>
                <c:pt idx="3104">
                  <c:v>32461</c:v>
                </c:pt>
                <c:pt idx="3105">
                  <c:v>32462</c:v>
                </c:pt>
                <c:pt idx="3106">
                  <c:v>32463</c:v>
                </c:pt>
                <c:pt idx="3107">
                  <c:v>32464</c:v>
                </c:pt>
                <c:pt idx="3108">
                  <c:v>32465</c:v>
                </c:pt>
                <c:pt idx="3109">
                  <c:v>32468</c:v>
                </c:pt>
                <c:pt idx="3110">
                  <c:v>32469</c:v>
                </c:pt>
                <c:pt idx="3111">
                  <c:v>32470</c:v>
                </c:pt>
                <c:pt idx="3112">
                  <c:v>32472</c:v>
                </c:pt>
                <c:pt idx="3113">
                  <c:v>32475</c:v>
                </c:pt>
                <c:pt idx="3114">
                  <c:v>32476</c:v>
                </c:pt>
                <c:pt idx="3115">
                  <c:v>32477</c:v>
                </c:pt>
                <c:pt idx="3116">
                  <c:v>32478</c:v>
                </c:pt>
                <c:pt idx="3117">
                  <c:v>32479</c:v>
                </c:pt>
                <c:pt idx="3118">
                  <c:v>32482</c:v>
                </c:pt>
                <c:pt idx="3119">
                  <c:v>32483</c:v>
                </c:pt>
                <c:pt idx="3120">
                  <c:v>32484</c:v>
                </c:pt>
                <c:pt idx="3121">
                  <c:v>32485</c:v>
                </c:pt>
                <c:pt idx="3122">
                  <c:v>32486</c:v>
                </c:pt>
                <c:pt idx="3123">
                  <c:v>32489</c:v>
                </c:pt>
                <c:pt idx="3124">
                  <c:v>32490</c:v>
                </c:pt>
                <c:pt idx="3125">
                  <c:v>32491</c:v>
                </c:pt>
                <c:pt idx="3126">
                  <c:v>32492</c:v>
                </c:pt>
                <c:pt idx="3127">
                  <c:v>32493</c:v>
                </c:pt>
                <c:pt idx="3128">
                  <c:v>32496</c:v>
                </c:pt>
                <c:pt idx="3129">
                  <c:v>32497</c:v>
                </c:pt>
                <c:pt idx="3130">
                  <c:v>32498</c:v>
                </c:pt>
                <c:pt idx="3131">
                  <c:v>32499</c:v>
                </c:pt>
                <c:pt idx="3132">
                  <c:v>32500</c:v>
                </c:pt>
                <c:pt idx="3133">
                  <c:v>32504</c:v>
                </c:pt>
                <c:pt idx="3134">
                  <c:v>32505</c:v>
                </c:pt>
                <c:pt idx="3135">
                  <c:v>32506</c:v>
                </c:pt>
                <c:pt idx="3136">
                  <c:v>32507</c:v>
                </c:pt>
                <c:pt idx="3137">
                  <c:v>32511</c:v>
                </c:pt>
                <c:pt idx="3138">
                  <c:v>32512</c:v>
                </c:pt>
                <c:pt idx="3139">
                  <c:v>32513</c:v>
                </c:pt>
                <c:pt idx="3140">
                  <c:v>32514</c:v>
                </c:pt>
                <c:pt idx="3141">
                  <c:v>32517</c:v>
                </c:pt>
                <c:pt idx="3142">
                  <c:v>32518</c:v>
                </c:pt>
                <c:pt idx="3143">
                  <c:v>32519</c:v>
                </c:pt>
                <c:pt idx="3144">
                  <c:v>32520</c:v>
                </c:pt>
                <c:pt idx="3145">
                  <c:v>32521</c:v>
                </c:pt>
                <c:pt idx="3146">
                  <c:v>32525</c:v>
                </c:pt>
                <c:pt idx="3147">
                  <c:v>32526</c:v>
                </c:pt>
                <c:pt idx="3148">
                  <c:v>32527</c:v>
                </c:pt>
                <c:pt idx="3149">
                  <c:v>32528</c:v>
                </c:pt>
                <c:pt idx="3150">
                  <c:v>32531</c:v>
                </c:pt>
                <c:pt idx="3151">
                  <c:v>32532</c:v>
                </c:pt>
                <c:pt idx="3152">
                  <c:v>32533</c:v>
                </c:pt>
                <c:pt idx="3153">
                  <c:v>32534</c:v>
                </c:pt>
                <c:pt idx="3154">
                  <c:v>32535</c:v>
                </c:pt>
                <c:pt idx="3155">
                  <c:v>32538</c:v>
                </c:pt>
                <c:pt idx="3156">
                  <c:v>32539</c:v>
                </c:pt>
                <c:pt idx="3157">
                  <c:v>32540</c:v>
                </c:pt>
                <c:pt idx="3158">
                  <c:v>32541</c:v>
                </c:pt>
                <c:pt idx="3159">
                  <c:v>32542</c:v>
                </c:pt>
                <c:pt idx="3160">
                  <c:v>32545</c:v>
                </c:pt>
                <c:pt idx="3161">
                  <c:v>32546</c:v>
                </c:pt>
                <c:pt idx="3162">
                  <c:v>32547</c:v>
                </c:pt>
                <c:pt idx="3163">
                  <c:v>32548</c:v>
                </c:pt>
                <c:pt idx="3164">
                  <c:v>32549</c:v>
                </c:pt>
                <c:pt idx="3165">
                  <c:v>32552</c:v>
                </c:pt>
                <c:pt idx="3166">
                  <c:v>32553</c:v>
                </c:pt>
                <c:pt idx="3167">
                  <c:v>32554</c:v>
                </c:pt>
                <c:pt idx="3168">
                  <c:v>32555</c:v>
                </c:pt>
                <c:pt idx="3169">
                  <c:v>32556</c:v>
                </c:pt>
                <c:pt idx="3170">
                  <c:v>32560</c:v>
                </c:pt>
                <c:pt idx="3171">
                  <c:v>32561</c:v>
                </c:pt>
                <c:pt idx="3172">
                  <c:v>32562</c:v>
                </c:pt>
                <c:pt idx="3173">
                  <c:v>32563</c:v>
                </c:pt>
                <c:pt idx="3174">
                  <c:v>32566</c:v>
                </c:pt>
                <c:pt idx="3175">
                  <c:v>32567</c:v>
                </c:pt>
                <c:pt idx="3176">
                  <c:v>32568</c:v>
                </c:pt>
                <c:pt idx="3177">
                  <c:v>32569</c:v>
                </c:pt>
                <c:pt idx="3178">
                  <c:v>32570</c:v>
                </c:pt>
                <c:pt idx="3179">
                  <c:v>32573</c:v>
                </c:pt>
                <c:pt idx="3180">
                  <c:v>32574</c:v>
                </c:pt>
                <c:pt idx="3181">
                  <c:v>32575</c:v>
                </c:pt>
                <c:pt idx="3182">
                  <c:v>32576</c:v>
                </c:pt>
                <c:pt idx="3183">
                  <c:v>32577</c:v>
                </c:pt>
                <c:pt idx="3184">
                  <c:v>32580</c:v>
                </c:pt>
                <c:pt idx="3185">
                  <c:v>32581</c:v>
                </c:pt>
                <c:pt idx="3186">
                  <c:v>32582</c:v>
                </c:pt>
                <c:pt idx="3187">
                  <c:v>32583</c:v>
                </c:pt>
                <c:pt idx="3188">
                  <c:v>32584</c:v>
                </c:pt>
                <c:pt idx="3189">
                  <c:v>32587</c:v>
                </c:pt>
                <c:pt idx="3190">
                  <c:v>32588</c:v>
                </c:pt>
                <c:pt idx="3191">
                  <c:v>32589</c:v>
                </c:pt>
                <c:pt idx="3192">
                  <c:v>32590</c:v>
                </c:pt>
                <c:pt idx="3193">
                  <c:v>32594</c:v>
                </c:pt>
                <c:pt idx="3194">
                  <c:v>32595</c:v>
                </c:pt>
                <c:pt idx="3195">
                  <c:v>32596</c:v>
                </c:pt>
                <c:pt idx="3196">
                  <c:v>32597</c:v>
                </c:pt>
                <c:pt idx="3197">
                  <c:v>32598</c:v>
                </c:pt>
                <c:pt idx="3198">
                  <c:v>32601</c:v>
                </c:pt>
                <c:pt idx="3199">
                  <c:v>32602</c:v>
                </c:pt>
                <c:pt idx="3200">
                  <c:v>32603</c:v>
                </c:pt>
                <c:pt idx="3201">
                  <c:v>32604</c:v>
                </c:pt>
                <c:pt idx="3202">
                  <c:v>32605</c:v>
                </c:pt>
                <c:pt idx="3203">
                  <c:v>32608</c:v>
                </c:pt>
                <c:pt idx="3204">
                  <c:v>32609</c:v>
                </c:pt>
                <c:pt idx="3205">
                  <c:v>32610</c:v>
                </c:pt>
                <c:pt idx="3206">
                  <c:v>32611</c:v>
                </c:pt>
                <c:pt idx="3207">
                  <c:v>32612</c:v>
                </c:pt>
                <c:pt idx="3208">
                  <c:v>32615</c:v>
                </c:pt>
                <c:pt idx="3209">
                  <c:v>32616</c:v>
                </c:pt>
                <c:pt idx="3210">
                  <c:v>32617</c:v>
                </c:pt>
                <c:pt idx="3211">
                  <c:v>32618</c:v>
                </c:pt>
                <c:pt idx="3212">
                  <c:v>32619</c:v>
                </c:pt>
                <c:pt idx="3213">
                  <c:v>32622</c:v>
                </c:pt>
                <c:pt idx="3214">
                  <c:v>32623</c:v>
                </c:pt>
                <c:pt idx="3215">
                  <c:v>32624</c:v>
                </c:pt>
                <c:pt idx="3216">
                  <c:v>32625</c:v>
                </c:pt>
                <c:pt idx="3217">
                  <c:v>32626</c:v>
                </c:pt>
                <c:pt idx="3218">
                  <c:v>32629</c:v>
                </c:pt>
                <c:pt idx="3219">
                  <c:v>32630</c:v>
                </c:pt>
                <c:pt idx="3220">
                  <c:v>32631</c:v>
                </c:pt>
                <c:pt idx="3221">
                  <c:v>32632</c:v>
                </c:pt>
                <c:pt idx="3222">
                  <c:v>32633</c:v>
                </c:pt>
                <c:pt idx="3223">
                  <c:v>32636</c:v>
                </c:pt>
                <c:pt idx="3224">
                  <c:v>32637</c:v>
                </c:pt>
                <c:pt idx="3225">
                  <c:v>32638</c:v>
                </c:pt>
                <c:pt idx="3226">
                  <c:v>32639</c:v>
                </c:pt>
                <c:pt idx="3227">
                  <c:v>32640</c:v>
                </c:pt>
                <c:pt idx="3228">
                  <c:v>32643</c:v>
                </c:pt>
                <c:pt idx="3229">
                  <c:v>32644</c:v>
                </c:pt>
                <c:pt idx="3230">
                  <c:v>32645</c:v>
                </c:pt>
                <c:pt idx="3231">
                  <c:v>32646</c:v>
                </c:pt>
                <c:pt idx="3232">
                  <c:v>32647</c:v>
                </c:pt>
                <c:pt idx="3233">
                  <c:v>32650</c:v>
                </c:pt>
                <c:pt idx="3234">
                  <c:v>32651</c:v>
                </c:pt>
                <c:pt idx="3235">
                  <c:v>32652</c:v>
                </c:pt>
                <c:pt idx="3236">
                  <c:v>32653</c:v>
                </c:pt>
                <c:pt idx="3237">
                  <c:v>32654</c:v>
                </c:pt>
                <c:pt idx="3238">
                  <c:v>32658</c:v>
                </c:pt>
                <c:pt idx="3239">
                  <c:v>32659</c:v>
                </c:pt>
                <c:pt idx="3240">
                  <c:v>32660</c:v>
                </c:pt>
                <c:pt idx="3241">
                  <c:v>32661</c:v>
                </c:pt>
                <c:pt idx="3242">
                  <c:v>32664</c:v>
                </c:pt>
                <c:pt idx="3243">
                  <c:v>32665</c:v>
                </c:pt>
                <c:pt idx="3244">
                  <c:v>32666</c:v>
                </c:pt>
                <c:pt idx="3245">
                  <c:v>32667</c:v>
                </c:pt>
                <c:pt idx="3246">
                  <c:v>32668</c:v>
                </c:pt>
                <c:pt idx="3247">
                  <c:v>32671</c:v>
                </c:pt>
                <c:pt idx="3248">
                  <c:v>32672</c:v>
                </c:pt>
                <c:pt idx="3249">
                  <c:v>32673</c:v>
                </c:pt>
                <c:pt idx="3250">
                  <c:v>32674</c:v>
                </c:pt>
                <c:pt idx="3251">
                  <c:v>32675</c:v>
                </c:pt>
                <c:pt idx="3252">
                  <c:v>32678</c:v>
                </c:pt>
                <c:pt idx="3253">
                  <c:v>32679</c:v>
                </c:pt>
                <c:pt idx="3254">
                  <c:v>32680</c:v>
                </c:pt>
                <c:pt idx="3255">
                  <c:v>32681</c:v>
                </c:pt>
                <c:pt idx="3256">
                  <c:v>32682</c:v>
                </c:pt>
                <c:pt idx="3257">
                  <c:v>32685</c:v>
                </c:pt>
                <c:pt idx="3258">
                  <c:v>32686</c:v>
                </c:pt>
                <c:pt idx="3259">
                  <c:v>32687</c:v>
                </c:pt>
                <c:pt idx="3260">
                  <c:v>32688</c:v>
                </c:pt>
                <c:pt idx="3261">
                  <c:v>32689</c:v>
                </c:pt>
                <c:pt idx="3262">
                  <c:v>32692</c:v>
                </c:pt>
                <c:pt idx="3263">
                  <c:v>32694</c:v>
                </c:pt>
                <c:pt idx="3264">
                  <c:v>32695</c:v>
                </c:pt>
                <c:pt idx="3265">
                  <c:v>32696</c:v>
                </c:pt>
                <c:pt idx="3266">
                  <c:v>32699</c:v>
                </c:pt>
                <c:pt idx="3267">
                  <c:v>32700</c:v>
                </c:pt>
                <c:pt idx="3268">
                  <c:v>32701</c:v>
                </c:pt>
                <c:pt idx="3269">
                  <c:v>32702</c:v>
                </c:pt>
                <c:pt idx="3270">
                  <c:v>32703</c:v>
                </c:pt>
                <c:pt idx="3271">
                  <c:v>32706</c:v>
                </c:pt>
                <c:pt idx="3272">
                  <c:v>32707</c:v>
                </c:pt>
                <c:pt idx="3273">
                  <c:v>32708</c:v>
                </c:pt>
                <c:pt idx="3274">
                  <c:v>32709</c:v>
                </c:pt>
                <c:pt idx="3275">
                  <c:v>32710</c:v>
                </c:pt>
                <c:pt idx="3276">
                  <c:v>32713</c:v>
                </c:pt>
                <c:pt idx="3277">
                  <c:v>32714</c:v>
                </c:pt>
                <c:pt idx="3278">
                  <c:v>32715</c:v>
                </c:pt>
                <c:pt idx="3279">
                  <c:v>32716</c:v>
                </c:pt>
                <c:pt idx="3280">
                  <c:v>32717</c:v>
                </c:pt>
                <c:pt idx="3281">
                  <c:v>32720</c:v>
                </c:pt>
                <c:pt idx="3282">
                  <c:v>32721</c:v>
                </c:pt>
                <c:pt idx="3283">
                  <c:v>32722</c:v>
                </c:pt>
                <c:pt idx="3284">
                  <c:v>32723</c:v>
                </c:pt>
                <c:pt idx="3285">
                  <c:v>32724</c:v>
                </c:pt>
                <c:pt idx="3286">
                  <c:v>32727</c:v>
                </c:pt>
                <c:pt idx="3287">
                  <c:v>32728</c:v>
                </c:pt>
                <c:pt idx="3288">
                  <c:v>32729</c:v>
                </c:pt>
                <c:pt idx="3289">
                  <c:v>32730</c:v>
                </c:pt>
                <c:pt idx="3290">
                  <c:v>32731</c:v>
                </c:pt>
                <c:pt idx="3291">
                  <c:v>32734</c:v>
                </c:pt>
                <c:pt idx="3292">
                  <c:v>32735</c:v>
                </c:pt>
                <c:pt idx="3293">
                  <c:v>32736</c:v>
                </c:pt>
                <c:pt idx="3294">
                  <c:v>32737</c:v>
                </c:pt>
                <c:pt idx="3295">
                  <c:v>32738</c:v>
                </c:pt>
                <c:pt idx="3296">
                  <c:v>32741</c:v>
                </c:pt>
                <c:pt idx="3297">
                  <c:v>32742</c:v>
                </c:pt>
                <c:pt idx="3298">
                  <c:v>32743</c:v>
                </c:pt>
                <c:pt idx="3299">
                  <c:v>32744</c:v>
                </c:pt>
                <c:pt idx="3300">
                  <c:v>32745</c:v>
                </c:pt>
                <c:pt idx="3301">
                  <c:v>32748</c:v>
                </c:pt>
                <c:pt idx="3302">
                  <c:v>32749</c:v>
                </c:pt>
                <c:pt idx="3303">
                  <c:v>32750</c:v>
                </c:pt>
                <c:pt idx="3304">
                  <c:v>32751</c:v>
                </c:pt>
                <c:pt idx="3305">
                  <c:v>32752</c:v>
                </c:pt>
                <c:pt idx="3306">
                  <c:v>32756</c:v>
                </c:pt>
                <c:pt idx="3307">
                  <c:v>32757</c:v>
                </c:pt>
                <c:pt idx="3308">
                  <c:v>32758</c:v>
                </c:pt>
                <c:pt idx="3309">
                  <c:v>32759</c:v>
                </c:pt>
                <c:pt idx="3310">
                  <c:v>32762</c:v>
                </c:pt>
                <c:pt idx="3311">
                  <c:v>32763</c:v>
                </c:pt>
                <c:pt idx="3312">
                  <c:v>32764</c:v>
                </c:pt>
                <c:pt idx="3313">
                  <c:v>32765</c:v>
                </c:pt>
                <c:pt idx="3314">
                  <c:v>32766</c:v>
                </c:pt>
                <c:pt idx="3315">
                  <c:v>32769</c:v>
                </c:pt>
                <c:pt idx="3316">
                  <c:v>32770</c:v>
                </c:pt>
                <c:pt idx="3317">
                  <c:v>32771</c:v>
                </c:pt>
                <c:pt idx="3318">
                  <c:v>32772</c:v>
                </c:pt>
                <c:pt idx="3319">
                  <c:v>32773</c:v>
                </c:pt>
                <c:pt idx="3320">
                  <c:v>32776</c:v>
                </c:pt>
                <c:pt idx="3321">
                  <c:v>32777</c:v>
                </c:pt>
                <c:pt idx="3322">
                  <c:v>32778</c:v>
                </c:pt>
                <c:pt idx="3323">
                  <c:v>32779</c:v>
                </c:pt>
                <c:pt idx="3324">
                  <c:v>32780</c:v>
                </c:pt>
                <c:pt idx="3325">
                  <c:v>32783</c:v>
                </c:pt>
                <c:pt idx="3326">
                  <c:v>32784</c:v>
                </c:pt>
                <c:pt idx="3327">
                  <c:v>32785</c:v>
                </c:pt>
                <c:pt idx="3328">
                  <c:v>32786</c:v>
                </c:pt>
                <c:pt idx="3329">
                  <c:v>32787</c:v>
                </c:pt>
                <c:pt idx="3330">
                  <c:v>32791</c:v>
                </c:pt>
                <c:pt idx="3331">
                  <c:v>32792</c:v>
                </c:pt>
                <c:pt idx="3332">
                  <c:v>32793</c:v>
                </c:pt>
                <c:pt idx="3333">
                  <c:v>32794</c:v>
                </c:pt>
                <c:pt idx="3334">
                  <c:v>32797</c:v>
                </c:pt>
                <c:pt idx="3335">
                  <c:v>32798</c:v>
                </c:pt>
                <c:pt idx="3336">
                  <c:v>32799</c:v>
                </c:pt>
                <c:pt idx="3337">
                  <c:v>32800</c:v>
                </c:pt>
                <c:pt idx="3338">
                  <c:v>32801</c:v>
                </c:pt>
                <c:pt idx="3339">
                  <c:v>32804</c:v>
                </c:pt>
                <c:pt idx="3340">
                  <c:v>32805</c:v>
                </c:pt>
                <c:pt idx="3341">
                  <c:v>32806</c:v>
                </c:pt>
                <c:pt idx="3342">
                  <c:v>32807</c:v>
                </c:pt>
                <c:pt idx="3343">
                  <c:v>32808</c:v>
                </c:pt>
                <c:pt idx="3344">
                  <c:v>32811</c:v>
                </c:pt>
                <c:pt idx="3345">
                  <c:v>32812</c:v>
                </c:pt>
                <c:pt idx="3346">
                  <c:v>32813</c:v>
                </c:pt>
                <c:pt idx="3347">
                  <c:v>32814</c:v>
                </c:pt>
                <c:pt idx="3348">
                  <c:v>32815</c:v>
                </c:pt>
                <c:pt idx="3349">
                  <c:v>32818</c:v>
                </c:pt>
                <c:pt idx="3350">
                  <c:v>32819</c:v>
                </c:pt>
                <c:pt idx="3351">
                  <c:v>32820</c:v>
                </c:pt>
                <c:pt idx="3352">
                  <c:v>32821</c:v>
                </c:pt>
                <c:pt idx="3353">
                  <c:v>32822</c:v>
                </c:pt>
                <c:pt idx="3354">
                  <c:v>32825</c:v>
                </c:pt>
                <c:pt idx="3355">
                  <c:v>32826</c:v>
                </c:pt>
                <c:pt idx="3356">
                  <c:v>32827</c:v>
                </c:pt>
                <c:pt idx="3357">
                  <c:v>32828</c:v>
                </c:pt>
                <c:pt idx="3358">
                  <c:v>32829</c:v>
                </c:pt>
                <c:pt idx="3359">
                  <c:v>32832</c:v>
                </c:pt>
                <c:pt idx="3360">
                  <c:v>32833</c:v>
                </c:pt>
                <c:pt idx="3361">
                  <c:v>32834</c:v>
                </c:pt>
                <c:pt idx="3362">
                  <c:v>32836</c:v>
                </c:pt>
                <c:pt idx="3363">
                  <c:v>32839</c:v>
                </c:pt>
                <c:pt idx="3364">
                  <c:v>32840</c:v>
                </c:pt>
                <c:pt idx="3365">
                  <c:v>32841</c:v>
                </c:pt>
                <c:pt idx="3366">
                  <c:v>32842</c:v>
                </c:pt>
                <c:pt idx="3367">
                  <c:v>32843</c:v>
                </c:pt>
                <c:pt idx="3368">
                  <c:v>32846</c:v>
                </c:pt>
                <c:pt idx="3369">
                  <c:v>32847</c:v>
                </c:pt>
                <c:pt idx="3370">
                  <c:v>32848</c:v>
                </c:pt>
                <c:pt idx="3371">
                  <c:v>32849</c:v>
                </c:pt>
                <c:pt idx="3372">
                  <c:v>32850</c:v>
                </c:pt>
                <c:pt idx="3373">
                  <c:v>32853</c:v>
                </c:pt>
                <c:pt idx="3374">
                  <c:v>32854</c:v>
                </c:pt>
                <c:pt idx="3375">
                  <c:v>32855</c:v>
                </c:pt>
                <c:pt idx="3376">
                  <c:v>32856</c:v>
                </c:pt>
                <c:pt idx="3377">
                  <c:v>32857</c:v>
                </c:pt>
                <c:pt idx="3378">
                  <c:v>32860</c:v>
                </c:pt>
                <c:pt idx="3379">
                  <c:v>32861</c:v>
                </c:pt>
                <c:pt idx="3380">
                  <c:v>32862</c:v>
                </c:pt>
                <c:pt idx="3381">
                  <c:v>32863</c:v>
                </c:pt>
                <c:pt idx="3382">
                  <c:v>32864</c:v>
                </c:pt>
                <c:pt idx="3383">
                  <c:v>32868</c:v>
                </c:pt>
                <c:pt idx="3384">
                  <c:v>32869</c:v>
                </c:pt>
                <c:pt idx="3385">
                  <c:v>32870</c:v>
                </c:pt>
                <c:pt idx="3386">
                  <c:v>32871</c:v>
                </c:pt>
                <c:pt idx="3387">
                  <c:v>32875</c:v>
                </c:pt>
                <c:pt idx="3388">
                  <c:v>32876</c:v>
                </c:pt>
                <c:pt idx="3389">
                  <c:v>32877</c:v>
                </c:pt>
                <c:pt idx="3390">
                  <c:v>32878</c:v>
                </c:pt>
                <c:pt idx="3391">
                  <c:v>32881</c:v>
                </c:pt>
                <c:pt idx="3392">
                  <c:v>32882</c:v>
                </c:pt>
                <c:pt idx="3393">
                  <c:v>32883</c:v>
                </c:pt>
                <c:pt idx="3394">
                  <c:v>32884</c:v>
                </c:pt>
                <c:pt idx="3395">
                  <c:v>32885</c:v>
                </c:pt>
                <c:pt idx="3396">
                  <c:v>32889</c:v>
                </c:pt>
                <c:pt idx="3397">
                  <c:v>32890</c:v>
                </c:pt>
                <c:pt idx="3398">
                  <c:v>32891</c:v>
                </c:pt>
                <c:pt idx="3399">
                  <c:v>32892</c:v>
                </c:pt>
                <c:pt idx="3400">
                  <c:v>32895</c:v>
                </c:pt>
                <c:pt idx="3401">
                  <c:v>32896</c:v>
                </c:pt>
                <c:pt idx="3402">
                  <c:v>32897</c:v>
                </c:pt>
                <c:pt idx="3403">
                  <c:v>32898</c:v>
                </c:pt>
                <c:pt idx="3404">
                  <c:v>32899</c:v>
                </c:pt>
                <c:pt idx="3405">
                  <c:v>32902</c:v>
                </c:pt>
                <c:pt idx="3406">
                  <c:v>32903</c:v>
                </c:pt>
                <c:pt idx="3407">
                  <c:v>32904</c:v>
                </c:pt>
                <c:pt idx="3408">
                  <c:v>32905</c:v>
                </c:pt>
                <c:pt idx="3409">
                  <c:v>32906</c:v>
                </c:pt>
                <c:pt idx="3410">
                  <c:v>32909</c:v>
                </c:pt>
                <c:pt idx="3411">
                  <c:v>32910</c:v>
                </c:pt>
                <c:pt idx="3412">
                  <c:v>32911</c:v>
                </c:pt>
                <c:pt idx="3413">
                  <c:v>32912</c:v>
                </c:pt>
                <c:pt idx="3414">
                  <c:v>32913</c:v>
                </c:pt>
                <c:pt idx="3415">
                  <c:v>32916</c:v>
                </c:pt>
                <c:pt idx="3416">
                  <c:v>32917</c:v>
                </c:pt>
                <c:pt idx="3417">
                  <c:v>32918</c:v>
                </c:pt>
                <c:pt idx="3418">
                  <c:v>32919</c:v>
                </c:pt>
                <c:pt idx="3419">
                  <c:v>32920</c:v>
                </c:pt>
                <c:pt idx="3420">
                  <c:v>32924</c:v>
                </c:pt>
                <c:pt idx="3421">
                  <c:v>32925</c:v>
                </c:pt>
                <c:pt idx="3422">
                  <c:v>32926</c:v>
                </c:pt>
                <c:pt idx="3423">
                  <c:v>32927</c:v>
                </c:pt>
                <c:pt idx="3424">
                  <c:v>32930</c:v>
                </c:pt>
                <c:pt idx="3425">
                  <c:v>32931</c:v>
                </c:pt>
                <c:pt idx="3426">
                  <c:v>32932</c:v>
                </c:pt>
                <c:pt idx="3427">
                  <c:v>32933</c:v>
                </c:pt>
                <c:pt idx="3428">
                  <c:v>32934</c:v>
                </c:pt>
                <c:pt idx="3429">
                  <c:v>32937</c:v>
                </c:pt>
                <c:pt idx="3430">
                  <c:v>32938</c:v>
                </c:pt>
                <c:pt idx="3431">
                  <c:v>32939</c:v>
                </c:pt>
                <c:pt idx="3432">
                  <c:v>32940</c:v>
                </c:pt>
                <c:pt idx="3433">
                  <c:v>32941</c:v>
                </c:pt>
                <c:pt idx="3434">
                  <c:v>32944</c:v>
                </c:pt>
                <c:pt idx="3435">
                  <c:v>32945</c:v>
                </c:pt>
                <c:pt idx="3436">
                  <c:v>32946</c:v>
                </c:pt>
                <c:pt idx="3437">
                  <c:v>32947</c:v>
                </c:pt>
                <c:pt idx="3438">
                  <c:v>32948</c:v>
                </c:pt>
                <c:pt idx="3439">
                  <c:v>32951</c:v>
                </c:pt>
                <c:pt idx="3440">
                  <c:v>32952</c:v>
                </c:pt>
                <c:pt idx="3441">
                  <c:v>32953</c:v>
                </c:pt>
                <c:pt idx="3442">
                  <c:v>32954</c:v>
                </c:pt>
                <c:pt idx="3443">
                  <c:v>32955</c:v>
                </c:pt>
                <c:pt idx="3444">
                  <c:v>32958</c:v>
                </c:pt>
                <c:pt idx="3445">
                  <c:v>32959</c:v>
                </c:pt>
                <c:pt idx="3446">
                  <c:v>32960</c:v>
                </c:pt>
                <c:pt idx="3447">
                  <c:v>32961</c:v>
                </c:pt>
                <c:pt idx="3448">
                  <c:v>32962</c:v>
                </c:pt>
                <c:pt idx="3449">
                  <c:v>32965</c:v>
                </c:pt>
                <c:pt idx="3450">
                  <c:v>32966</c:v>
                </c:pt>
                <c:pt idx="3451">
                  <c:v>32967</c:v>
                </c:pt>
                <c:pt idx="3452">
                  <c:v>32968</c:v>
                </c:pt>
                <c:pt idx="3453">
                  <c:v>32969</c:v>
                </c:pt>
                <c:pt idx="3454">
                  <c:v>32972</c:v>
                </c:pt>
                <c:pt idx="3455">
                  <c:v>32973</c:v>
                </c:pt>
                <c:pt idx="3456">
                  <c:v>32974</c:v>
                </c:pt>
                <c:pt idx="3457">
                  <c:v>32975</c:v>
                </c:pt>
                <c:pt idx="3458">
                  <c:v>32979</c:v>
                </c:pt>
                <c:pt idx="3459">
                  <c:v>32980</c:v>
                </c:pt>
                <c:pt idx="3460">
                  <c:v>32981</c:v>
                </c:pt>
                <c:pt idx="3461">
                  <c:v>32982</c:v>
                </c:pt>
                <c:pt idx="3462">
                  <c:v>32983</c:v>
                </c:pt>
                <c:pt idx="3463">
                  <c:v>32986</c:v>
                </c:pt>
                <c:pt idx="3464">
                  <c:v>32987</c:v>
                </c:pt>
                <c:pt idx="3465">
                  <c:v>32988</c:v>
                </c:pt>
                <c:pt idx="3466">
                  <c:v>32989</c:v>
                </c:pt>
                <c:pt idx="3467">
                  <c:v>32990</c:v>
                </c:pt>
                <c:pt idx="3468">
                  <c:v>32993</c:v>
                </c:pt>
                <c:pt idx="3469">
                  <c:v>32994</c:v>
                </c:pt>
                <c:pt idx="3470">
                  <c:v>32995</c:v>
                </c:pt>
                <c:pt idx="3471">
                  <c:v>32996</c:v>
                </c:pt>
                <c:pt idx="3472">
                  <c:v>32997</c:v>
                </c:pt>
                <c:pt idx="3473">
                  <c:v>33000</c:v>
                </c:pt>
                <c:pt idx="3474">
                  <c:v>33001</c:v>
                </c:pt>
                <c:pt idx="3475">
                  <c:v>33002</c:v>
                </c:pt>
                <c:pt idx="3476">
                  <c:v>33003</c:v>
                </c:pt>
                <c:pt idx="3477">
                  <c:v>33004</c:v>
                </c:pt>
                <c:pt idx="3478">
                  <c:v>33007</c:v>
                </c:pt>
                <c:pt idx="3479">
                  <c:v>33008</c:v>
                </c:pt>
                <c:pt idx="3480">
                  <c:v>33009</c:v>
                </c:pt>
                <c:pt idx="3481">
                  <c:v>33010</c:v>
                </c:pt>
                <c:pt idx="3482">
                  <c:v>33011</c:v>
                </c:pt>
                <c:pt idx="3483">
                  <c:v>33014</c:v>
                </c:pt>
                <c:pt idx="3484">
                  <c:v>33015</c:v>
                </c:pt>
                <c:pt idx="3485">
                  <c:v>33016</c:v>
                </c:pt>
                <c:pt idx="3486">
                  <c:v>33017</c:v>
                </c:pt>
                <c:pt idx="3487">
                  <c:v>33018</c:v>
                </c:pt>
                <c:pt idx="3488">
                  <c:v>33022</c:v>
                </c:pt>
                <c:pt idx="3489">
                  <c:v>33023</c:v>
                </c:pt>
                <c:pt idx="3490">
                  <c:v>33024</c:v>
                </c:pt>
                <c:pt idx="3491">
                  <c:v>33025</c:v>
                </c:pt>
                <c:pt idx="3492">
                  <c:v>33028</c:v>
                </c:pt>
                <c:pt idx="3493">
                  <c:v>33029</c:v>
                </c:pt>
                <c:pt idx="3494">
                  <c:v>33030</c:v>
                </c:pt>
                <c:pt idx="3495">
                  <c:v>33031</c:v>
                </c:pt>
                <c:pt idx="3496">
                  <c:v>33032</c:v>
                </c:pt>
                <c:pt idx="3497">
                  <c:v>33035</c:v>
                </c:pt>
                <c:pt idx="3498">
                  <c:v>33036</c:v>
                </c:pt>
                <c:pt idx="3499">
                  <c:v>33037</c:v>
                </c:pt>
                <c:pt idx="3500">
                  <c:v>33038</c:v>
                </c:pt>
                <c:pt idx="3501">
                  <c:v>33039</c:v>
                </c:pt>
                <c:pt idx="3502">
                  <c:v>33042</c:v>
                </c:pt>
                <c:pt idx="3503">
                  <c:v>33043</c:v>
                </c:pt>
                <c:pt idx="3504">
                  <c:v>33044</c:v>
                </c:pt>
                <c:pt idx="3505">
                  <c:v>33045</c:v>
                </c:pt>
                <c:pt idx="3506">
                  <c:v>33046</c:v>
                </c:pt>
                <c:pt idx="3507">
                  <c:v>33049</c:v>
                </c:pt>
                <c:pt idx="3508">
                  <c:v>33050</c:v>
                </c:pt>
                <c:pt idx="3509">
                  <c:v>33051</c:v>
                </c:pt>
                <c:pt idx="3510">
                  <c:v>33052</c:v>
                </c:pt>
                <c:pt idx="3511">
                  <c:v>33053</c:v>
                </c:pt>
                <c:pt idx="3512">
                  <c:v>33056</c:v>
                </c:pt>
                <c:pt idx="3513">
                  <c:v>33057</c:v>
                </c:pt>
                <c:pt idx="3514">
                  <c:v>33059</c:v>
                </c:pt>
                <c:pt idx="3515">
                  <c:v>33060</c:v>
                </c:pt>
                <c:pt idx="3516">
                  <c:v>33063</c:v>
                </c:pt>
                <c:pt idx="3517">
                  <c:v>33064</c:v>
                </c:pt>
                <c:pt idx="3518">
                  <c:v>33065</c:v>
                </c:pt>
                <c:pt idx="3519">
                  <c:v>33066</c:v>
                </c:pt>
                <c:pt idx="3520">
                  <c:v>33067</c:v>
                </c:pt>
                <c:pt idx="3521">
                  <c:v>33070</c:v>
                </c:pt>
                <c:pt idx="3522">
                  <c:v>33071</c:v>
                </c:pt>
                <c:pt idx="3523">
                  <c:v>33072</c:v>
                </c:pt>
                <c:pt idx="3524">
                  <c:v>33073</c:v>
                </c:pt>
                <c:pt idx="3525">
                  <c:v>33074</c:v>
                </c:pt>
                <c:pt idx="3526">
                  <c:v>33077</c:v>
                </c:pt>
                <c:pt idx="3527">
                  <c:v>33078</c:v>
                </c:pt>
                <c:pt idx="3528">
                  <c:v>33079</c:v>
                </c:pt>
                <c:pt idx="3529">
                  <c:v>33080</c:v>
                </c:pt>
                <c:pt idx="3530">
                  <c:v>33081</c:v>
                </c:pt>
                <c:pt idx="3531">
                  <c:v>33084</c:v>
                </c:pt>
                <c:pt idx="3532">
                  <c:v>33085</c:v>
                </c:pt>
                <c:pt idx="3533">
                  <c:v>33086</c:v>
                </c:pt>
                <c:pt idx="3534">
                  <c:v>33087</c:v>
                </c:pt>
                <c:pt idx="3535">
                  <c:v>33088</c:v>
                </c:pt>
                <c:pt idx="3536">
                  <c:v>33091</c:v>
                </c:pt>
                <c:pt idx="3537">
                  <c:v>33092</c:v>
                </c:pt>
                <c:pt idx="3538">
                  <c:v>33093</c:v>
                </c:pt>
                <c:pt idx="3539">
                  <c:v>33094</c:v>
                </c:pt>
                <c:pt idx="3540">
                  <c:v>33095</c:v>
                </c:pt>
                <c:pt idx="3541">
                  <c:v>33098</c:v>
                </c:pt>
                <c:pt idx="3542">
                  <c:v>33099</c:v>
                </c:pt>
                <c:pt idx="3543">
                  <c:v>33100</c:v>
                </c:pt>
                <c:pt idx="3544">
                  <c:v>33101</c:v>
                </c:pt>
                <c:pt idx="3545">
                  <c:v>33102</c:v>
                </c:pt>
                <c:pt idx="3546">
                  <c:v>33105</c:v>
                </c:pt>
                <c:pt idx="3547">
                  <c:v>33106</c:v>
                </c:pt>
                <c:pt idx="3548">
                  <c:v>33107</c:v>
                </c:pt>
                <c:pt idx="3549">
                  <c:v>33108</c:v>
                </c:pt>
                <c:pt idx="3550">
                  <c:v>33109</c:v>
                </c:pt>
                <c:pt idx="3551">
                  <c:v>33112</c:v>
                </c:pt>
                <c:pt idx="3552">
                  <c:v>33113</c:v>
                </c:pt>
                <c:pt idx="3553">
                  <c:v>33114</c:v>
                </c:pt>
                <c:pt idx="3554">
                  <c:v>33115</c:v>
                </c:pt>
                <c:pt idx="3555">
                  <c:v>33116</c:v>
                </c:pt>
                <c:pt idx="3556">
                  <c:v>33120</c:v>
                </c:pt>
                <c:pt idx="3557">
                  <c:v>33121</c:v>
                </c:pt>
                <c:pt idx="3558">
                  <c:v>33122</c:v>
                </c:pt>
                <c:pt idx="3559">
                  <c:v>33123</c:v>
                </c:pt>
                <c:pt idx="3560">
                  <c:v>33126</c:v>
                </c:pt>
                <c:pt idx="3561">
                  <c:v>33127</c:v>
                </c:pt>
                <c:pt idx="3562">
                  <c:v>33128</c:v>
                </c:pt>
                <c:pt idx="3563">
                  <c:v>33129</c:v>
                </c:pt>
                <c:pt idx="3564">
                  <c:v>33130</c:v>
                </c:pt>
                <c:pt idx="3565">
                  <c:v>33133</c:v>
                </c:pt>
                <c:pt idx="3566">
                  <c:v>33134</c:v>
                </c:pt>
                <c:pt idx="3567">
                  <c:v>33135</c:v>
                </c:pt>
                <c:pt idx="3568">
                  <c:v>33136</c:v>
                </c:pt>
                <c:pt idx="3569">
                  <c:v>33137</c:v>
                </c:pt>
                <c:pt idx="3570">
                  <c:v>33140</c:v>
                </c:pt>
                <c:pt idx="3571">
                  <c:v>33141</c:v>
                </c:pt>
                <c:pt idx="3572">
                  <c:v>33142</c:v>
                </c:pt>
                <c:pt idx="3573">
                  <c:v>33143</c:v>
                </c:pt>
                <c:pt idx="3574">
                  <c:v>33144</c:v>
                </c:pt>
                <c:pt idx="3575">
                  <c:v>33147</c:v>
                </c:pt>
                <c:pt idx="3576">
                  <c:v>33148</c:v>
                </c:pt>
                <c:pt idx="3577">
                  <c:v>33149</c:v>
                </c:pt>
                <c:pt idx="3578">
                  <c:v>33150</c:v>
                </c:pt>
                <c:pt idx="3579">
                  <c:v>33151</c:v>
                </c:pt>
                <c:pt idx="3580">
                  <c:v>33155</c:v>
                </c:pt>
                <c:pt idx="3581">
                  <c:v>33156</c:v>
                </c:pt>
                <c:pt idx="3582">
                  <c:v>33157</c:v>
                </c:pt>
                <c:pt idx="3583">
                  <c:v>33158</c:v>
                </c:pt>
                <c:pt idx="3584">
                  <c:v>33161</c:v>
                </c:pt>
                <c:pt idx="3585">
                  <c:v>33162</c:v>
                </c:pt>
                <c:pt idx="3586">
                  <c:v>33163</c:v>
                </c:pt>
                <c:pt idx="3587">
                  <c:v>33164</c:v>
                </c:pt>
                <c:pt idx="3588">
                  <c:v>33165</c:v>
                </c:pt>
                <c:pt idx="3589">
                  <c:v>33168</c:v>
                </c:pt>
                <c:pt idx="3590">
                  <c:v>33169</c:v>
                </c:pt>
                <c:pt idx="3591">
                  <c:v>33170</c:v>
                </c:pt>
                <c:pt idx="3592">
                  <c:v>33171</c:v>
                </c:pt>
                <c:pt idx="3593">
                  <c:v>33172</c:v>
                </c:pt>
                <c:pt idx="3594">
                  <c:v>33175</c:v>
                </c:pt>
                <c:pt idx="3595">
                  <c:v>33176</c:v>
                </c:pt>
                <c:pt idx="3596">
                  <c:v>33177</c:v>
                </c:pt>
                <c:pt idx="3597">
                  <c:v>33178</c:v>
                </c:pt>
                <c:pt idx="3598">
                  <c:v>33179</c:v>
                </c:pt>
                <c:pt idx="3599">
                  <c:v>33182</c:v>
                </c:pt>
                <c:pt idx="3600">
                  <c:v>33183</c:v>
                </c:pt>
                <c:pt idx="3601">
                  <c:v>33184</c:v>
                </c:pt>
                <c:pt idx="3602">
                  <c:v>33185</c:v>
                </c:pt>
                <c:pt idx="3603">
                  <c:v>33186</c:v>
                </c:pt>
                <c:pt idx="3604">
                  <c:v>33190</c:v>
                </c:pt>
                <c:pt idx="3605">
                  <c:v>33191</c:v>
                </c:pt>
                <c:pt idx="3606">
                  <c:v>33192</c:v>
                </c:pt>
                <c:pt idx="3607">
                  <c:v>33193</c:v>
                </c:pt>
                <c:pt idx="3608">
                  <c:v>33196</c:v>
                </c:pt>
                <c:pt idx="3609">
                  <c:v>33197</c:v>
                </c:pt>
                <c:pt idx="3610">
                  <c:v>33198</c:v>
                </c:pt>
                <c:pt idx="3611">
                  <c:v>33200</c:v>
                </c:pt>
                <c:pt idx="3612">
                  <c:v>33203</c:v>
                </c:pt>
                <c:pt idx="3613">
                  <c:v>33204</c:v>
                </c:pt>
                <c:pt idx="3614">
                  <c:v>33205</c:v>
                </c:pt>
                <c:pt idx="3615">
                  <c:v>33206</c:v>
                </c:pt>
                <c:pt idx="3616">
                  <c:v>33207</c:v>
                </c:pt>
                <c:pt idx="3617">
                  <c:v>33210</c:v>
                </c:pt>
                <c:pt idx="3618">
                  <c:v>33211</c:v>
                </c:pt>
                <c:pt idx="3619">
                  <c:v>33212</c:v>
                </c:pt>
                <c:pt idx="3620">
                  <c:v>33213</c:v>
                </c:pt>
                <c:pt idx="3621">
                  <c:v>33214</c:v>
                </c:pt>
                <c:pt idx="3622">
                  <c:v>33217</c:v>
                </c:pt>
                <c:pt idx="3623">
                  <c:v>33218</c:v>
                </c:pt>
                <c:pt idx="3624">
                  <c:v>33219</c:v>
                </c:pt>
                <c:pt idx="3625">
                  <c:v>33220</c:v>
                </c:pt>
                <c:pt idx="3626">
                  <c:v>33221</c:v>
                </c:pt>
                <c:pt idx="3627">
                  <c:v>33224</c:v>
                </c:pt>
                <c:pt idx="3628">
                  <c:v>33225</c:v>
                </c:pt>
                <c:pt idx="3629">
                  <c:v>33226</c:v>
                </c:pt>
                <c:pt idx="3630">
                  <c:v>33227</c:v>
                </c:pt>
                <c:pt idx="3631">
                  <c:v>33228</c:v>
                </c:pt>
                <c:pt idx="3632">
                  <c:v>33231</c:v>
                </c:pt>
                <c:pt idx="3633">
                  <c:v>33233</c:v>
                </c:pt>
                <c:pt idx="3634">
                  <c:v>33234</c:v>
                </c:pt>
                <c:pt idx="3635">
                  <c:v>33235</c:v>
                </c:pt>
                <c:pt idx="3636">
                  <c:v>33238</c:v>
                </c:pt>
                <c:pt idx="3637">
                  <c:v>33240</c:v>
                </c:pt>
                <c:pt idx="3638">
                  <c:v>33241</c:v>
                </c:pt>
                <c:pt idx="3639">
                  <c:v>33242</c:v>
                </c:pt>
                <c:pt idx="3640">
                  <c:v>33245</c:v>
                </c:pt>
                <c:pt idx="3641">
                  <c:v>33246</c:v>
                </c:pt>
                <c:pt idx="3642">
                  <c:v>33247</c:v>
                </c:pt>
                <c:pt idx="3643">
                  <c:v>33248</c:v>
                </c:pt>
                <c:pt idx="3644">
                  <c:v>33249</c:v>
                </c:pt>
                <c:pt idx="3645">
                  <c:v>33252</c:v>
                </c:pt>
                <c:pt idx="3646">
                  <c:v>33253</c:v>
                </c:pt>
                <c:pt idx="3647">
                  <c:v>33254</c:v>
                </c:pt>
                <c:pt idx="3648">
                  <c:v>33255</c:v>
                </c:pt>
                <c:pt idx="3649">
                  <c:v>33256</c:v>
                </c:pt>
                <c:pt idx="3650">
                  <c:v>33260</c:v>
                </c:pt>
                <c:pt idx="3651">
                  <c:v>33261</c:v>
                </c:pt>
                <c:pt idx="3652">
                  <c:v>33262</c:v>
                </c:pt>
                <c:pt idx="3653">
                  <c:v>33263</c:v>
                </c:pt>
                <c:pt idx="3654">
                  <c:v>33266</c:v>
                </c:pt>
                <c:pt idx="3655">
                  <c:v>33267</c:v>
                </c:pt>
                <c:pt idx="3656">
                  <c:v>33268</c:v>
                </c:pt>
                <c:pt idx="3657">
                  <c:v>33269</c:v>
                </c:pt>
                <c:pt idx="3658">
                  <c:v>33270</c:v>
                </c:pt>
                <c:pt idx="3659">
                  <c:v>33273</c:v>
                </c:pt>
                <c:pt idx="3660">
                  <c:v>33274</c:v>
                </c:pt>
                <c:pt idx="3661">
                  <c:v>33275</c:v>
                </c:pt>
                <c:pt idx="3662">
                  <c:v>33276</c:v>
                </c:pt>
                <c:pt idx="3663">
                  <c:v>33277</c:v>
                </c:pt>
                <c:pt idx="3664">
                  <c:v>33280</c:v>
                </c:pt>
                <c:pt idx="3665">
                  <c:v>33281</c:v>
                </c:pt>
                <c:pt idx="3666">
                  <c:v>33282</c:v>
                </c:pt>
                <c:pt idx="3667">
                  <c:v>33283</c:v>
                </c:pt>
                <c:pt idx="3668">
                  <c:v>33284</c:v>
                </c:pt>
                <c:pt idx="3669">
                  <c:v>33288</c:v>
                </c:pt>
                <c:pt idx="3670">
                  <c:v>33289</c:v>
                </c:pt>
                <c:pt idx="3671">
                  <c:v>33290</c:v>
                </c:pt>
                <c:pt idx="3672">
                  <c:v>33291</c:v>
                </c:pt>
                <c:pt idx="3673">
                  <c:v>33294</c:v>
                </c:pt>
                <c:pt idx="3674">
                  <c:v>33295</c:v>
                </c:pt>
                <c:pt idx="3675">
                  <c:v>33296</c:v>
                </c:pt>
                <c:pt idx="3676">
                  <c:v>33297</c:v>
                </c:pt>
                <c:pt idx="3677">
                  <c:v>33298</c:v>
                </c:pt>
                <c:pt idx="3678">
                  <c:v>33301</c:v>
                </c:pt>
                <c:pt idx="3679">
                  <c:v>33302</c:v>
                </c:pt>
                <c:pt idx="3680">
                  <c:v>33303</c:v>
                </c:pt>
                <c:pt idx="3681">
                  <c:v>33304</c:v>
                </c:pt>
                <c:pt idx="3682">
                  <c:v>33305</c:v>
                </c:pt>
                <c:pt idx="3683">
                  <c:v>33308</c:v>
                </c:pt>
                <c:pt idx="3684">
                  <c:v>33309</c:v>
                </c:pt>
                <c:pt idx="3685">
                  <c:v>33310</c:v>
                </c:pt>
                <c:pt idx="3686">
                  <c:v>33311</c:v>
                </c:pt>
                <c:pt idx="3687">
                  <c:v>33312</c:v>
                </c:pt>
                <c:pt idx="3688">
                  <c:v>33315</c:v>
                </c:pt>
                <c:pt idx="3689">
                  <c:v>33316</c:v>
                </c:pt>
                <c:pt idx="3690">
                  <c:v>33317</c:v>
                </c:pt>
                <c:pt idx="3691">
                  <c:v>33318</c:v>
                </c:pt>
                <c:pt idx="3692">
                  <c:v>33319</c:v>
                </c:pt>
                <c:pt idx="3693">
                  <c:v>33322</c:v>
                </c:pt>
                <c:pt idx="3694">
                  <c:v>33323</c:v>
                </c:pt>
                <c:pt idx="3695">
                  <c:v>33324</c:v>
                </c:pt>
                <c:pt idx="3696">
                  <c:v>33325</c:v>
                </c:pt>
                <c:pt idx="3697">
                  <c:v>33329</c:v>
                </c:pt>
                <c:pt idx="3698">
                  <c:v>33330</c:v>
                </c:pt>
                <c:pt idx="3699">
                  <c:v>33331</c:v>
                </c:pt>
                <c:pt idx="3700">
                  <c:v>33332</c:v>
                </c:pt>
                <c:pt idx="3701">
                  <c:v>33333</c:v>
                </c:pt>
                <c:pt idx="3702">
                  <c:v>33336</c:v>
                </c:pt>
                <c:pt idx="3703">
                  <c:v>33337</c:v>
                </c:pt>
                <c:pt idx="3704">
                  <c:v>33338</c:v>
                </c:pt>
                <c:pt idx="3705">
                  <c:v>33339</c:v>
                </c:pt>
                <c:pt idx="3706">
                  <c:v>33340</c:v>
                </c:pt>
                <c:pt idx="3707">
                  <c:v>33343</c:v>
                </c:pt>
                <c:pt idx="3708">
                  <c:v>33344</c:v>
                </c:pt>
                <c:pt idx="3709">
                  <c:v>33345</c:v>
                </c:pt>
                <c:pt idx="3710">
                  <c:v>33346</c:v>
                </c:pt>
                <c:pt idx="3711">
                  <c:v>33347</c:v>
                </c:pt>
                <c:pt idx="3712">
                  <c:v>33350</c:v>
                </c:pt>
                <c:pt idx="3713">
                  <c:v>33351</c:v>
                </c:pt>
                <c:pt idx="3714">
                  <c:v>33352</c:v>
                </c:pt>
                <c:pt idx="3715">
                  <c:v>33353</c:v>
                </c:pt>
                <c:pt idx="3716">
                  <c:v>33354</c:v>
                </c:pt>
                <c:pt idx="3717">
                  <c:v>33357</c:v>
                </c:pt>
                <c:pt idx="3718">
                  <c:v>33358</c:v>
                </c:pt>
                <c:pt idx="3719">
                  <c:v>33359</c:v>
                </c:pt>
                <c:pt idx="3720">
                  <c:v>33360</c:v>
                </c:pt>
                <c:pt idx="3721">
                  <c:v>33361</c:v>
                </c:pt>
                <c:pt idx="3722">
                  <c:v>33364</c:v>
                </c:pt>
                <c:pt idx="3723">
                  <c:v>33365</c:v>
                </c:pt>
                <c:pt idx="3724">
                  <c:v>33366</c:v>
                </c:pt>
                <c:pt idx="3725">
                  <c:v>33367</c:v>
                </c:pt>
                <c:pt idx="3726">
                  <c:v>33368</c:v>
                </c:pt>
                <c:pt idx="3727">
                  <c:v>33371</c:v>
                </c:pt>
                <c:pt idx="3728">
                  <c:v>33372</c:v>
                </c:pt>
                <c:pt idx="3729">
                  <c:v>33373</c:v>
                </c:pt>
                <c:pt idx="3730">
                  <c:v>33374</c:v>
                </c:pt>
                <c:pt idx="3731">
                  <c:v>33375</c:v>
                </c:pt>
                <c:pt idx="3732">
                  <c:v>33378</c:v>
                </c:pt>
                <c:pt idx="3733">
                  <c:v>33379</c:v>
                </c:pt>
                <c:pt idx="3734">
                  <c:v>33380</c:v>
                </c:pt>
                <c:pt idx="3735">
                  <c:v>33381</c:v>
                </c:pt>
                <c:pt idx="3736">
                  <c:v>33382</c:v>
                </c:pt>
                <c:pt idx="3737">
                  <c:v>33386</c:v>
                </c:pt>
                <c:pt idx="3738">
                  <c:v>33387</c:v>
                </c:pt>
                <c:pt idx="3739">
                  <c:v>33388</c:v>
                </c:pt>
                <c:pt idx="3740">
                  <c:v>33389</c:v>
                </c:pt>
                <c:pt idx="3741">
                  <c:v>33392</c:v>
                </c:pt>
                <c:pt idx="3742">
                  <c:v>33393</c:v>
                </c:pt>
                <c:pt idx="3743">
                  <c:v>33394</c:v>
                </c:pt>
                <c:pt idx="3744">
                  <c:v>33395</c:v>
                </c:pt>
                <c:pt idx="3745">
                  <c:v>33396</c:v>
                </c:pt>
                <c:pt idx="3746">
                  <c:v>33399</c:v>
                </c:pt>
                <c:pt idx="3747">
                  <c:v>33400</c:v>
                </c:pt>
                <c:pt idx="3748">
                  <c:v>33401</c:v>
                </c:pt>
                <c:pt idx="3749">
                  <c:v>33402</c:v>
                </c:pt>
                <c:pt idx="3750">
                  <c:v>33403</c:v>
                </c:pt>
                <c:pt idx="3751">
                  <c:v>33406</c:v>
                </c:pt>
                <c:pt idx="3752">
                  <c:v>33407</c:v>
                </c:pt>
                <c:pt idx="3753">
                  <c:v>33408</c:v>
                </c:pt>
                <c:pt idx="3754">
                  <c:v>33409</c:v>
                </c:pt>
                <c:pt idx="3755">
                  <c:v>33410</c:v>
                </c:pt>
                <c:pt idx="3756">
                  <c:v>33413</c:v>
                </c:pt>
                <c:pt idx="3757">
                  <c:v>33414</c:v>
                </c:pt>
                <c:pt idx="3758">
                  <c:v>33415</c:v>
                </c:pt>
                <c:pt idx="3759">
                  <c:v>33416</c:v>
                </c:pt>
                <c:pt idx="3760">
                  <c:v>33417</c:v>
                </c:pt>
                <c:pt idx="3761">
                  <c:v>33420</c:v>
                </c:pt>
                <c:pt idx="3762">
                  <c:v>33421</c:v>
                </c:pt>
                <c:pt idx="3763">
                  <c:v>33422</c:v>
                </c:pt>
                <c:pt idx="3764">
                  <c:v>33424</c:v>
                </c:pt>
                <c:pt idx="3765">
                  <c:v>33427</c:v>
                </c:pt>
                <c:pt idx="3766">
                  <c:v>33428</c:v>
                </c:pt>
                <c:pt idx="3767">
                  <c:v>33429</c:v>
                </c:pt>
                <c:pt idx="3768">
                  <c:v>33430</c:v>
                </c:pt>
                <c:pt idx="3769">
                  <c:v>33431</c:v>
                </c:pt>
                <c:pt idx="3770">
                  <c:v>33434</c:v>
                </c:pt>
                <c:pt idx="3771">
                  <c:v>33435</c:v>
                </c:pt>
                <c:pt idx="3772">
                  <c:v>33436</c:v>
                </c:pt>
                <c:pt idx="3773">
                  <c:v>33437</c:v>
                </c:pt>
                <c:pt idx="3774">
                  <c:v>33438</c:v>
                </c:pt>
                <c:pt idx="3775">
                  <c:v>33441</c:v>
                </c:pt>
                <c:pt idx="3776">
                  <c:v>33442</c:v>
                </c:pt>
                <c:pt idx="3777">
                  <c:v>33443</c:v>
                </c:pt>
                <c:pt idx="3778">
                  <c:v>33444</c:v>
                </c:pt>
                <c:pt idx="3779">
                  <c:v>33445</c:v>
                </c:pt>
                <c:pt idx="3780">
                  <c:v>33448</c:v>
                </c:pt>
                <c:pt idx="3781">
                  <c:v>33449</c:v>
                </c:pt>
                <c:pt idx="3782">
                  <c:v>33450</c:v>
                </c:pt>
                <c:pt idx="3783">
                  <c:v>33451</c:v>
                </c:pt>
                <c:pt idx="3784">
                  <c:v>33452</c:v>
                </c:pt>
                <c:pt idx="3785">
                  <c:v>33455</c:v>
                </c:pt>
                <c:pt idx="3786">
                  <c:v>33456</c:v>
                </c:pt>
                <c:pt idx="3787">
                  <c:v>33457</c:v>
                </c:pt>
                <c:pt idx="3788">
                  <c:v>33458</c:v>
                </c:pt>
                <c:pt idx="3789">
                  <c:v>33459</c:v>
                </c:pt>
                <c:pt idx="3790">
                  <c:v>33462</c:v>
                </c:pt>
                <c:pt idx="3791">
                  <c:v>33463</c:v>
                </c:pt>
                <c:pt idx="3792">
                  <c:v>33464</c:v>
                </c:pt>
                <c:pt idx="3793">
                  <c:v>33465</c:v>
                </c:pt>
                <c:pt idx="3794">
                  <c:v>33466</c:v>
                </c:pt>
                <c:pt idx="3795">
                  <c:v>33469</c:v>
                </c:pt>
                <c:pt idx="3796">
                  <c:v>33470</c:v>
                </c:pt>
                <c:pt idx="3797">
                  <c:v>33471</c:v>
                </c:pt>
                <c:pt idx="3798">
                  <c:v>33472</c:v>
                </c:pt>
                <c:pt idx="3799">
                  <c:v>33473</c:v>
                </c:pt>
                <c:pt idx="3800">
                  <c:v>33476</c:v>
                </c:pt>
                <c:pt idx="3801">
                  <c:v>33477</c:v>
                </c:pt>
                <c:pt idx="3802">
                  <c:v>33478</c:v>
                </c:pt>
                <c:pt idx="3803">
                  <c:v>33479</c:v>
                </c:pt>
                <c:pt idx="3804">
                  <c:v>33480</c:v>
                </c:pt>
                <c:pt idx="3805">
                  <c:v>33484</c:v>
                </c:pt>
                <c:pt idx="3806">
                  <c:v>33485</c:v>
                </c:pt>
                <c:pt idx="3807">
                  <c:v>33486</c:v>
                </c:pt>
                <c:pt idx="3808">
                  <c:v>33487</c:v>
                </c:pt>
                <c:pt idx="3809">
                  <c:v>33490</c:v>
                </c:pt>
                <c:pt idx="3810">
                  <c:v>33491</c:v>
                </c:pt>
                <c:pt idx="3811">
                  <c:v>33492</c:v>
                </c:pt>
                <c:pt idx="3812">
                  <c:v>33493</c:v>
                </c:pt>
                <c:pt idx="3813">
                  <c:v>33494</c:v>
                </c:pt>
                <c:pt idx="3814">
                  <c:v>33497</c:v>
                </c:pt>
                <c:pt idx="3815">
                  <c:v>33498</c:v>
                </c:pt>
                <c:pt idx="3816">
                  <c:v>33499</c:v>
                </c:pt>
                <c:pt idx="3817">
                  <c:v>33500</c:v>
                </c:pt>
                <c:pt idx="3818">
                  <c:v>33501</c:v>
                </c:pt>
                <c:pt idx="3819">
                  <c:v>33504</c:v>
                </c:pt>
                <c:pt idx="3820">
                  <c:v>33505</c:v>
                </c:pt>
                <c:pt idx="3821">
                  <c:v>33506</c:v>
                </c:pt>
                <c:pt idx="3822">
                  <c:v>33507</c:v>
                </c:pt>
                <c:pt idx="3823">
                  <c:v>33508</c:v>
                </c:pt>
                <c:pt idx="3824">
                  <c:v>33511</c:v>
                </c:pt>
                <c:pt idx="3825">
                  <c:v>33512</c:v>
                </c:pt>
                <c:pt idx="3826">
                  <c:v>33513</c:v>
                </c:pt>
                <c:pt idx="3827">
                  <c:v>33514</c:v>
                </c:pt>
                <c:pt idx="3828">
                  <c:v>33515</c:v>
                </c:pt>
                <c:pt idx="3829">
                  <c:v>33518</c:v>
                </c:pt>
                <c:pt idx="3830">
                  <c:v>33519</c:v>
                </c:pt>
                <c:pt idx="3831">
                  <c:v>33520</c:v>
                </c:pt>
                <c:pt idx="3832">
                  <c:v>33521</c:v>
                </c:pt>
                <c:pt idx="3833">
                  <c:v>33522</c:v>
                </c:pt>
                <c:pt idx="3834">
                  <c:v>33526</c:v>
                </c:pt>
                <c:pt idx="3835">
                  <c:v>33527</c:v>
                </c:pt>
                <c:pt idx="3836">
                  <c:v>33528</c:v>
                </c:pt>
                <c:pt idx="3837">
                  <c:v>33529</c:v>
                </c:pt>
                <c:pt idx="3838">
                  <c:v>33532</c:v>
                </c:pt>
                <c:pt idx="3839">
                  <c:v>33533</c:v>
                </c:pt>
                <c:pt idx="3840">
                  <c:v>33534</c:v>
                </c:pt>
                <c:pt idx="3841">
                  <c:v>33535</c:v>
                </c:pt>
                <c:pt idx="3842">
                  <c:v>33536</c:v>
                </c:pt>
                <c:pt idx="3843">
                  <c:v>33539</c:v>
                </c:pt>
                <c:pt idx="3844">
                  <c:v>33540</c:v>
                </c:pt>
                <c:pt idx="3845">
                  <c:v>33541</c:v>
                </c:pt>
                <c:pt idx="3846">
                  <c:v>33542</c:v>
                </c:pt>
                <c:pt idx="3847">
                  <c:v>33543</c:v>
                </c:pt>
                <c:pt idx="3848">
                  <c:v>33546</c:v>
                </c:pt>
                <c:pt idx="3849">
                  <c:v>33547</c:v>
                </c:pt>
                <c:pt idx="3850">
                  <c:v>33548</c:v>
                </c:pt>
                <c:pt idx="3851">
                  <c:v>33549</c:v>
                </c:pt>
                <c:pt idx="3852">
                  <c:v>33550</c:v>
                </c:pt>
                <c:pt idx="3853">
                  <c:v>33554</c:v>
                </c:pt>
                <c:pt idx="3854">
                  <c:v>33555</c:v>
                </c:pt>
                <c:pt idx="3855">
                  <c:v>33556</c:v>
                </c:pt>
                <c:pt idx="3856">
                  <c:v>33557</c:v>
                </c:pt>
                <c:pt idx="3857">
                  <c:v>33560</c:v>
                </c:pt>
                <c:pt idx="3858">
                  <c:v>33561</c:v>
                </c:pt>
                <c:pt idx="3859">
                  <c:v>33562</c:v>
                </c:pt>
                <c:pt idx="3860">
                  <c:v>33563</c:v>
                </c:pt>
                <c:pt idx="3861">
                  <c:v>33564</c:v>
                </c:pt>
                <c:pt idx="3862">
                  <c:v>33567</c:v>
                </c:pt>
                <c:pt idx="3863">
                  <c:v>33568</c:v>
                </c:pt>
                <c:pt idx="3864">
                  <c:v>33569</c:v>
                </c:pt>
                <c:pt idx="3865">
                  <c:v>33571</c:v>
                </c:pt>
                <c:pt idx="3866">
                  <c:v>33574</c:v>
                </c:pt>
                <c:pt idx="3867">
                  <c:v>33575</c:v>
                </c:pt>
                <c:pt idx="3868">
                  <c:v>33576</c:v>
                </c:pt>
                <c:pt idx="3869">
                  <c:v>33577</c:v>
                </c:pt>
                <c:pt idx="3870">
                  <c:v>33578</c:v>
                </c:pt>
                <c:pt idx="3871">
                  <c:v>33581</c:v>
                </c:pt>
                <c:pt idx="3872">
                  <c:v>33582</c:v>
                </c:pt>
                <c:pt idx="3873">
                  <c:v>33583</c:v>
                </c:pt>
                <c:pt idx="3874">
                  <c:v>33584</c:v>
                </c:pt>
                <c:pt idx="3875">
                  <c:v>33585</c:v>
                </c:pt>
                <c:pt idx="3876">
                  <c:v>33588</c:v>
                </c:pt>
                <c:pt idx="3877">
                  <c:v>33589</c:v>
                </c:pt>
                <c:pt idx="3878">
                  <c:v>33590</c:v>
                </c:pt>
                <c:pt idx="3879">
                  <c:v>33591</c:v>
                </c:pt>
                <c:pt idx="3880">
                  <c:v>33592</c:v>
                </c:pt>
                <c:pt idx="3881">
                  <c:v>33595</c:v>
                </c:pt>
                <c:pt idx="3882">
                  <c:v>33596</c:v>
                </c:pt>
                <c:pt idx="3883">
                  <c:v>33598</c:v>
                </c:pt>
                <c:pt idx="3884">
                  <c:v>33599</c:v>
                </c:pt>
                <c:pt idx="3885">
                  <c:v>33602</c:v>
                </c:pt>
                <c:pt idx="3886">
                  <c:v>33603</c:v>
                </c:pt>
                <c:pt idx="3887">
                  <c:v>33605</c:v>
                </c:pt>
                <c:pt idx="3888">
                  <c:v>33606</c:v>
                </c:pt>
                <c:pt idx="3889">
                  <c:v>33609</c:v>
                </c:pt>
                <c:pt idx="3890">
                  <c:v>33610</c:v>
                </c:pt>
                <c:pt idx="3891">
                  <c:v>33611</c:v>
                </c:pt>
                <c:pt idx="3892">
                  <c:v>33612</c:v>
                </c:pt>
                <c:pt idx="3893">
                  <c:v>33613</c:v>
                </c:pt>
                <c:pt idx="3894">
                  <c:v>33616</c:v>
                </c:pt>
                <c:pt idx="3895">
                  <c:v>33617</c:v>
                </c:pt>
                <c:pt idx="3896">
                  <c:v>33618</c:v>
                </c:pt>
                <c:pt idx="3897">
                  <c:v>33619</c:v>
                </c:pt>
                <c:pt idx="3898">
                  <c:v>33620</c:v>
                </c:pt>
                <c:pt idx="3899">
                  <c:v>33624</c:v>
                </c:pt>
                <c:pt idx="3900">
                  <c:v>33625</c:v>
                </c:pt>
                <c:pt idx="3901">
                  <c:v>33626</c:v>
                </c:pt>
                <c:pt idx="3902">
                  <c:v>33627</c:v>
                </c:pt>
                <c:pt idx="3903">
                  <c:v>33630</c:v>
                </c:pt>
                <c:pt idx="3904">
                  <c:v>33631</c:v>
                </c:pt>
                <c:pt idx="3905">
                  <c:v>33632</c:v>
                </c:pt>
                <c:pt idx="3906">
                  <c:v>33633</c:v>
                </c:pt>
                <c:pt idx="3907">
                  <c:v>33634</c:v>
                </c:pt>
                <c:pt idx="3908">
                  <c:v>33637</c:v>
                </c:pt>
                <c:pt idx="3909">
                  <c:v>33638</c:v>
                </c:pt>
                <c:pt idx="3910">
                  <c:v>33639</c:v>
                </c:pt>
                <c:pt idx="3911">
                  <c:v>33640</c:v>
                </c:pt>
                <c:pt idx="3912">
                  <c:v>33641</c:v>
                </c:pt>
                <c:pt idx="3913">
                  <c:v>33644</c:v>
                </c:pt>
                <c:pt idx="3914">
                  <c:v>33645</c:v>
                </c:pt>
                <c:pt idx="3915">
                  <c:v>33646</c:v>
                </c:pt>
                <c:pt idx="3916">
                  <c:v>33647</c:v>
                </c:pt>
                <c:pt idx="3917">
                  <c:v>33648</c:v>
                </c:pt>
                <c:pt idx="3918">
                  <c:v>33652</c:v>
                </c:pt>
                <c:pt idx="3919">
                  <c:v>33653</c:v>
                </c:pt>
                <c:pt idx="3920">
                  <c:v>33654</c:v>
                </c:pt>
                <c:pt idx="3921">
                  <c:v>33655</c:v>
                </c:pt>
                <c:pt idx="3922">
                  <c:v>33658</c:v>
                </c:pt>
                <c:pt idx="3923">
                  <c:v>33659</c:v>
                </c:pt>
                <c:pt idx="3924">
                  <c:v>33660</c:v>
                </c:pt>
                <c:pt idx="3925">
                  <c:v>33661</c:v>
                </c:pt>
                <c:pt idx="3926">
                  <c:v>33662</c:v>
                </c:pt>
                <c:pt idx="3927">
                  <c:v>33665</c:v>
                </c:pt>
                <c:pt idx="3928">
                  <c:v>33666</c:v>
                </c:pt>
                <c:pt idx="3929">
                  <c:v>33667</c:v>
                </c:pt>
                <c:pt idx="3930">
                  <c:v>33668</c:v>
                </c:pt>
                <c:pt idx="3931">
                  <c:v>33669</c:v>
                </c:pt>
                <c:pt idx="3932">
                  <c:v>33672</c:v>
                </c:pt>
                <c:pt idx="3933">
                  <c:v>33673</c:v>
                </c:pt>
                <c:pt idx="3934">
                  <c:v>33674</c:v>
                </c:pt>
                <c:pt idx="3935">
                  <c:v>33675</c:v>
                </c:pt>
                <c:pt idx="3936">
                  <c:v>33676</c:v>
                </c:pt>
                <c:pt idx="3937">
                  <c:v>33679</c:v>
                </c:pt>
                <c:pt idx="3938">
                  <c:v>33680</c:v>
                </c:pt>
                <c:pt idx="3939">
                  <c:v>33681</c:v>
                </c:pt>
                <c:pt idx="3940">
                  <c:v>33682</c:v>
                </c:pt>
                <c:pt idx="3941">
                  <c:v>33683</c:v>
                </c:pt>
                <c:pt idx="3942">
                  <c:v>33686</c:v>
                </c:pt>
                <c:pt idx="3943">
                  <c:v>33687</c:v>
                </c:pt>
                <c:pt idx="3944">
                  <c:v>33688</c:v>
                </c:pt>
                <c:pt idx="3945">
                  <c:v>33689</c:v>
                </c:pt>
                <c:pt idx="3946">
                  <c:v>33690</c:v>
                </c:pt>
                <c:pt idx="3947">
                  <c:v>33693</c:v>
                </c:pt>
                <c:pt idx="3948">
                  <c:v>33694</c:v>
                </c:pt>
                <c:pt idx="3949">
                  <c:v>33695</c:v>
                </c:pt>
                <c:pt idx="3950">
                  <c:v>33696</c:v>
                </c:pt>
                <c:pt idx="3951">
                  <c:v>33697</c:v>
                </c:pt>
                <c:pt idx="3952">
                  <c:v>33700</c:v>
                </c:pt>
                <c:pt idx="3953">
                  <c:v>33701</c:v>
                </c:pt>
                <c:pt idx="3954">
                  <c:v>33702</c:v>
                </c:pt>
                <c:pt idx="3955">
                  <c:v>33703</c:v>
                </c:pt>
                <c:pt idx="3956">
                  <c:v>33704</c:v>
                </c:pt>
                <c:pt idx="3957">
                  <c:v>33707</c:v>
                </c:pt>
                <c:pt idx="3958">
                  <c:v>33708</c:v>
                </c:pt>
                <c:pt idx="3959">
                  <c:v>33709</c:v>
                </c:pt>
                <c:pt idx="3960">
                  <c:v>33710</c:v>
                </c:pt>
                <c:pt idx="3961">
                  <c:v>33714</c:v>
                </c:pt>
                <c:pt idx="3962">
                  <c:v>33715</c:v>
                </c:pt>
                <c:pt idx="3963">
                  <c:v>33716</c:v>
                </c:pt>
                <c:pt idx="3964">
                  <c:v>33717</c:v>
                </c:pt>
                <c:pt idx="3965">
                  <c:v>33718</c:v>
                </c:pt>
                <c:pt idx="3966">
                  <c:v>33721</c:v>
                </c:pt>
                <c:pt idx="3967">
                  <c:v>33722</c:v>
                </c:pt>
                <c:pt idx="3968">
                  <c:v>33723</c:v>
                </c:pt>
                <c:pt idx="3969">
                  <c:v>33724</c:v>
                </c:pt>
                <c:pt idx="3970">
                  <c:v>33725</c:v>
                </c:pt>
                <c:pt idx="3971">
                  <c:v>33728</c:v>
                </c:pt>
                <c:pt idx="3972">
                  <c:v>33729</c:v>
                </c:pt>
                <c:pt idx="3973">
                  <c:v>33730</c:v>
                </c:pt>
                <c:pt idx="3974">
                  <c:v>33731</c:v>
                </c:pt>
                <c:pt idx="3975">
                  <c:v>33732</c:v>
                </c:pt>
                <c:pt idx="3976">
                  <c:v>33735</c:v>
                </c:pt>
                <c:pt idx="3977">
                  <c:v>33736</c:v>
                </c:pt>
                <c:pt idx="3978">
                  <c:v>33737</c:v>
                </c:pt>
                <c:pt idx="3979">
                  <c:v>33738</c:v>
                </c:pt>
                <c:pt idx="3980">
                  <c:v>33739</c:v>
                </c:pt>
                <c:pt idx="3981">
                  <c:v>33742</c:v>
                </c:pt>
                <c:pt idx="3982">
                  <c:v>33743</c:v>
                </c:pt>
                <c:pt idx="3983">
                  <c:v>33744</c:v>
                </c:pt>
                <c:pt idx="3984">
                  <c:v>33745</c:v>
                </c:pt>
                <c:pt idx="3985">
                  <c:v>33746</c:v>
                </c:pt>
                <c:pt idx="3986">
                  <c:v>33750</c:v>
                </c:pt>
                <c:pt idx="3987">
                  <c:v>33751</c:v>
                </c:pt>
                <c:pt idx="3988">
                  <c:v>33752</c:v>
                </c:pt>
                <c:pt idx="3989">
                  <c:v>33753</c:v>
                </c:pt>
                <c:pt idx="3990">
                  <c:v>33756</c:v>
                </c:pt>
                <c:pt idx="3991">
                  <c:v>33757</c:v>
                </c:pt>
                <c:pt idx="3992">
                  <c:v>33758</c:v>
                </c:pt>
                <c:pt idx="3993">
                  <c:v>33759</c:v>
                </c:pt>
                <c:pt idx="3994">
                  <c:v>33760</c:v>
                </c:pt>
                <c:pt idx="3995">
                  <c:v>33763</c:v>
                </c:pt>
                <c:pt idx="3996">
                  <c:v>33764</c:v>
                </c:pt>
                <c:pt idx="3997">
                  <c:v>33765</c:v>
                </c:pt>
                <c:pt idx="3998">
                  <c:v>33766</c:v>
                </c:pt>
                <c:pt idx="3999">
                  <c:v>33767</c:v>
                </c:pt>
                <c:pt idx="4000">
                  <c:v>33770</c:v>
                </c:pt>
                <c:pt idx="4001">
                  <c:v>33771</c:v>
                </c:pt>
                <c:pt idx="4002">
                  <c:v>33772</c:v>
                </c:pt>
                <c:pt idx="4003">
                  <c:v>33773</c:v>
                </c:pt>
                <c:pt idx="4004">
                  <c:v>33774</c:v>
                </c:pt>
                <c:pt idx="4005">
                  <c:v>33777</c:v>
                </c:pt>
                <c:pt idx="4006">
                  <c:v>33778</c:v>
                </c:pt>
                <c:pt idx="4007">
                  <c:v>33779</c:v>
                </c:pt>
                <c:pt idx="4008">
                  <c:v>33780</c:v>
                </c:pt>
                <c:pt idx="4009">
                  <c:v>33781</c:v>
                </c:pt>
                <c:pt idx="4010">
                  <c:v>33784</c:v>
                </c:pt>
                <c:pt idx="4011">
                  <c:v>33785</c:v>
                </c:pt>
                <c:pt idx="4012">
                  <c:v>33786</c:v>
                </c:pt>
                <c:pt idx="4013">
                  <c:v>33787</c:v>
                </c:pt>
                <c:pt idx="4014">
                  <c:v>33791</c:v>
                </c:pt>
                <c:pt idx="4015">
                  <c:v>33792</c:v>
                </c:pt>
                <c:pt idx="4016">
                  <c:v>33793</c:v>
                </c:pt>
                <c:pt idx="4017">
                  <c:v>33794</c:v>
                </c:pt>
                <c:pt idx="4018">
                  <c:v>33795</c:v>
                </c:pt>
                <c:pt idx="4019">
                  <c:v>33798</c:v>
                </c:pt>
                <c:pt idx="4020">
                  <c:v>33799</c:v>
                </c:pt>
                <c:pt idx="4021">
                  <c:v>33800</c:v>
                </c:pt>
                <c:pt idx="4022">
                  <c:v>33801</c:v>
                </c:pt>
                <c:pt idx="4023">
                  <c:v>33802</c:v>
                </c:pt>
                <c:pt idx="4024">
                  <c:v>33805</c:v>
                </c:pt>
                <c:pt idx="4025">
                  <c:v>33806</c:v>
                </c:pt>
                <c:pt idx="4026">
                  <c:v>33807</c:v>
                </c:pt>
                <c:pt idx="4027">
                  <c:v>33808</c:v>
                </c:pt>
                <c:pt idx="4028">
                  <c:v>33809</c:v>
                </c:pt>
                <c:pt idx="4029">
                  <c:v>33812</c:v>
                </c:pt>
                <c:pt idx="4030">
                  <c:v>33813</c:v>
                </c:pt>
                <c:pt idx="4031">
                  <c:v>33814</c:v>
                </c:pt>
                <c:pt idx="4032">
                  <c:v>33815</c:v>
                </c:pt>
                <c:pt idx="4033">
                  <c:v>33816</c:v>
                </c:pt>
                <c:pt idx="4034">
                  <c:v>33819</c:v>
                </c:pt>
                <c:pt idx="4035">
                  <c:v>33820</c:v>
                </c:pt>
                <c:pt idx="4036">
                  <c:v>33821</c:v>
                </c:pt>
                <c:pt idx="4037">
                  <c:v>33822</c:v>
                </c:pt>
                <c:pt idx="4038">
                  <c:v>33823</c:v>
                </c:pt>
                <c:pt idx="4039">
                  <c:v>33826</c:v>
                </c:pt>
                <c:pt idx="4040">
                  <c:v>33827</c:v>
                </c:pt>
                <c:pt idx="4041">
                  <c:v>33828</c:v>
                </c:pt>
                <c:pt idx="4042">
                  <c:v>33829</c:v>
                </c:pt>
                <c:pt idx="4043">
                  <c:v>33830</c:v>
                </c:pt>
                <c:pt idx="4044">
                  <c:v>33833</c:v>
                </c:pt>
                <c:pt idx="4045">
                  <c:v>33834</c:v>
                </c:pt>
                <c:pt idx="4046">
                  <c:v>33835</c:v>
                </c:pt>
                <c:pt idx="4047">
                  <c:v>33836</c:v>
                </c:pt>
                <c:pt idx="4048">
                  <c:v>33837</c:v>
                </c:pt>
                <c:pt idx="4049">
                  <c:v>33840</c:v>
                </c:pt>
                <c:pt idx="4050">
                  <c:v>33841</c:v>
                </c:pt>
                <c:pt idx="4051">
                  <c:v>33842</c:v>
                </c:pt>
                <c:pt idx="4052">
                  <c:v>33843</c:v>
                </c:pt>
                <c:pt idx="4053">
                  <c:v>33844</c:v>
                </c:pt>
                <c:pt idx="4054">
                  <c:v>33847</c:v>
                </c:pt>
                <c:pt idx="4055">
                  <c:v>33848</c:v>
                </c:pt>
                <c:pt idx="4056">
                  <c:v>33849</c:v>
                </c:pt>
                <c:pt idx="4057">
                  <c:v>33850</c:v>
                </c:pt>
                <c:pt idx="4058">
                  <c:v>33851</c:v>
                </c:pt>
                <c:pt idx="4059">
                  <c:v>33855</c:v>
                </c:pt>
                <c:pt idx="4060">
                  <c:v>33856</c:v>
                </c:pt>
                <c:pt idx="4061">
                  <c:v>33857</c:v>
                </c:pt>
                <c:pt idx="4062">
                  <c:v>33858</c:v>
                </c:pt>
                <c:pt idx="4063">
                  <c:v>33861</c:v>
                </c:pt>
                <c:pt idx="4064">
                  <c:v>33862</c:v>
                </c:pt>
                <c:pt idx="4065">
                  <c:v>33863</c:v>
                </c:pt>
                <c:pt idx="4066">
                  <c:v>33864</c:v>
                </c:pt>
                <c:pt idx="4067">
                  <c:v>33865</c:v>
                </c:pt>
                <c:pt idx="4068">
                  <c:v>33868</c:v>
                </c:pt>
                <c:pt idx="4069">
                  <c:v>33869</c:v>
                </c:pt>
                <c:pt idx="4070">
                  <c:v>33870</c:v>
                </c:pt>
                <c:pt idx="4071">
                  <c:v>33871</c:v>
                </c:pt>
                <c:pt idx="4072">
                  <c:v>33872</c:v>
                </c:pt>
                <c:pt idx="4073">
                  <c:v>33875</c:v>
                </c:pt>
                <c:pt idx="4074">
                  <c:v>33876</c:v>
                </c:pt>
                <c:pt idx="4075">
                  <c:v>33877</c:v>
                </c:pt>
                <c:pt idx="4076">
                  <c:v>33878</c:v>
                </c:pt>
                <c:pt idx="4077">
                  <c:v>33879</c:v>
                </c:pt>
                <c:pt idx="4078">
                  <c:v>33882</c:v>
                </c:pt>
                <c:pt idx="4079">
                  <c:v>33883</c:v>
                </c:pt>
                <c:pt idx="4080">
                  <c:v>33884</c:v>
                </c:pt>
                <c:pt idx="4081">
                  <c:v>33885</c:v>
                </c:pt>
                <c:pt idx="4082">
                  <c:v>33886</c:v>
                </c:pt>
                <c:pt idx="4083">
                  <c:v>33890</c:v>
                </c:pt>
                <c:pt idx="4084">
                  <c:v>33891</c:v>
                </c:pt>
                <c:pt idx="4085">
                  <c:v>33892</c:v>
                </c:pt>
                <c:pt idx="4086">
                  <c:v>33893</c:v>
                </c:pt>
                <c:pt idx="4087">
                  <c:v>33896</c:v>
                </c:pt>
                <c:pt idx="4088">
                  <c:v>33897</c:v>
                </c:pt>
                <c:pt idx="4089">
                  <c:v>33898</c:v>
                </c:pt>
                <c:pt idx="4090">
                  <c:v>33899</c:v>
                </c:pt>
                <c:pt idx="4091">
                  <c:v>33900</c:v>
                </c:pt>
                <c:pt idx="4092">
                  <c:v>33903</c:v>
                </c:pt>
                <c:pt idx="4093">
                  <c:v>33904</c:v>
                </c:pt>
                <c:pt idx="4094">
                  <c:v>33905</c:v>
                </c:pt>
                <c:pt idx="4095">
                  <c:v>33906</c:v>
                </c:pt>
                <c:pt idx="4096">
                  <c:v>33907</c:v>
                </c:pt>
                <c:pt idx="4097">
                  <c:v>33910</c:v>
                </c:pt>
                <c:pt idx="4098">
                  <c:v>33911</c:v>
                </c:pt>
                <c:pt idx="4099">
                  <c:v>33912</c:v>
                </c:pt>
                <c:pt idx="4100">
                  <c:v>33913</c:v>
                </c:pt>
                <c:pt idx="4101">
                  <c:v>33914</c:v>
                </c:pt>
                <c:pt idx="4102">
                  <c:v>33917</c:v>
                </c:pt>
                <c:pt idx="4103">
                  <c:v>33918</c:v>
                </c:pt>
                <c:pt idx="4104">
                  <c:v>33920</c:v>
                </c:pt>
                <c:pt idx="4105">
                  <c:v>33921</c:v>
                </c:pt>
                <c:pt idx="4106">
                  <c:v>33924</c:v>
                </c:pt>
                <c:pt idx="4107">
                  <c:v>33925</c:v>
                </c:pt>
                <c:pt idx="4108">
                  <c:v>33926</c:v>
                </c:pt>
                <c:pt idx="4109">
                  <c:v>33927</c:v>
                </c:pt>
                <c:pt idx="4110">
                  <c:v>33928</c:v>
                </c:pt>
                <c:pt idx="4111">
                  <c:v>33931</c:v>
                </c:pt>
                <c:pt idx="4112">
                  <c:v>33932</c:v>
                </c:pt>
                <c:pt idx="4113">
                  <c:v>33933</c:v>
                </c:pt>
                <c:pt idx="4114">
                  <c:v>33935</c:v>
                </c:pt>
                <c:pt idx="4115">
                  <c:v>33938</c:v>
                </c:pt>
                <c:pt idx="4116">
                  <c:v>33939</c:v>
                </c:pt>
                <c:pt idx="4117">
                  <c:v>33940</c:v>
                </c:pt>
                <c:pt idx="4118">
                  <c:v>33941</c:v>
                </c:pt>
                <c:pt idx="4119">
                  <c:v>33942</c:v>
                </c:pt>
                <c:pt idx="4120">
                  <c:v>33945</c:v>
                </c:pt>
                <c:pt idx="4121">
                  <c:v>33946</c:v>
                </c:pt>
                <c:pt idx="4122">
                  <c:v>33947</c:v>
                </c:pt>
                <c:pt idx="4123">
                  <c:v>33948</c:v>
                </c:pt>
                <c:pt idx="4124">
                  <c:v>33949</c:v>
                </c:pt>
                <c:pt idx="4125">
                  <c:v>33952</c:v>
                </c:pt>
                <c:pt idx="4126">
                  <c:v>33953</c:v>
                </c:pt>
                <c:pt idx="4127">
                  <c:v>33954</c:v>
                </c:pt>
                <c:pt idx="4128">
                  <c:v>33955</c:v>
                </c:pt>
                <c:pt idx="4129">
                  <c:v>33956</c:v>
                </c:pt>
                <c:pt idx="4130">
                  <c:v>33959</c:v>
                </c:pt>
                <c:pt idx="4131">
                  <c:v>33960</c:v>
                </c:pt>
                <c:pt idx="4132">
                  <c:v>33961</c:v>
                </c:pt>
                <c:pt idx="4133">
                  <c:v>33962</c:v>
                </c:pt>
                <c:pt idx="4134">
                  <c:v>33966</c:v>
                </c:pt>
                <c:pt idx="4135">
                  <c:v>33967</c:v>
                </c:pt>
                <c:pt idx="4136">
                  <c:v>33968</c:v>
                </c:pt>
                <c:pt idx="4137">
                  <c:v>33969</c:v>
                </c:pt>
                <c:pt idx="4138">
                  <c:v>33973</c:v>
                </c:pt>
                <c:pt idx="4139">
                  <c:v>33974</c:v>
                </c:pt>
                <c:pt idx="4140">
                  <c:v>33975</c:v>
                </c:pt>
                <c:pt idx="4141">
                  <c:v>33976</c:v>
                </c:pt>
                <c:pt idx="4142">
                  <c:v>33977</c:v>
                </c:pt>
                <c:pt idx="4143">
                  <c:v>33980</c:v>
                </c:pt>
                <c:pt idx="4144">
                  <c:v>33981</c:v>
                </c:pt>
                <c:pt idx="4145">
                  <c:v>33982</c:v>
                </c:pt>
                <c:pt idx="4146">
                  <c:v>33983</c:v>
                </c:pt>
                <c:pt idx="4147">
                  <c:v>33984</c:v>
                </c:pt>
                <c:pt idx="4148">
                  <c:v>33988</c:v>
                </c:pt>
                <c:pt idx="4149">
                  <c:v>33989</c:v>
                </c:pt>
                <c:pt idx="4150">
                  <c:v>33990</c:v>
                </c:pt>
                <c:pt idx="4151">
                  <c:v>33991</c:v>
                </c:pt>
                <c:pt idx="4152">
                  <c:v>33994</c:v>
                </c:pt>
                <c:pt idx="4153">
                  <c:v>33995</c:v>
                </c:pt>
                <c:pt idx="4154">
                  <c:v>33996</c:v>
                </c:pt>
                <c:pt idx="4155">
                  <c:v>33997</c:v>
                </c:pt>
                <c:pt idx="4156">
                  <c:v>33998</c:v>
                </c:pt>
                <c:pt idx="4157">
                  <c:v>34001</c:v>
                </c:pt>
                <c:pt idx="4158">
                  <c:v>34002</c:v>
                </c:pt>
                <c:pt idx="4159">
                  <c:v>34003</c:v>
                </c:pt>
                <c:pt idx="4160">
                  <c:v>34004</c:v>
                </c:pt>
                <c:pt idx="4161">
                  <c:v>34005</c:v>
                </c:pt>
                <c:pt idx="4162">
                  <c:v>34008</c:v>
                </c:pt>
                <c:pt idx="4163">
                  <c:v>34009</c:v>
                </c:pt>
                <c:pt idx="4164">
                  <c:v>34010</c:v>
                </c:pt>
                <c:pt idx="4165">
                  <c:v>34011</c:v>
                </c:pt>
                <c:pt idx="4166">
                  <c:v>34012</c:v>
                </c:pt>
                <c:pt idx="4167">
                  <c:v>34016</c:v>
                </c:pt>
                <c:pt idx="4168">
                  <c:v>34017</c:v>
                </c:pt>
                <c:pt idx="4169">
                  <c:v>34018</c:v>
                </c:pt>
                <c:pt idx="4170">
                  <c:v>34019</c:v>
                </c:pt>
                <c:pt idx="4171">
                  <c:v>34022</c:v>
                </c:pt>
                <c:pt idx="4172">
                  <c:v>34023</c:v>
                </c:pt>
                <c:pt idx="4173">
                  <c:v>34024</c:v>
                </c:pt>
                <c:pt idx="4174">
                  <c:v>34025</c:v>
                </c:pt>
                <c:pt idx="4175">
                  <c:v>34026</c:v>
                </c:pt>
                <c:pt idx="4176">
                  <c:v>34029</c:v>
                </c:pt>
                <c:pt idx="4177">
                  <c:v>34030</c:v>
                </c:pt>
                <c:pt idx="4178">
                  <c:v>34031</c:v>
                </c:pt>
                <c:pt idx="4179">
                  <c:v>34032</c:v>
                </c:pt>
                <c:pt idx="4180">
                  <c:v>34033</c:v>
                </c:pt>
                <c:pt idx="4181">
                  <c:v>34036</c:v>
                </c:pt>
                <c:pt idx="4182">
                  <c:v>34037</c:v>
                </c:pt>
                <c:pt idx="4183">
                  <c:v>34038</c:v>
                </c:pt>
                <c:pt idx="4184">
                  <c:v>34039</c:v>
                </c:pt>
                <c:pt idx="4185">
                  <c:v>34040</c:v>
                </c:pt>
                <c:pt idx="4186">
                  <c:v>34043</c:v>
                </c:pt>
                <c:pt idx="4187">
                  <c:v>34044</c:v>
                </c:pt>
                <c:pt idx="4188">
                  <c:v>34045</c:v>
                </c:pt>
                <c:pt idx="4189">
                  <c:v>34046</c:v>
                </c:pt>
                <c:pt idx="4190">
                  <c:v>34047</c:v>
                </c:pt>
                <c:pt idx="4191">
                  <c:v>34050</c:v>
                </c:pt>
                <c:pt idx="4192">
                  <c:v>34051</c:v>
                </c:pt>
                <c:pt idx="4193">
                  <c:v>34052</c:v>
                </c:pt>
                <c:pt idx="4194">
                  <c:v>34053</c:v>
                </c:pt>
                <c:pt idx="4195">
                  <c:v>34054</c:v>
                </c:pt>
                <c:pt idx="4196">
                  <c:v>34057</c:v>
                </c:pt>
                <c:pt idx="4197">
                  <c:v>34058</c:v>
                </c:pt>
                <c:pt idx="4198">
                  <c:v>34059</c:v>
                </c:pt>
                <c:pt idx="4199">
                  <c:v>34060</c:v>
                </c:pt>
                <c:pt idx="4200">
                  <c:v>34061</c:v>
                </c:pt>
                <c:pt idx="4201">
                  <c:v>34064</c:v>
                </c:pt>
                <c:pt idx="4202">
                  <c:v>34065</c:v>
                </c:pt>
                <c:pt idx="4203">
                  <c:v>34066</c:v>
                </c:pt>
                <c:pt idx="4204">
                  <c:v>34067</c:v>
                </c:pt>
                <c:pt idx="4205">
                  <c:v>34071</c:v>
                </c:pt>
                <c:pt idx="4206">
                  <c:v>34072</c:v>
                </c:pt>
                <c:pt idx="4207">
                  <c:v>34073</c:v>
                </c:pt>
                <c:pt idx="4208">
                  <c:v>34074</c:v>
                </c:pt>
                <c:pt idx="4209">
                  <c:v>34075</c:v>
                </c:pt>
                <c:pt idx="4210">
                  <c:v>34078</c:v>
                </c:pt>
                <c:pt idx="4211">
                  <c:v>34079</c:v>
                </c:pt>
                <c:pt idx="4212">
                  <c:v>34080</c:v>
                </c:pt>
                <c:pt idx="4213">
                  <c:v>34081</c:v>
                </c:pt>
                <c:pt idx="4214">
                  <c:v>34082</c:v>
                </c:pt>
                <c:pt idx="4215">
                  <c:v>34085</c:v>
                </c:pt>
                <c:pt idx="4216">
                  <c:v>34086</c:v>
                </c:pt>
                <c:pt idx="4217">
                  <c:v>34087</c:v>
                </c:pt>
                <c:pt idx="4218">
                  <c:v>34088</c:v>
                </c:pt>
                <c:pt idx="4219">
                  <c:v>34089</c:v>
                </c:pt>
                <c:pt idx="4220">
                  <c:v>34092</c:v>
                </c:pt>
                <c:pt idx="4221">
                  <c:v>34093</c:v>
                </c:pt>
                <c:pt idx="4222">
                  <c:v>34094</c:v>
                </c:pt>
                <c:pt idx="4223">
                  <c:v>34095</c:v>
                </c:pt>
                <c:pt idx="4224">
                  <c:v>34096</c:v>
                </c:pt>
                <c:pt idx="4225">
                  <c:v>34099</c:v>
                </c:pt>
                <c:pt idx="4226">
                  <c:v>34100</c:v>
                </c:pt>
                <c:pt idx="4227">
                  <c:v>34101</c:v>
                </c:pt>
                <c:pt idx="4228">
                  <c:v>34102</c:v>
                </c:pt>
                <c:pt idx="4229">
                  <c:v>34103</c:v>
                </c:pt>
                <c:pt idx="4230">
                  <c:v>34106</c:v>
                </c:pt>
                <c:pt idx="4231">
                  <c:v>34107</c:v>
                </c:pt>
                <c:pt idx="4232">
                  <c:v>34108</c:v>
                </c:pt>
                <c:pt idx="4233">
                  <c:v>34109</c:v>
                </c:pt>
                <c:pt idx="4234">
                  <c:v>34110</c:v>
                </c:pt>
                <c:pt idx="4235">
                  <c:v>34113</c:v>
                </c:pt>
                <c:pt idx="4236">
                  <c:v>34114</c:v>
                </c:pt>
                <c:pt idx="4237">
                  <c:v>34115</c:v>
                </c:pt>
                <c:pt idx="4238">
                  <c:v>34116</c:v>
                </c:pt>
                <c:pt idx="4239">
                  <c:v>34117</c:v>
                </c:pt>
                <c:pt idx="4240">
                  <c:v>34121</c:v>
                </c:pt>
                <c:pt idx="4241">
                  <c:v>34122</c:v>
                </c:pt>
                <c:pt idx="4242">
                  <c:v>34123</c:v>
                </c:pt>
                <c:pt idx="4243">
                  <c:v>34124</c:v>
                </c:pt>
                <c:pt idx="4244">
                  <c:v>34127</c:v>
                </c:pt>
                <c:pt idx="4245">
                  <c:v>34128</c:v>
                </c:pt>
                <c:pt idx="4246">
                  <c:v>34129</c:v>
                </c:pt>
                <c:pt idx="4247">
                  <c:v>34130</c:v>
                </c:pt>
                <c:pt idx="4248">
                  <c:v>34131</c:v>
                </c:pt>
                <c:pt idx="4249">
                  <c:v>34134</c:v>
                </c:pt>
                <c:pt idx="4250">
                  <c:v>34135</c:v>
                </c:pt>
                <c:pt idx="4251">
                  <c:v>34136</c:v>
                </c:pt>
                <c:pt idx="4252">
                  <c:v>34137</c:v>
                </c:pt>
                <c:pt idx="4253">
                  <c:v>34138</c:v>
                </c:pt>
                <c:pt idx="4254">
                  <c:v>34141</c:v>
                </c:pt>
                <c:pt idx="4255">
                  <c:v>34142</c:v>
                </c:pt>
                <c:pt idx="4256">
                  <c:v>34143</c:v>
                </c:pt>
                <c:pt idx="4257">
                  <c:v>34144</c:v>
                </c:pt>
                <c:pt idx="4258">
                  <c:v>34145</c:v>
                </c:pt>
                <c:pt idx="4259">
                  <c:v>34148</c:v>
                </c:pt>
                <c:pt idx="4260">
                  <c:v>34149</c:v>
                </c:pt>
                <c:pt idx="4261">
                  <c:v>34150</c:v>
                </c:pt>
                <c:pt idx="4262">
                  <c:v>34151</c:v>
                </c:pt>
                <c:pt idx="4263">
                  <c:v>34152</c:v>
                </c:pt>
                <c:pt idx="4264">
                  <c:v>34156</c:v>
                </c:pt>
                <c:pt idx="4265">
                  <c:v>34157</c:v>
                </c:pt>
                <c:pt idx="4266">
                  <c:v>34158</c:v>
                </c:pt>
                <c:pt idx="4267">
                  <c:v>34159</c:v>
                </c:pt>
                <c:pt idx="4268">
                  <c:v>34162</c:v>
                </c:pt>
                <c:pt idx="4269">
                  <c:v>34163</c:v>
                </c:pt>
                <c:pt idx="4270">
                  <c:v>34164</c:v>
                </c:pt>
                <c:pt idx="4271">
                  <c:v>34165</c:v>
                </c:pt>
                <c:pt idx="4272">
                  <c:v>34166</c:v>
                </c:pt>
                <c:pt idx="4273">
                  <c:v>34169</c:v>
                </c:pt>
                <c:pt idx="4274">
                  <c:v>34170</c:v>
                </c:pt>
                <c:pt idx="4275">
                  <c:v>34171</c:v>
                </c:pt>
                <c:pt idx="4276">
                  <c:v>34172</c:v>
                </c:pt>
                <c:pt idx="4277">
                  <c:v>34173</c:v>
                </c:pt>
                <c:pt idx="4278">
                  <c:v>34176</c:v>
                </c:pt>
                <c:pt idx="4279">
                  <c:v>34177</c:v>
                </c:pt>
                <c:pt idx="4280">
                  <c:v>34178</c:v>
                </c:pt>
                <c:pt idx="4281">
                  <c:v>34179</c:v>
                </c:pt>
                <c:pt idx="4282">
                  <c:v>34180</c:v>
                </c:pt>
                <c:pt idx="4283">
                  <c:v>34183</c:v>
                </c:pt>
                <c:pt idx="4284">
                  <c:v>34184</c:v>
                </c:pt>
                <c:pt idx="4285">
                  <c:v>34185</c:v>
                </c:pt>
                <c:pt idx="4286">
                  <c:v>34186</c:v>
                </c:pt>
                <c:pt idx="4287">
                  <c:v>34187</c:v>
                </c:pt>
                <c:pt idx="4288">
                  <c:v>34190</c:v>
                </c:pt>
                <c:pt idx="4289">
                  <c:v>34191</c:v>
                </c:pt>
                <c:pt idx="4290">
                  <c:v>34192</c:v>
                </c:pt>
                <c:pt idx="4291">
                  <c:v>34193</c:v>
                </c:pt>
                <c:pt idx="4292">
                  <c:v>34194</c:v>
                </c:pt>
                <c:pt idx="4293">
                  <c:v>34197</c:v>
                </c:pt>
                <c:pt idx="4294">
                  <c:v>34198</c:v>
                </c:pt>
                <c:pt idx="4295">
                  <c:v>34199</c:v>
                </c:pt>
                <c:pt idx="4296">
                  <c:v>34200</c:v>
                </c:pt>
                <c:pt idx="4297">
                  <c:v>34201</c:v>
                </c:pt>
                <c:pt idx="4298">
                  <c:v>34204</c:v>
                </c:pt>
                <c:pt idx="4299">
                  <c:v>34205</c:v>
                </c:pt>
                <c:pt idx="4300">
                  <c:v>34206</c:v>
                </c:pt>
                <c:pt idx="4301">
                  <c:v>34207</c:v>
                </c:pt>
                <c:pt idx="4302">
                  <c:v>34208</c:v>
                </c:pt>
                <c:pt idx="4303">
                  <c:v>34211</c:v>
                </c:pt>
                <c:pt idx="4304">
                  <c:v>34212</c:v>
                </c:pt>
                <c:pt idx="4305">
                  <c:v>34213</c:v>
                </c:pt>
                <c:pt idx="4306">
                  <c:v>34214</c:v>
                </c:pt>
                <c:pt idx="4307">
                  <c:v>34215</c:v>
                </c:pt>
                <c:pt idx="4308">
                  <c:v>34219</c:v>
                </c:pt>
                <c:pt idx="4309">
                  <c:v>34220</c:v>
                </c:pt>
                <c:pt idx="4310">
                  <c:v>34221</c:v>
                </c:pt>
                <c:pt idx="4311">
                  <c:v>34222</c:v>
                </c:pt>
                <c:pt idx="4312">
                  <c:v>34225</c:v>
                </c:pt>
                <c:pt idx="4313">
                  <c:v>34226</c:v>
                </c:pt>
                <c:pt idx="4314">
                  <c:v>34227</c:v>
                </c:pt>
                <c:pt idx="4315">
                  <c:v>34228</c:v>
                </c:pt>
                <c:pt idx="4316">
                  <c:v>34229</c:v>
                </c:pt>
                <c:pt idx="4317">
                  <c:v>34232</c:v>
                </c:pt>
                <c:pt idx="4318">
                  <c:v>34233</c:v>
                </c:pt>
                <c:pt idx="4319">
                  <c:v>34234</c:v>
                </c:pt>
                <c:pt idx="4320">
                  <c:v>34235</c:v>
                </c:pt>
                <c:pt idx="4321">
                  <c:v>34236</c:v>
                </c:pt>
                <c:pt idx="4322">
                  <c:v>34239</c:v>
                </c:pt>
                <c:pt idx="4323">
                  <c:v>34240</c:v>
                </c:pt>
                <c:pt idx="4324">
                  <c:v>34241</c:v>
                </c:pt>
                <c:pt idx="4325">
                  <c:v>34242</c:v>
                </c:pt>
                <c:pt idx="4326">
                  <c:v>34243</c:v>
                </c:pt>
                <c:pt idx="4327">
                  <c:v>34246</c:v>
                </c:pt>
                <c:pt idx="4328">
                  <c:v>34247</c:v>
                </c:pt>
                <c:pt idx="4329">
                  <c:v>34248</c:v>
                </c:pt>
                <c:pt idx="4330">
                  <c:v>34249</c:v>
                </c:pt>
                <c:pt idx="4331">
                  <c:v>34250</c:v>
                </c:pt>
                <c:pt idx="4332">
                  <c:v>34254</c:v>
                </c:pt>
                <c:pt idx="4333">
                  <c:v>34255</c:v>
                </c:pt>
                <c:pt idx="4334">
                  <c:v>34256</c:v>
                </c:pt>
                <c:pt idx="4335">
                  <c:v>34257</c:v>
                </c:pt>
                <c:pt idx="4336">
                  <c:v>34260</c:v>
                </c:pt>
                <c:pt idx="4337">
                  <c:v>34261</c:v>
                </c:pt>
                <c:pt idx="4338">
                  <c:v>34262</c:v>
                </c:pt>
                <c:pt idx="4339">
                  <c:v>34263</c:v>
                </c:pt>
                <c:pt idx="4340">
                  <c:v>34264</c:v>
                </c:pt>
                <c:pt idx="4341">
                  <c:v>34267</c:v>
                </c:pt>
                <c:pt idx="4342">
                  <c:v>34268</c:v>
                </c:pt>
                <c:pt idx="4343">
                  <c:v>34269</c:v>
                </c:pt>
                <c:pt idx="4344">
                  <c:v>34270</c:v>
                </c:pt>
                <c:pt idx="4345">
                  <c:v>34271</c:v>
                </c:pt>
                <c:pt idx="4346">
                  <c:v>34274</c:v>
                </c:pt>
                <c:pt idx="4347">
                  <c:v>34275</c:v>
                </c:pt>
                <c:pt idx="4348">
                  <c:v>34276</c:v>
                </c:pt>
                <c:pt idx="4349">
                  <c:v>34277</c:v>
                </c:pt>
                <c:pt idx="4350">
                  <c:v>34278</c:v>
                </c:pt>
                <c:pt idx="4351">
                  <c:v>34281</c:v>
                </c:pt>
                <c:pt idx="4352">
                  <c:v>34282</c:v>
                </c:pt>
                <c:pt idx="4353">
                  <c:v>34283</c:v>
                </c:pt>
                <c:pt idx="4354">
                  <c:v>34285</c:v>
                </c:pt>
                <c:pt idx="4355">
                  <c:v>34288</c:v>
                </c:pt>
                <c:pt idx="4356">
                  <c:v>34289</c:v>
                </c:pt>
                <c:pt idx="4357">
                  <c:v>34290</c:v>
                </c:pt>
                <c:pt idx="4358">
                  <c:v>34291</c:v>
                </c:pt>
                <c:pt idx="4359">
                  <c:v>34292</c:v>
                </c:pt>
                <c:pt idx="4360">
                  <c:v>34295</c:v>
                </c:pt>
                <c:pt idx="4361">
                  <c:v>34296</c:v>
                </c:pt>
                <c:pt idx="4362">
                  <c:v>34297</c:v>
                </c:pt>
                <c:pt idx="4363">
                  <c:v>34299</c:v>
                </c:pt>
                <c:pt idx="4364">
                  <c:v>34302</c:v>
                </c:pt>
                <c:pt idx="4365">
                  <c:v>34303</c:v>
                </c:pt>
                <c:pt idx="4366">
                  <c:v>34304</c:v>
                </c:pt>
                <c:pt idx="4367">
                  <c:v>34305</c:v>
                </c:pt>
                <c:pt idx="4368">
                  <c:v>34306</c:v>
                </c:pt>
                <c:pt idx="4369">
                  <c:v>34309</c:v>
                </c:pt>
                <c:pt idx="4370">
                  <c:v>34310</c:v>
                </c:pt>
                <c:pt idx="4371">
                  <c:v>34311</c:v>
                </c:pt>
                <c:pt idx="4372">
                  <c:v>34312</c:v>
                </c:pt>
                <c:pt idx="4373">
                  <c:v>34313</c:v>
                </c:pt>
                <c:pt idx="4374">
                  <c:v>34316</c:v>
                </c:pt>
                <c:pt idx="4375">
                  <c:v>34317</c:v>
                </c:pt>
                <c:pt idx="4376">
                  <c:v>34318</c:v>
                </c:pt>
                <c:pt idx="4377">
                  <c:v>34319</c:v>
                </c:pt>
                <c:pt idx="4378">
                  <c:v>34320</c:v>
                </c:pt>
                <c:pt idx="4379">
                  <c:v>34323</c:v>
                </c:pt>
                <c:pt idx="4380">
                  <c:v>34324</c:v>
                </c:pt>
                <c:pt idx="4381">
                  <c:v>34325</c:v>
                </c:pt>
                <c:pt idx="4382">
                  <c:v>34326</c:v>
                </c:pt>
                <c:pt idx="4383">
                  <c:v>34330</c:v>
                </c:pt>
                <c:pt idx="4384">
                  <c:v>34331</c:v>
                </c:pt>
                <c:pt idx="4385">
                  <c:v>34332</c:v>
                </c:pt>
                <c:pt idx="4386">
                  <c:v>34333</c:v>
                </c:pt>
                <c:pt idx="4387">
                  <c:v>34334</c:v>
                </c:pt>
                <c:pt idx="4388">
                  <c:v>34337</c:v>
                </c:pt>
                <c:pt idx="4389">
                  <c:v>34338</c:v>
                </c:pt>
                <c:pt idx="4390">
                  <c:v>34339</c:v>
                </c:pt>
                <c:pt idx="4391">
                  <c:v>34340</c:v>
                </c:pt>
                <c:pt idx="4392">
                  <c:v>34341</c:v>
                </c:pt>
                <c:pt idx="4393">
                  <c:v>34344</c:v>
                </c:pt>
                <c:pt idx="4394">
                  <c:v>34345</c:v>
                </c:pt>
                <c:pt idx="4395">
                  <c:v>34346</c:v>
                </c:pt>
                <c:pt idx="4396">
                  <c:v>34347</c:v>
                </c:pt>
                <c:pt idx="4397">
                  <c:v>34348</c:v>
                </c:pt>
                <c:pt idx="4398">
                  <c:v>34352</c:v>
                </c:pt>
                <c:pt idx="4399">
                  <c:v>34353</c:v>
                </c:pt>
                <c:pt idx="4400">
                  <c:v>34354</c:v>
                </c:pt>
                <c:pt idx="4401">
                  <c:v>34355</c:v>
                </c:pt>
                <c:pt idx="4402">
                  <c:v>34358</c:v>
                </c:pt>
                <c:pt idx="4403">
                  <c:v>34359</c:v>
                </c:pt>
                <c:pt idx="4404">
                  <c:v>34360</c:v>
                </c:pt>
                <c:pt idx="4405">
                  <c:v>34361</c:v>
                </c:pt>
                <c:pt idx="4406">
                  <c:v>34362</c:v>
                </c:pt>
                <c:pt idx="4407">
                  <c:v>34365</c:v>
                </c:pt>
                <c:pt idx="4408">
                  <c:v>34366</c:v>
                </c:pt>
                <c:pt idx="4409">
                  <c:v>34367</c:v>
                </c:pt>
                <c:pt idx="4410">
                  <c:v>34368</c:v>
                </c:pt>
                <c:pt idx="4411">
                  <c:v>34369</c:v>
                </c:pt>
                <c:pt idx="4412">
                  <c:v>34372</c:v>
                </c:pt>
                <c:pt idx="4413">
                  <c:v>34373</c:v>
                </c:pt>
                <c:pt idx="4414">
                  <c:v>34374</c:v>
                </c:pt>
                <c:pt idx="4415">
                  <c:v>34375</c:v>
                </c:pt>
                <c:pt idx="4416">
                  <c:v>34376</c:v>
                </c:pt>
                <c:pt idx="4417">
                  <c:v>34379</c:v>
                </c:pt>
                <c:pt idx="4418">
                  <c:v>34380</c:v>
                </c:pt>
                <c:pt idx="4419">
                  <c:v>34381</c:v>
                </c:pt>
                <c:pt idx="4420">
                  <c:v>34382</c:v>
                </c:pt>
                <c:pt idx="4421">
                  <c:v>34383</c:v>
                </c:pt>
                <c:pt idx="4422">
                  <c:v>34387</c:v>
                </c:pt>
                <c:pt idx="4423">
                  <c:v>34388</c:v>
                </c:pt>
                <c:pt idx="4424">
                  <c:v>34389</c:v>
                </c:pt>
                <c:pt idx="4425">
                  <c:v>34390</c:v>
                </c:pt>
                <c:pt idx="4426">
                  <c:v>34393</c:v>
                </c:pt>
                <c:pt idx="4427">
                  <c:v>34394</c:v>
                </c:pt>
                <c:pt idx="4428">
                  <c:v>34395</c:v>
                </c:pt>
                <c:pt idx="4429">
                  <c:v>34396</c:v>
                </c:pt>
                <c:pt idx="4430">
                  <c:v>34397</c:v>
                </c:pt>
                <c:pt idx="4431">
                  <c:v>34400</c:v>
                </c:pt>
                <c:pt idx="4432">
                  <c:v>34401</c:v>
                </c:pt>
                <c:pt idx="4433">
                  <c:v>34402</c:v>
                </c:pt>
                <c:pt idx="4434">
                  <c:v>34403</c:v>
                </c:pt>
                <c:pt idx="4435">
                  <c:v>34404</c:v>
                </c:pt>
                <c:pt idx="4436">
                  <c:v>34407</c:v>
                </c:pt>
                <c:pt idx="4437">
                  <c:v>34408</c:v>
                </c:pt>
                <c:pt idx="4438">
                  <c:v>34409</c:v>
                </c:pt>
                <c:pt idx="4439">
                  <c:v>34410</c:v>
                </c:pt>
                <c:pt idx="4440">
                  <c:v>34411</c:v>
                </c:pt>
                <c:pt idx="4441">
                  <c:v>34414</c:v>
                </c:pt>
                <c:pt idx="4442">
                  <c:v>34415</c:v>
                </c:pt>
                <c:pt idx="4443">
                  <c:v>34416</c:v>
                </c:pt>
                <c:pt idx="4444">
                  <c:v>34417</c:v>
                </c:pt>
                <c:pt idx="4445">
                  <c:v>34418</c:v>
                </c:pt>
                <c:pt idx="4446">
                  <c:v>34421</c:v>
                </c:pt>
                <c:pt idx="4447">
                  <c:v>34422</c:v>
                </c:pt>
                <c:pt idx="4448">
                  <c:v>34423</c:v>
                </c:pt>
                <c:pt idx="4449">
                  <c:v>34424</c:v>
                </c:pt>
                <c:pt idx="4450">
                  <c:v>34428</c:v>
                </c:pt>
                <c:pt idx="4451">
                  <c:v>34429</c:v>
                </c:pt>
                <c:pt idx="4452">
                  <c:v>34430</c:v>
                </c:pt>
                <c:pt idx="4453">
                  <c:v>34431</c:v>
                </c:pt>
                <c:pt idx="4454">
                  <c:v>34432</c:v>
                </c:pt>
                <c:pt idx="4455">
                  <c:v>34435</c:v>
                </c:pt>
                <c:pt idx="4456">
                  <c:v>34436</c:v>
                </c:pt>
                <c:pt idx="4457">
                  <c:v>34437</c:v>
                </c:pt>
                <c:pt idx="4458">
                  <c:v>34438</c:v>
                </c:pt>
                <c:pt idx="4459">
                  <c:v>34439</c:v>
                </c:pt>
                <c:pt idx="4460">
                  <c:v>34442</c:v>
                </c:pt>
                <c:pt idx="4461">
                  <c:v>34443</c:v>
                </c:pt>
                <c:pt idx="4462">
                  <c:v>34444</c:v>
                </c:pt>
                <c:pt idx="4463">
                  <c:v>34445</c:v>
                </c:pt>
                <c:pt idx="4464">
                  <c:v>34446</c:v>
                </c:pt>
                <c:pt idx="4465">
                  <c:v>34449</c:v>
                </c:pt>
                <c:pt idx="4466">
                  <c:v>34450</c:v>
                </c:pt>
                <c:pt idx="4467">
                  <c:v>34452</c:v>
                </c:pt>
                <c:pt idx="4468">
                  <c:v>34453</c:v>
                </c:pt>
                <c:pt idx="4469">
                  <c:v>34456</c:v>
                </c:pt>
                <c:pt idx="4470">
                  <c:v>34457</c:v>
                </c:pt>
                <c:pt idx="4471">
                  <c:v>34458</c:v>
                </c:pt>
                <c:pt idx="4472">
                  <c:v>34459</c:v>
                </c:pt>
                <c:pt idx="4473">
                  <c:v>34460</c:v>
                </c:pt>
                <c:pt idx="4474">
                  <c:v>34463</c:v>
                </c:pt>
                <c:pt idx="4475">
                  <c:v>34464</c:v>
                </c:pt>
                <c:pt idx="4476">
                  <c:v>34465</c:v>
                </c:pt>
                <c:pt idx="4477">
                  <c:v>34466</c:v>
                </c:pt>
                <c:pt idx="4478">
                  <c:v>34467</c:v>
                </c:pt>
                <c:pt idx="4479">
                  <c:v>34470</c:v>
                </c:pt>
                <c:pt idx="4480">
                  <c:v>34471</c:v>
                </c:pt>
                <c:pt idx="4481">
                  <c:v>34472</c:v>
                </c:pt>
                <c:pt idx="4482">
                  <c:v>34473</c:v>
                </c:pt>
                <c:pt idx="4483">
                  <c:v>34474</c:v>
                </c:pt>
                <c:pt idx="4484">
                  <c:v>34477</c:v>
                </c:pt>
                <c:pt idx="4485">
                  <c:v>34478</c:v>
                </c:pt>
                <c:pt idx="4486">
                  <c:v>34479</c:v>
                </c:pt>
                <c:pt idx="4487">
                  <c:v>34480</c:v>
                </c:pt>
                <c:pt idx="4488">
                  <c:v>34481</c:v>
                </c:pt>
                <c:pt idx="4489">
                  <c:v>34485</c:v>
                </c:pt>
                <c:pt idx="4490">
                  <c:v>34486</c:v>
                </c:pt>
                <c:pt idx="4491">
                  <c:v>34487</c:v>
                </c:pt>
                <c:pt idx="4492">
                  <c:v>34488</c:v>
                </c:pt>
                <c:pt idx="4493">
                  <c:v>34491</c:v>
                </c:pt>
                <c:pt idx="4494">
                  <c:v>34492</c:v>
                </c:pt>
                <c:pt idx="4495">
                  <c:v>34493</c:v>
                </c:pt>
                <c:pt idx="4496">
                  <c:v>34494</c:v>
                </c:pt>
                <c:pt idx="4497">
                  <c:v>34495</c:v>
                </c:pt>
                <c:pt idx="4498">
                  <c:v>34498</c:v>
                </c:pt>
                <c:pt idx="4499">
                  <c:v>34499</c:v>
                </c:pt>
                <c:pt idx="4500">
                  <c:v>34500</c:v>
                </c:pt>
                <c:pt idx="4501">
                  <c:v>34501</c:v>
                </c:pt>
                <c:pt idx="4502">
                  <c:v>34502</c:v>
                </c:pt>
                <c:pt idx="4503">
                  <c:v>34505</c:v>
                </c:pt>
                <c:pt idx="4504">
                  <c:v>34506</c:v>
                </c:pt>
                <c:pt idx="4505">
                  <c:v>34507</c:v>
                </c:pt>
                <c:pt idx="4506">
                  <c:v>34508</c:v>
                </c:pt>
                <c:pt idx="4507">
                  <c:v>34509</c:v>
                </c:pt>
                <c:pt idx="4508">
                  <c:v>34512</c:v>
                </c:pt>
                <c:pt idx="4509">
                  <c:v>34513</c:v>
                </c:pt>
                <c:pt idx="4510">
                  <c:v>34514</c:v>
                </c:pt>
                <c:pt idx="4511">
                  <c:v>34515</c:v>
                </c:pt>
                <c:pt idx="4512">
                  <c:v>34516</c:v>
                </c:pt>
                <c:pt idx="4513">
                  <c:v>34520</c:v>
                </c:pt>
                <c:pt idx="4514">
                  <c:v>34521</c:v>
                </c:pt>
                <c:pt idx="4515">
                  <c:v>34522</c:v>
                </c:pt>
                <c:pt idx="4516">
                  <c:v>34523</c:v>
                </c:pt>
                <c:pt idx="4517">
                  <c:v>34526</c:v>
                </c:pt>
                <c:pt idx="4518">
                  <c:v>34527</c:v>
                </c:pt>
                <c:pt idx="4519">
                  <c:v>34528</c:v>
                </c:pt>
                <c:pt idx="4520">
                  <c:v>34529</c:v>
                </c:pt>
                <c:pt idx="4521">
                  <c:v>34530</c:v>
                </c:pt>
                <c:pt idx="4522">
                  <c:v>34533</c:v>
                </c:pt>
                <c:pt idx="4523">
                  <c:v>34534</c:v>
                </c:pt>
                <c:pt idx="4524">
                  <c:v>34535</c:v>
                </c:pt>
                <c:pt idx="4525">
                  <c:v>34536</c:v>
                </c:pt>
                <c:pt idx="4526">
                  <c:v>34537</c:v>
                </c:pt>
                <c:pt idx="4527">
                  <c:v>34540</c:v>
                </c:pt>
                <c:pt idx="4528">
                  <c:v>34541</c:v>
                </c:pt>
                <c:pt idx="4529">
                  <c:v>34542</c:v>
                </c:pt>
                <c:pt idx="4530">
                  <c:v>34543</c:v>
                </c:pt>
                <c:pt idx="4531">
                  <c:v>34544</c:v>
                </c:pt>
                <c:pt idx="4532">
                  <c:v>34547</c:v>
                </c:pt>
                <c:pt idx="4533">
                  <c:v>34548</c:v>
                </c:pt>
                <c:pt idx="4534">
                  <c:v>34549</c:v>
                </c:pt>
                <c:pt idx="4535">
                  <c:v>34550</c:v>
                </c:pt>
                <c:pt idx="4536">
                  <c:v>34551</c:v>
                </c:pt>
                <c:pt idx="4537">
                  <c:v>34554</c:v>
                </c:pt>
                <c:pt idx="4538">
                  <c:v>34555</c:v>
                </c:pt>
                <c:pt idx="4539">
                  <c:v>34556</c:v>
                </c:pt>
                <c:pt idx="4540">
                  <c:v>34557</c:v>
                </c:pt>
                <c:pt idx="4541">
                  <c:v>34558</c:v>
                </c:pt>
                <c:pt idx="4542">
                  <c:v>34561</c:v>
                </c:pt>
                <c:pt idx="4543">
                  <c:v>34562</c:v>
                </c:pt>
                <c:pt idx="4544">
                  <c:v>34563</c:v>
                </c:pt>
                <c:pt idx="4545">
                  <c:v>34564</c:v>
                </c:pt>
                <c:pt idx="4546">
                  <c:v>34565</c:v>
                </c:pt>
                <c:pt idx="4547">
                  <c:v>34568</c:v>
                </c:pt>
                <c:pt idx="4548">
                  <c:v>34569</c:v>
                </c:pt>
                <c:pt idx="4549">
                  <c:v>34570</c:v>
                </c:pt>
                <c:pt idx="4550">
                  <c:v>34571</c:v>
                </c:pt>
                <c:pt idx="4551">
                  <c:v>34572</c:v>
                </c:pt>
                <c:pt idx="4552">
                  <c:v>34575</c:v>
                </c:pt>
                <c:pt idx="4553">
                  <c:v>34576</c:v>
                </c:pt>
                <c:pt idx="4554">
                  <c:v>34577</c:v>
                </c:pt>
                <c:pt idx="4555">
                  <c:v>34578</c:v>
                </c:pt>
                <c:pt idx="4556">
                  <c:v>34579</c:v>
                </c:pt>
                <c:pt idx="4557">
                  <c:v>34583</c:v>
                </c:pt>
                <c:pt idx="4558">
                  <c:v>34584</c:v>
                </c:pt>
                <c:pt idx="4559">
                  <c:v>34585</c:v>
                </c:pt>
                <c:pt idx="4560">
                  <c:v>34586</c:v>
                </c:pt>
                <c:pt idx="4561">
                  <c:v>34589</c:v>
                </c:pt>
                <c:pt idx="4562">
                  <c:v>34590</c:v>
                </c:pt>
                <c:pt idx="4563">
                  <c:v>34591</c:v>
                </c:pt>
                <c:pt idx="4564">
                  <c:v>34592</c:v>
                </c:pt>
                <c:pt idx="4565">
                  <c:v>34593</c:v>
                </c:pt>
                <c:pt idx="4566">
                  <c:v>34596</c:v>
                </c:pt>
                <c:pt idx="4567">
                  <c:v>34597</c:v>
                </c:pt>
                <c:pt idx="4568">
                  <c:v>34598</c:v>
                </c:pt>
                <c:pt idx="4569">
                  <c:v>34599</c:v>
                </c:pt>
                <c:pt idx="4570">
                  <c:v>34600</c:v>
                </c:pt>
                <c:pt idx="4571">
                  <c:v>34603</c:v>
                </c:pt>
                <c:pt idx="4572">
                  <c:v>34604</c:v>
                </c:pt>
                <c:pt idx="4573">
                  <c:v>34605</c:v>
                </c:pt>
                <c:pt idx="4574">
                  <c:v>34606</c:v>
                </c:pt>
                <c:pt idx="4575">
                  <c:v>34607</c:v>
                </c:pt>
                <c:pt idx="4576">
                  <c:v>34610</c:v>
                </c:pt>
                <c:pt idx="4577">
                  <c:v>34611</c:v>
                </c:pt>
                <c:pt idx="4578">
                  <c:v>34612</c:v>
                </c:pt>
                <c:pt idx="4579">
                  <c:v>34613</c:v>
                </c:pt>
                <c:pt idx="4580">
                  <c:v>34614</c:v>
                </c:pt>
                <c:pt idx="4581">
                  <c:v>34618</c:v>
                </c:pt>
                <c:pt idx="4582">
                  <c:v>34619</c:v>
                </c:pt>
                <c:pt idx="4583">
                  <c:v>34620</c:v>
                </c:pt>
                <c:pt idx="4584">
                  <c:v>34621</c:v>
                </c:pt>
                <c:pt idx="4585">
                  <c:v>34624</c:v>
                </c:pt>
                <c:pt idx="4586">
                  <c:v>34625</c:v>
                </c:pt>
                <c:pt idx="4587">
                  <c:v>34626</c:v>
                </c:pt>
                <c:pt idx="4588">
                  <c:v>34627</c:v>
                </c:pt>
                <c:pt idx="4589">
                  <c:v>34628</c:v>
                </c:pt>
                <c:pt idx="4590">
                  <c:v>34631</c:v>
                </c:pt>
                <c:pt idx="4591">
                  <c:v>34632</c:v>
                </c:pt>
                <c:pt idx="4592">
                  <c:v>34633</c:v>
                </c:pt>
                <c:pt idx="4593">
                  <c:v>34634</c:v>
                </c:pt>
                <c:pt idx="4594">
                  <c:v>34635</c:v>
                </c:pt>
                <c:pt idx="4595">
                  <c:v>34638</c:v>
                </c:pt>
                <c:pt idx="4596">
                  <c:v>34639</c:v>
                </c:pt>
                <c:pt idx="4597">
                  <c:v>34640</c:v>
                </c:pt>
                <c:pt idx="4598">
                  <c:v>34641</c:v>
                </c:pt>
                <c:pt idx="4599">
                  <c:v>34642</c:v>
                </c:pt>
                <c:pt idx="4600">
                  <c:v>34645</c:v>
                </c:pt>
                <c:pt idx="4601">
                  <c:v>34646</c:v>
                </c:pt>
                <c:pt idx="4602">
                  <c:v>34647</c:v>
                </c:pt>
                <c:pt idx="4603">
                  <c:v>34648</c:v>
                </c:pt>
                <c:pt idx="4604">
                  <c:v>34652</c:v>
                </c:pt>
                <c:pt idx="4605">
                  <c:v>34653</c:v>
                </c:pt>
                <c:pt idx="4606">
                  <c:v>34654</c:v>
                </c:pt>
                <c:pt idx="4607">
                  <c:v>34655</c:v>
                </c:pt>
                <c:pt idx="4608">
                  <c:v>34656</c:v>
                </c:pt>
                <c:pt idx="4609">
                  <c:v>34659</c:v>
                </c:pt>
                <c:pt idx="4610">
                  <c:v>34660</c:v>
                </c:pt>
                <c:pt idx="4611">
                  <c:v>34661</c:v>
                </c:pt>
                <c:pt idx="4612">
                  <c:v>34663</c:v>
                </c:pt>
                <c:pt idx="4613">
                  <c:v>34666</c:v>
                </c:pt>
                <c:pt idx="4614">
                  <c:v>34667</c:v>
                </c:pt>
                <c:pt idx="4615">
                  <c:v>34668</c:v>
                </c:pt>
                <c:pt idx="4616">
                  <c:v>34669</c:v>
                </c:pt>
                <c:pt idx="4617">
                  <c:v>34670</c:v>
                </c:pt>
                <c:pt idx="4618">
                  <c:v>34673</c:v>
                </c:pt>
                <c:pt idx="4619">
                  <c:v>34674</c:v>
                </c:pt>
                <c:pt idx="4620">
                  <c:v>34675</c:v>
                </c:pt>
                <c:pt idx="4621">
                  <c:v>34676</c:v>
                </c:pt>
                <c:pt idx="4622">
                  <c:v>34677</c:v>
                </c:pt>
                <c:pt idx="4623">
                  <c:v>34680</c:v>
                </c:pt>
                <c:pt idx="4624">
                  <c:v>34681</c:v>
                </c:pt>
                <c:pt idx="4625">
                  <c:v>34682</c:v>
                </c:pt>
                <c:pt idx="4626">
                  <c:v>34683</c:v>
                </c:pt>
                <c:pt idx="4627">
                  <c:v>34684</c:v>
                </c:pt>
                <c:pt idx="4628">
                  <c:v>34687</c:v>
                </c:pt>
                <c:pt idx="4629">
                  <c:v>34688</c:v>
                </c:pt>
                <c:pt idx="4630">
                  <c:v>34689</c:v>
                </c:pt>
                <c:pt idx="4631">
                  <c:v>34690</c:v>
                </c:pt>
                <c:pt idx="4632">
                  <c:v>34691</c:v>
                </c:pt>
                <c:pt idx="4633">
                  <c:v>34695</c:v>
                </c:pt>
                <c:pt idx="4634">
                  <c:v>34696</c:v>
                </c:pt>
                <c:pt idx="4635">
                  <c:v>34697</c:v>
                </c:pt>
                <c:pt idx="4636">
                  <c:v>34698</c:v>
                </c:pt>
                <c:pt idx="4637">
                  <c:v>34702</c:v>
                </c:pt>
                <c:pt idx="4638">
                  <c:v>34703</c:v>
                </c:pt>
                <c:pt idx="4639">
                  <c:v>34704</c:v>
                </c:pt>
                <c:pt idx="4640">
                  <c:v>34705</c:v>
                </c:pt>
                <c:pt idx="4641">
                  <c:v>34708</c:v>
                </c:pt>
                <c:pt idx="4642">
                  <c:v>34709</c:v>
                </c:pt>
                <c:pt idx="4643">
                  <c:v>34710</c:v>
                </c:pt>
                <c:pt idx="4644">
                  <c:v>34711</c:v>
                </c:pt>
                <c:pt idx="4645">
                  <c:v>34712</c:v>
                </c:pt>
                <c:pt idx="4646">
                  <c:v>34716</c:v>
                </c:pt>
                <c:pt idx="4647">
                  <c:v>34717</c:v>
                </c:pt>
                <c:pt idx="4648">
                  <c:v>34718</c:v>
                </c:pt>
                <c:pt idx="4649">
                  <c:v>34719</c:v>
                </c:pt>
                <c:pt idx="4650">
                  <c:v>34722</c:v>
                </c:pt>
                <c:pt idx="4651">
                  <c:v>34723</c:v>
                </c:pt>
                <c:pt idx="4652">
                  <c:v>34724</c:v>
                </c:pt>
                <c:pt idx="4653">
                  <c:v>34725</c:v>
                </c:pt>
                <c:pt idx="4654">
                  <c:v>34726</c:v>
                </c:pt>
                <c:pt idx="4655">
                  <c:v>34729</c:v>
                </c:pt>
                <c:pt idx="4656">
                  <c:v>34730</c:v>
                </c:pt>
                <c:pt idx="4657">
                  <c:v>34731</c:v>
                </c:pt>
                <c:pt idx="4658">
                  <c:v>34732</c:v>
                </c:pt>
                <c:pt idx="4659">
                  <c:v>34733</c:v>
                </c:pt>
                <c:pt idx="4660">
                  <c:v>34736</c:v>
                </c:pt>
                <c:pt idx="4661">
                  <c:v>34737</c:v>
                </c:pt>
                <c:pt idx="4662">
                  <c:v>34738</c:v>
                </c:pt>
                <c:pt idx="4663">
                  <c:v>34739</c:v>
                </c:pt>
                <c:pt idx="4664">
                  <c:v>34740</c:v>
                </c:pt>
                <c:pt idx="4665">
                  <c:v>34743</c:v>
                </c:pt>
                <c:pt idx="4666">
                  <c:v>34744</c:v>
                </c:pt>
                <c:pt idx="4667">
                  <c:v>34745</c:v>
                </c:pt>
                <c:pt idx="4668">
                  <c:v>34746</c:v>
                </c:pt>
                <c:pt idx="4669">
                  <c:v>34747</c:v>
                </c:pt>
                <c:pt idx="4670">
                  <c:v>34751</c:v>
                </c:pt>
                <c:pt idx="4671">
                  <c:v>34752</c:v>
                </c:pt>
                <c:pt idx="4672">
                  <c:v>34753</c:v>
                </c:pt>
                <c:pt idx="4673">
                  <c:v>34754</c:v>
                </c:pt>
                <c:pt idx="4674">
                  <c:v>34757</c:v>
                </c:pt>
                <c:pt idx="4675">
                  <c:v>34758</c:v>
                </c:pt>
                <c:pt idx="4676">
                  <c:v>34759</c:v>
                </c:pt>
                <c:pt idx="4677">
                  <c:v>34760</c:v>
                </c:pt>
                <c:pt idx="4678">
                  <c:v>34761</c:v>
                </c:pt>
                <c:pt idx="4679">
                  <c:v>34764</c:v>
                </c:pt>
                <c:pt idx="4680">
                  <c:v>34765</c:v>
                </c:pt>
                <c:pt idx="4681">
                  <c:v>34766</c:v>
                </c:pt>
                <c:pt idx="4682">
                  <c:v>34767</c:v>
                </c:pt>
                <c:pt idx="4683">
                  <c:v>34768</c:v>
                </c:pt>
                <c:pt idx="4684">
                  <c:v>34771</c:v>
                </c:pt>
                <c:pt idx="4685">
                  <c:v>34772</c:v>
                </c:pt>
                <c:pt idx="4686">
                  <c:v>34773</c:v>
                </c:pt>
                <c:pt idx="4687">
                  <c:v>34774</c:v>
                </c:pt>
                <c:pt idx="4688">
                  <c:v>34775</c:v>
                </c:pt>
                <c:pt idx="4689">
                  <c:v>34778</c:v>
                </c:pt>
                <c:pt idx="4690">
                  <c:v>34779</c:v>
                </c:pt>
                <c:pt idx="4691">
                  <c:v>34780</c:v>
                </c:pt>
                <c:pt idx="4692">
                  <c:v>34781</c:v>
                </c:pt>
                <c:pt idx="4693">
                  <c:v>34782</c:v>
                </c:pt>
                <c:pt idx="4694">
                  <c:v>34785</c:v>
                </c:pt>
                <c:pt idx="4695">
                  <c:v>34786</c:v>
                </c:pt>
                <c:pt idx="4696">
                  <c:v>34787</c:v>
                </c:pt>
                <c:pt idx="4697">
                  <c:v>34788</c:v>
                </c:pt>
                <c:pt idx="4698">
                  <c:v>34789</c:v>
                </c:pt>
                <c:pt idx="4699">
                  <c:v>34792</c:v>
                </c:pt>
                <c:pt idx="4700">
                  <c:v>34793</c:v>
                </c:pt>
                <c:pt idx="4701">
                  <c:v>34794</c:v>
                </c:pt>
                <c:pt idx="4702">
                  <c:v>34795</c:v>
                </c:pt>
                <c:pt idx="4703">
                  <c:v>34796</c:v>
                </c:pt>
                <c:pt idx="4704">
                  <c:v>34799</c:v>
                </c:pt>
                <c:pt idx="4705">
                  <c:v>34800</c:v>
                </c:pt>
                <c:pt idx="4706">
                  <c:v>34801</c:v>
                </c:pt>
                <c:pt idx="4707">
                  <c:v>34802</c:v>
                </c:pt>
                <c:pt idx="4708">
                  <c:v>34806</c:v>
                </c:pt>
                <c:pt idx="4709">
                  <c:v>34807</c:v>
                </c:pt>
                <c:pt idx="4710">
                  <c:v>34808</c:v>
                </c:pt>
                <c:pt idx="4711">
                  <c:v>34809</c:v>
                </c:pt>
                <c:pt idx="4712">
                  <c:v>34810</c:v>
                </c:pt>
                <c:pt idx="4713">
                  <c:v>34813</c:v>
                </c:pt>
                <c:pt idx="4714">
                  <c:v>34814</c:v>
                </c:pt>
                <c:pt idx="4715">
                  <c:v>34815</c:v>
                </c:pt>
                <c:pt idx="4716">
                  <c:v>34816</c:v>
                </c:pt>
                <c:pt idx="4717">
                  <c:v>34817</c:v>
                </c:pt>
                <c:pt idx="4718">
                  <c:v>34820</c:v>
                </c:pt>
                <c:pt idx="4719">
                  <c:v>34821</c:v>
                </c:pt>
                <c:pt idx="4720">
                  <c:v>34822</c:v>
                </c:pt>
                <c:pt idx="4721">
                  <c:v>34823</c:v>
                </c:pt>
                <c:pt idx="4722">
                  <c:v>34824</c:v>
                </c:pt>
                <c:pt idx="4723">
                  <c:v>34827</c:v>
                </c:pt>
                <c:pt idx="4724">
                  <c:v>34828</c:v>
                </c:pt>
                <c:pt idx="4725">
                  <c:v>34829</c:v>
                </c:pt>
                <c:pt idx="4726">
                  <c:v>34830</c:v>
                </c:pt>
                <c:pt idx="4727">
                  <c:v>34831</c:v>
                </c:pt>
                <c:pt idx="4728">
                  <c:v>34834</c:v>
                </c:pt>
                <c:pt idx="4729">
                  <c:v>34835</c:v>
                </c:pt>
                <c:pt idx="4730">
                  <c:v>34836</c:v>
                </c:pt>
                <c:pt idx="4731">
                  <c:v>34837</c:v>
                </c:pt>
                <c:pt idx="4732">
                  <c:v>34838</c:v>
                </c:pt>
                <c:pt idx="4733">
                  <c:v>34841</c:v>
                </c:pt>
                <c:pt idx="4734">
                  <c:v>34842</c:v>
                </c:pt>
                <c:pt idx="4735">
                  <c:v>34843</c:v>
                </c:pt>
                <c:pt idx="4736">
                  <c:v>34844</c:v>
                </c:pt>
                <c:pt idx="4737">
                  <c:v>34845</c:v>
                </c:pt>
                <c:pt idx="4738">
                  <c:v>34849</c:v>
                </c:pt>
                <c:pt idx="4739">
                  <c:v>34850</c:v>
                </c:pt>
                <c:pt idx="4740">
                  <c:v>34851</c:v>
                </c:pt>
                <c:pt idx="4741">
                  <c:v>34852</c:v>
                </c:pt>
                <c:pt idx="4742">
                  <c:v>34855</c:v>
                </c:pt>
                <c:pt idx="4743">
                  <c:v>34856</c:v>
                </c:pt>
                <c:pt idx="4744">
                  <c:v>34857</c:v>
                </c:pt>
                <c:pt idx="4745">
                  <c:v>34858</c:v>
                </c:pt>
                <c:pt idx="4746">
                  <c:v>34859</c:v>
                </c:pt>
                <c:pt idx="4747">
                  <c:v>34862</c:v>
                </c:pt>
                <c:pt idx="4748">
                  <c:v>34863</c:v>
                </c:pt>
                <c:pt idx="4749">
                  <c:v>34864</c:v>
                </c:pt>
                <c:pt idx="4750">
                  <c:v>34865</c:v>
                </c:pt>
                <c:pt idx="4751">
                  <c:v>34866</c:v>
                </c:pt>
                <c:pt idx="4752">
                  <c:v>34869</c:v>
                </c:pt>
                <c:pt idx="4753">
                  <c:v>34870</c:v>
                </c:pt>
                <c:pt idx="4754">
                  <c:v>34871</c:v>
                </c:pt>
                <c:pt idx="4755">
                  <c:v>34872</c:v>
                </c:pt>
                <c:pt idx="4756">
                  <c:v>34873</c:v>
                </c:pt>
                <c:pt idx="4757">
                  <c:v>34876</c:v>
                </c:pt>
                <c:pt idx="4758">
                  <c:v>34877</c:v>
                </c:pt>
                <c:pt idx="4759">
                  <c:v>34878</c:v>
                </c:pt>
                <c:pt idx="4760">
                  <c:v>34879</c:v>
                </c:pt>
                <c:pt idx="4761">
                  <c:v>34880</c:v>
                </c:pt>
                <c:pt idx="4762">
                  <c:v>34883</c:v>
                </c:pt>
                <c:pt idx="4763">
                  <c:v>34885</c:v>
                </c:pt>
                <c:pt idx="4764">
                  <c:v>34886</c:v>
                </c:pt>
                <c:pt idx="4765">
                  <c:v>34887</c:v>
                </c:pt>
                <c:pt idx="4766">
                  <c:v>34890</c:v>
                </c:pt>
                <c:pt idx="4767">
                  <c:v>34891</c:v>
                </c:pt>
                <c:pt idx="4768">
                  <c:v>34892</c:v>
                </c:pt>
                <c:pt idx="4769">
                  <c:v>34893</c:v>
                </c:pt>
                <c:pt idx="4770">
                  <c:v>34894</c:v>
                </c:pt>
                <c:pt idx="4771">
                  <c:v>34897</c:v>
                </c:pt>
                <c:pt idx="4772">
                  <c:v>34898</c:v>
                </c:pt>
                <c:pt idx="4773">
                  <c:v>34899</c:v>
                </c:pt>
                <c:pt idx="4774">
                  <c:v>34900</c:v>
                </c:pt>
                <c:pt idx="4775">
                  <c:v>34901</c:v>
                </c:pt>
                <c:pt idx="4776">
                  <c:v>34904</c:v>
                </c:pt>
                <c:pt idx="4777">
                  <c:v>34905</c:v>
                </c:pt>
                <c:pt idx="4778">
                  <c:v>34906</c:v>
                </c:pt>
                <c:pt idx="4779">
                  <c:v>34907</c:v>
                </c:pt>
                <c:pt idx="4780">
                  <c:v>34908</c:v>
                </c:pt>
                <c:pt idx="4781">
                  <c:v>34911</c:v>
                </c:pt>
                <c:pt idx="4782">
                  <c:v>34912</c:v>
                </c:pt>
                <c:pt idx="4783">
                  <c:v>34913</c:v>
                </c:pt>
                <c:pt idx="4784">
                  <c:v>34914</c:v>
                </c:pt>
                <c:pt idx="4785">
                  <c:v>34915</c:v>
                </c:pt>
                <c:pt idx="4786">
                  <c:v>34918</c:v>
                </c:pt>
                <c:pt idx="4787">
                  <c:v>34919</c:v>
                </c:pt>
                <c:pt idx="4788">
                  <c:v>34920</c:v>
                </c:pt>
                <c:pt idx="4789">
                  <c:v>34921</c:v>
                </c:pt>
                <c:pt idx="4790">
                  <c:v>34922</c:v>
                </c:pt>
                <c:pt idx="4791">
                  <c:v>34925</c:v>
                </c:pt>
                <c:pt idx="4792">
                  <c:v>34926</c:v>
                </c:pt>
                <c:pt idx="4793">
                  <c:v>34927</c:v>
                </c:pt>
                <c:pt idx="4794">
                  <c:v>34928</c:v>
                </c:pt>
                <c:pt idx="4795">
                  <c:v>34929</c:v>
                </c:pt>
                <c:pt idx="4796">
                  <c:v>34932</c:v>
                </c:pt>
                <c:pt idx="4797">
                  <c:v>34933</c:v>
                </c:pt>
                <c:pt idx="4798">
                  <c:v>34934</c:v>
                </c:pt>
                <c:pt idx="4799">
                  <c:v>34935</c:v>
                </c:pt>
                <c:pt idx="4800">
                  <c:v>34936</c:v>
                </c:pt>
                <c:pt idx="4801">
                  <c:v>34939</c:v>
                </c:pt>
                <c:pt idx="4802">
                  <c:v>34940</c:v>
                </c:pt>
                <c:pt idx="4803">
                  <c:v>34941</c:v>
                </c:pt>
                <c:pt idx="4804">
                  <c:v>34942</c:v>
                </c:pt>
                <c:pt idx="4805">
                  <c:v>34943</c:v>
                </c:pt>
                <c:pt idx="4806">
                  <c:v>34947</c:v>
                </c:pt>
                <c:pt idx="4807">
                  <c:v>34948</c:v>
                </c:pt>
                <c:pt idx="4808">
                  <c:v>34949</c:v>
                </c:pt>
                <c:pt idx="4809">
                  <c:v>34950</c:v>
                </c:pt>
                <c:pt idx="4810">
                  <c:v>34953</c:v>
                </c:pt>
                <c:pt idx="4811">
                  <c:v>34954</c:v>
                </c:pt>
                <c:pt idx="4812">
                  <c:v>34955</c:v>
                </c:pt>
                <c:pt idx="4813">
                  <c:v>34956</c:v>
                </c:pt>
                <c:pt idx="4814">
                  <c:v>34957</c:v>
                </c:pt>
                <c:pt idx="4815">
                  <c:v>34960</c:v>
                </c:pt>
                <c:pt idx="4816">
                  <c:v>34961</c:v>
                </c:pt>
                <c:pt idx="4817">
                  <c:v>34962</c:v>
                </c:pt>
                <c:pt idx="4818">
                  <c:v>34963</c:v>
                </c:pt>
                <c:pt idx="4819">
                  <c:v>34964</c:v>
                </c:pt>
                <c:pt idx="4820">
                  <c:v>34967</c:v>
                </c:pt>
                <c:pt idx="4821">
                  <c:v>34968</c:v>
                </c:pt>
                <c:pt idx="4822">
                  <c:v>34969</c:v>
                </c:pt>
                <c:pt idx="4823">
                  <c:v>34970</c:v>
                </c:pt>
                <c:pt idx="4824">
                  <c:v>34971</c:v>
                </c:pt>
                <c:pt idx="4825">
                  <c:v>34974</c:v>
                </c:pt>
                <c:pt idx="4826">
                  <c:v>34975</c:v>
                </c:pt>
                <c:pt idx="4827">
                  <c:v>34976</c:v>
                </c:pt>
                <c:pt idx="4828">
                  <c:v>34977</c:v>
                </c:pt>
                <c:pt idx="4829">
                  <c:v>34978</c:v>
                </c:pt>
                <c:pt idx="4830">
                  <c:v>34982</c:v>
                </c:pt>
                <c:pt idx="4831">
                  <c:v>34983</c:v>
                </c:pt>
                <c:pt idx="4832">
                  <c:v>34984</c:v>
                </c:pt>
                <c:pt idx="4833">
                  <c:v>34985</c:v>
                </c:pt>
                <c:pt idx="4834">
                  <c:v>34988</c:v>
                </c:pt>
                <c:pt idx="4835">
                  <c:v>34989</c:v>
                </c:pt>
                <c:pt idx="4836">
                  <c:v>34990</c:v>
                </c:pt>
                <c:pt idx="4837">
                  <c:v>34991</c:v>
                </c:pt>
                <c:pt idx="4838">
                  <c:v>34992</c:v>
                </c:pt>
                <c:pt idx="4839">
                  <c:v>34995</c:v>
                </c:pt>
                <c:pt idx="4840">
                  <c:v>34996</c:v>
                </c:pt>
                <c:pt idx="4841">
                  <c:v>34997</c:v>
                </c:pt>
                <c:pt idx="4842">
                  <c:v>34998</c:v>
                </c:pt>
                <c:pt idx="4843">
                  <c:v>34999</c:v>
                </c:pt>
                <c:pt idx="4844">
                  <c:v>35002</c:v>
                </c:pt>
                <c:pt idx="4845">
                  <c:v>35003</c:v>
                </c:pt>
                <c:pt idx="4846">
                  <c:v>35004</c:v>
                </c:pt>
                <c:pt idx="4847">
                  <c:v>35005</c:v>
                </c:pt>
                <c:pt idx="4848">
                  <c:v>35006</c:v>
                </c:pt>
                <c:pt idx="4849">
                  <c:v>35009</c:v>
                </c:pt>
                <c:pt idx="4850">
                  <c:v>35010</c:v>
                </c:pt>
                <c:pt idx="4851">
                  <c:v>35011</c:v>
                </c:pt>
                <c:pt idx="4852">
                  <c:v>35012</c:v>
                </c:pt>
                <c:pt idx="4853">
                  <c:v>35013</c:v>
                </c:pt>
                <c:pt idx="4854">
                  <c:v>35016</c:v>
                </c:pt>
                <c:pt idx="4855">
                  <c:v>35017</c:v>
                </c:pt>
                <c:pt idx="4856">
                  <c:v>35018</c:v>
                </c:pt>
                <c:pt idx="4857">
                  <c:v>35019</c:v>
                </c:pt>
                <c:pt idx="4858">
                  <c:v>35020</c:v>
                </c:pt>
                <c:pt idx="4859">
                  <c:v>35023</c:v>
                </c:pt>
                <c:pt idx="4860">
                  <c:v>35024</c:v>
                </c:pt>
                <c:pt idx="4861">
                  <c:v>35025</c:v>
                </c:pt>
                <c:pt idx="4862">
                  <c:v>35027</c:v>
                </c:pt>
                <c:pt idx="4863">
                  <c:v>35030</c:v>
                </c:pt>
                <c:pt idx="4864">
                  <c:v>35031</c:v>
                </c:pt>
                <c:pt idx="4865">
                  <c:v>35032</c:v>
                </c:pt>
                <c:pt idx="4866">
                  <c:v>35033</c:v>
                </c:pt>
                <c:pt idx="4867">
                  <c:v>35034</c:v>
                </c:pt>
                <c:pt idx="4868">
                  <c:v>35037</c:v>
                </c:pt>
                <c:pt idx="4869">
                  <c:v>35038</c:v>
                </c:pt>
                <c:pt idx="4870">
                  <c:v>35039</c:v>
                </c:pt>
                <c:pt idx="4871">
                  <c:v>35040</c:v>
                </c:pt>
                <c:pt idx="4872">
                  <c:v>35041</c:v>
                </c:pt>
                <c:pt idx="4873">
                  <c:v>35044</c:v>
                </c:pt>
                <c:pt idx="4874">
                  <c:v>35045</c:v>
                </c:pt>
                <c:pt idx="4875">
                  <c:v>35046</c:v>
                </c:pt>
                <c:pt idx="4876">
                  <c:v>35047</c:v>
                </c:pt>
                <c:pt idx="4877">
                  <c:v>35048</c:v>
                </c:pt>
                <c:pt idx="4878">
                  <c:v>35051</c:v>
                </c:pt>
                <c:pt idx="4879">
                  <c:v>35052</c:v>
                </c:pt>
                <c:pt idx="4880">
                  <c:v>35053</c:v>
                </c:pt>
                <c:pt idx="4881">
                  <c:v>35054</c:v>
                </c:pt>
                <c:pt idx="4882">
                  <c:v>35055</c:v>
                </c:pt>
                <c:pt idx="4883">
                  <c:v>35059</c:v>
                </c:pt>
                <c:pt idx="4884">
                  <c:v>35060</c:v>
                </c:pt>
                <c:pt idx="4885">
                  <c:v>35061</c:v>
                </c:pt>
                <c:pt idx="4886">
                  <c:v>35062</c:v>
                </c:pt>
                <c:pt idx="4887">
                  <c:v>35066</c:v>
                </c:pt>
                <c:pt idx="4888">
                  <c:v>35067</c:v>
                </c:pt>
                <c:pt idx="4889">
                  <c:v>35068</c:v>
                </c:pt>
                <c:pt idx="4890">
                  <c:v>35069</c:v>
                </c:pt>
                <c:pt idx="4891">
                  <c:v>35072</c:v>
                </c:pt>
                <c:pt idx="4892">
                  <c:v>35073</c:v>
                </c:pt>
                <c:pt idx="4893">
                  <c:v>35074</c:v>
                </c:pt>
                <c:pt idx="4894">
                  <c:v>35075</c:v>
                </c:pt>
                <c:pt idx="4895">
                  <c:v>35076</c:v>
                </c:pt>
                <c:pt idx="4896">
                  <c:v>35080</c:v>
                </c:pt>
                <c:pt idx="4897">
                  <c:v>35081</c:v>
                </c:pt>
                <c:pt idx="4898">
                  <c:v>35082</c:v>
                </c:pt>
                <c:pt idx="4899">
                  <c:v>35083</c:v>
                </c:pt>
                <c:pt idx="4900">
                  <c:v>35086</c:v>
                </c:pt>
                <c:pt idx="4901">
                  <c:v>35087</c:v>
                </c:pt>
                <c:pt idx="4902">
                  <c:v>35088</c:v>
                </c:pt>
                <c:pt idx="4903">
                  <c:v>35089</c:v>
                </c:pt>
                <c:pt idx="4904">
                  <c:v>35090</c:v>
                </c:pt>
                <c:pt idx="4905">
                  <c:v>35093</c:v>
                </c:pt>
                <c:pt idx="4906">
                  <c:v>35094</c:v>
                </c:pt>
                <c:pt idx="4907">
                  <c:v>35095</c:v>
                </c:pt>
                <c:pt idx="4908">
                  <c:v>35096</c:v>
                </c:pt>
                <c:pt idx="4909">
                  <c:v>35097</c:v>
                </c:pt>
                <c:pt idx="4910">
                  <c:v>35100</c:v>
                </c:pt>
                <c:pt idx="4911">
                  <c:v>35101</c:v>
                </c:pt>
                <c:pt idx="4912">
                  <c:v>35102</c:v>
                </c:pt>
                <c:pt idx="4913">
                  <c:v>35103</c:v>
                </c:pt>
                <c:pt idx="4914">
                  <c:v>35104</c:v>
                </c:pt>
                <c:pt idx="4915">
                  <c:v>35107</c:v>
                </c:pt>
                <c:pt idx="4916">
                  <c:v>35108</c:v>
                </c:pt>
                <c:pt idx="4917">
                  <c:v>35109</c:v>
                </c:pt>
                <c:pt idx="4918">
                  <c:v>35110</c:v>
                </c:pt>
                <c:pt idx="4919">
                  <c:v>35111</c:v>
                </c:pt>
                <c:pt idx="4920">
                  <c:v>35115</c:v>
                </c:pt>
                <c:pt idx="4921">
                  <c:v>35116</c:v>
                </c:pt>
                <c:pt idx="4922">
                  <c:v>35117</c:v>
                </c:pt>
                <c:pt idx="4923">
                  <c:v>35118</c:v>
                </c:pt>
                <c:pt idx="4924">
                  <c:v>35121</c:v>
                </c:pt>
                <c:pt idx="4925">
                  <c:v>35122</c:v>
                </c:pt>
                <c:pt idx="4926">
                  <c:v>35123</c:v>
                </c:pt>
                <c:pt idx="4927">
                  <c:v>35124</c:v>
                </c:pt>
                <c:pt idx="4928">
                  <c:v>35125</c:v>
                </c:pt>
                <c:pt idx="4929">
                  <c:v>35128</c:v>
                </c:pt>
                <c:pt idx="4930">
                  <c:v>35129</c:v>
                </c:pt>
                <c:pt idx="4931">
                  <c:v>35130</c:v>
                </c:pt>
                <c:pt idx="4932">
                  <c:v>35131</c:v>
                </c:pt>
                <c:pt idx="4933">
                  <c:v>35132</c:v>
                </c:pt>
                <c:pt idx="4934">
                  <c:v>35135</c:v>
                </c:pt>
                <c:pt idx="4935">
                  <c:v>35136</c:v>
                </c:pt>
                <c:pt idx="4936">
                  <c:v>35137</c:v>
                </c:pt>
                <c:pt idx="4937">
                  <c:v>35138</c:v>
                </c:pt>
                <c:pt idx="4938">
                  <c:v>35139</c:v>
                </c:pt>
                <c:pt idx="4939">
                  <c:v>35142</c:v>
                </c:pt>
                <c:pt idx="4940">
                  <c:v>35143</c:v>
                </c:pt>
                <c:pt idx="4941">
                  <c:v>35144</c:v>
                </c:pt>
                <c:pt idx="4942">
                  <c:v>35145</c:v>
                </c:pt>
                <c:pt idx="4943">
                  <c:v>35146</c:v>
                </c:pt>
                <c:pt idx="4944">
                  <c:v>35149</c:v>
                </c:pt>
                <c:pt idx="4945">
                  <c:v>35150</c:v>
                </c:pt>
                <c:pt idx="4946">
                  <c:v>35151</c:v>
                </c:pt>
                <c:pt idx="4947">
                  <c:v>35152</c:v>
                </c:pt>
                <c:pt idx="4948">
                  <c:v>35153</c:v>
                </c:pt>
                <c:pt idx="4949">
                  <c:v>35156</c:v>
                </c:pt>
                <c:pt idx="4950">
                  <c:v>35157</c:v>
                </c:pt>
                <c:pt idx="4951">
                  <c:v>35158</c:v>
                </c:pt>
                <c:pt idx="4952">
                  <c:v>35159</c:v>
                </c:pt>
                <c:pt idx="4953">
                  <c:v>35160</c:v>
                </c:pt>
                <c:pt idx="4954">
                  <c:v>35163</c:v>
                </c:pt>
                <c:pt idx="4955">
                  <c:v>35164</c:v>
                </c:pt>
                <c:pt idx="4956">
                  <c:v>35165</c:v>
                </c:pt>
                <c:pt idx="4957">
                  <c:v>35166</c:v>
                </c:pt>
                <c:pt idx="4958">
                  <c:v>35167</c:v>
                </c:pt>
                <c:pt idx="4959">
                  <c:v>35170</c:v>
                </c:pt>
                <c:pt idx="4960">
                  <c:v>35171</c:v>
                </c:pt>
                <c:pt idx="4961">
                  <c:v>35172</c:v>
                </c:pt>
                <c:pt idx="4962">
                  <c:v>35173</c:v>
                </c:pt>
                <c:pt idx="4963">
                  <c:v>35174</c:v>
                </c:pt>
                <c:pt idx="4964">
                  <c:v>35177</c:v>
                </c:pt>
                <c:pt idx="4965">
                  <c:v>35178</c:v>
                </c:pt>
                <c:pt idx="4966">
                  <c:v>35179</c:v>
                </c:pt>
                <c:pt idx="4967">
                  <c:v>35180</c:v>
                </c:pt>
                <c:pt idx="4968">
                  <c:v>35181</c:v>
                </c:pt>
                <c:pt idx="4969">
                  <c:v>35184</c:v>
                </c:pt>
                <c:pt idx="4970">
                  <c:v>35185</c:v>
                </c:pt>
                <c:pt idx="4971">
                  <c:v>35186</c:v>
                </c:pt>
                <c:pt idx="4972">
                  <c:v>35187</c:v>
                </c:pt>
                <c:pt idx="4973">
                  <c:v>35188</c:v>
                </c:pt>
                <c:pt idx="4974">
                  <c:v>35191</c:v>
                </c:pt>
                <c:pt idx="4975">
                  <c:v>35192</c:v>
                </c:pt>
                <c:pt idx="4976">
                  <c:v>35193</c:v>
                </c:pt>
                <c:pt idx="4977">
                  <c:v>35194</c:v>
                </c:pt>
                <c:pt idx="4978">
                  <c:v>35195</c:v>
                </c:pt>
                <c:pt idx="4979">
                  <c:v>35198</c:v>
                </c:pt>
                <c:pt idx="4980">
                  <c:v>35199</c:v>
                </c:pt>
                <c:pt idx="4981">
                  <c:v>35200</c:v>
                </c:pt>
                <c:pt idx="4982">
                  <c:v>35201</c:v>
                </c:pt>
                <c:pt idx="4983">
                  <c:v>35202</c:v>
                </c:pt>
                <c:pt idx="4984">
                  <c:v>35205</c:v>
                </c:pt>
                <c:pt idx="4985">
                  <c:v>35206</c:v>
                </c:pt>
                <c:pt idx="4986">
                  <c:v>35207</c:v>
                </c:pt>
                <c:pt idx="4987">
                  <c:v>35208</c:v>
                </c:pt>
                <c:pt idx="4988">
                  <c:v>35209</c:v>
                </c:pt>
                <c:pt idx="4989">
                  <c:v>35213</c:v>
                </c:pt>
                <c:pt idx="4990">
                  <c:v>35214</c:v>
                </c:pt>
                <c:pt idx="4991">
                  <c:v>35215</c:v>
                </c:pt>
                <c:pt idx="4992">
                  <c:v>35216</c:v>
                </c:pt>
                <c:pt idx="4993">
                  <c:v>35219</c:v>
                </c:pt>
                <c:pt idx="4994">
                  <c:v>35220</c:v>
                </c:pt>
                <c:pt idx="4995">
                  <c:v>35221</c:v>
                </c:pt>
                <c:pt idx="4996">
                  <c:v>35222</c:v>
                </c:pt>
                <c:pt idx="4997">
                  <c:v>35223</c:v>
                </c:pt>
                <c:pt idx="4998">
                  <c:v>35226</c:v>
                </c:pt>
                <c:pt idx="4999">
                  <c:v>35227</c:v>
                </c:pt>
                <c:pt idx="5000">
                  <c:v>35228</c:v>
                </c:pt>
                <c:pt idx="5001">
                  <c:v>35229</c:v>
                </c:pt>
                <c:pt idx="5002">
                  <c:v>35230</c:v>
                </c:pt>
                <c:pt idx="5003">
                  <c:v>35233</c:v>
                </c:pt>
                <c:pt idx="5004">
                  <c:v>35234</c:v>
                </c:pt>
                <c:pt idx="5005">
                  <c:v>35235</c:v>
                </c:pt>
                <c:pt idx="5006">
                  <c:v>35236</c:v>
                </c:pt>
                <c:pt idx="5007">
                  <c:v>35237</c:v>
                </c:pt>
                <c:pt idx="5008">
                  <c:v>35240</c:v>
                </c:pt>
                <c:pt idx="5009">
                  <c:v>35241</c:v>
                </c:pt>
                <c:pt idx="5010">
                  <c:v>35242</c:v>
                </c:pt>
                <c:pt idx="5011">
                  <c:v>35243</c:v>
                </c:pt>
                <c:pt idx="5012">
                  <c:v>35244</c:v>
                </c:pt>
                <c:pt idx="5013">
                  <c:v>35247</c:v>
                </c:pt>
                <c:pt idx="5014">
                  <c:v>35248</c:v>
                </c:pt>
                <c:pt idx="5015">
                  <c:v>35249</c:v>
                </c:pt>
                <c:pt idx="5016">
                  <c:v>35251</c:v>
                </c:pt>
                <c:pt idx="5017">
                  <c:v>35254</c:v>
                </c:pt>
                <c:pt idx="5018">
                  <c:v>35255</c:v>
                </c:pt>
                <c:pt idx="5019">
                  <c:v>35256</c:v>
                </c:pt>
                <c:pt idx="5020">
                  <c:v>35257</c:v>
                </c:pt>
                <c:pt idx="5021">
                  <c:v>35258</c:v>
                </c:pt>
                <c:pt idx="5022">
                  <c:v>35261</c:v>
                </c:pt>
                <c:pt idx="5023">
                  <c:v>35262</c:v>
                </c:pt>
                <c:pt idx="5024">
                  <c:v>35263</c:v>
                </c:pt>
                <c:pt idx="5025">
                  <c:v>35264</c:v>
                </c:pt>
                <c:pt idx="5026">
                  <c:v>35265</c:v>
                </c:pt>
                <c:pt idx="5027">
                  <c:v>35268</c:v>
                </c:pt>
                <c:pt idx="5028">
                  <c:v>35269</c:v>
                </c:pt>
                <c:pt idx="5029">
                  <c:v>35270</c:v>
                </c:pt>
                <c:pt idx="5030">
                  <c:v>35271</c:v>
                </c:pt>
                <c:pt idx="5031">
                  <c:v>35272</c:v>
                </c:pt>
                <c:pt idx="5032">
                  <c:v>35275</c:v>
                </c:pt>
                <c:pt idx="5033">
                  <c:v>35276</c:v>
                </c:pt>
                <c:pt idx="5034">
                  <c:v>35277</c:v>
                </c:pt>
                <c:pt idx="5035">
                  <c:v>35278</c:v>
                </c:pt>
                <c:pt idx="5036">
                  <c:v>35279</c:v>
                </c:pt>
                <c:pt idx="5037">
                  <c:v>35282</c:v>
                </c:pt>
                <c:pt idx="5038">
                  <c:v>35283</c:v>
                </c:pt>
                <c:pt idx="5039">
                  <c:v>35284</c:v>
                </c:pt>
                <c:pt idx="5040">
                  <c:v>35285</c:v>
                </c:pt>
                <c:pt idx="5041">
                  <c:v>35286</c:v>
                </c:pt>
                <c:pt idx="5042">
                  <c:v>35289</c:v>
                </c:pt>
                <c:pt idx="5043">
                  <c:v>35290</c:v>
                </c:pt>
                <c:pt idx="5044">
                  <c:v>35291</c:v>
                </c:pt>
                <c:pt idx="5045">
                  <c:v>35292</c:v>
                </c:pt>
                <c:pt idx="5046">
                  <c:v>35293</c:v>
                </c:pt>
                <c:pt idx="5047">
                  <c:v>35296</c:v>
                </c:pt>
                <c:pt idx="5048">
                  <c:v>35297</c:v>
                </c:pt>
                <c:pt idx="5049">
                  <c:v>35298</c:v>
                </c:pt>
                <c:pt idx="5050">
                  <c:v>35299</c:v>
                </c:pt>
                <c:pt idx="5051">
                  <c:v>35300</c:v>
                </c:pt>
                <c:pt idx="5052">
                  <c:v>35303</c:v>
                </c:pt>
                <c:pt idx="5053">
                  <c:v>35304</c:v>
                </c:pt>
                <c:pt idx="5054">
                  <c:v>35305</c:v>
                </c:pt>
                <c:pt idx="5055">
                  <c:v>35306</c:v>
                </c:pt>
                <c:pt idx="5056">
                  <c:v>35307</c:v>
                </c:pt>
                <c:pt idx="5057">
                  <c:v>35311</c:v>
                </c:pt>
                <c:pt idx="5058">
                  <c:v>35312</c:v>
                </c:pt>
                <c:pt idx="5059">
                  <c:v>35313</c:v>
                </c:pt>
                <c:pt idx="5060">
                  <c:v>35314</c:v>
                </c:pt>
                <c:pt idx="5061">
                  <c:v>35317</c:v>
                </c:pt>
                <c:pt idx="5062">
                  <c:v>35318</c:v>
                </c:pt>
                <c:pt idx="5063">
                  <c:v>35319</c:v>
                </c:pt>
                <c:pt idx="5064">
                  <c:v>35320</c:v>
                </c:pt>
                <c:pt idx="5065">
                  <c:v>35321</c:v>
                </c:pt>
                <c:pt idx="5066">
                  <c:v>35324</c:v>
                </c:pt>
                <c:pt idx="5067">
                  <c:v>35325</c:v>
                </c:pt>
                <c:pt idx="5068">
                  <c:v>35326</c:v>
                </c:pt>
                <c:pt idx="5069">
                  <c:v>35327</c:v>
                </c:pt>
                <c:pt idx="5070">
                  <c:v>35328</c:v>
                </c:pt>
                <c:pt idx="5071">
                  <c:v>35331</c:v>
                </c:pt>
                <c:pt idx="5072">
                  <c:v>35332</c:v>
                </c:pt>
                <c:pt idx="5073">
                  <c:v>35333</c:v>
                </c:pt>
                <c:pt idx="5074">
                  <c:v>35334</c:v>
                </c:pt>
                <c:pt idx="5075">
                  <c:v>35335</c:v>
                </c:pt>
                <c:pt idx="5076">
                  <c:v>35338</c:v>
                </c:pt>
                <c:pt idx="5077">
                  <c:v>35339</c:v>
                </c:pt>
                <c:pt idx="5078">
                  <c:v>35340</c:v>
                </c:pt>
                <c:pt idx="5079">
                  <c:v>35341</c:v>
                </c:pt>
                <c:pt idx="5080">
                  <c:v>35342</c:v>
                </c:pt>
                <c:pt idx="5081">
                  <c:v>35345</c:v>
                </c:pt>
                <c:pt idx="5082">
                  <c:v>35346</c:v>
                </c:pt>
                <c:pt idx="5083">
                  <c:v>35347</c:v>
                </c:pt>
                <c:pt idx="5084">
                  <c:v>35348</c:v>
                </c:pt>
                <c:pt idx="5085">
                  <c:v>35349</c:v>
                </c:pt>
                <c:pt idx="5086">
                  <c:v>35353</c:v>
                </c:pt>
                <c:pt idx="5087">
                  <c:v>35354</c:v>
                </c:pt>
                <c:pt idx="5088">
                  <c:v>35355</c:v>
                </c:pt>
                <c:pt idx="5089">
                  <c:v>35356</c:v>
                </c:pt>
                <c:pt idx="5090">
                  <c:v>35359</c:v>
                </c:pt>
                <c:pt idx="5091">
                  <c:v>35360</c:v>
                </c:pt>
                <c:pt idx="5092">
                  <c:v>35361</c:v>
                </c:pt>
                <c:pt idx="5093">
                  <c:v>35362</c:v>
                </c:pt>
                <c:pt idx="5094">
                  <c:v>35363</c:v>
                </c:pt>
                <c:pt idx="5095">
                  <c:v>35366</c:v>
                </c:pt>
                <c:pt idx="5096">
                  <c:v>35367</c:v>
                </c:pt>
                <c:pt idx="5097">
                  <c:v>35368</c:v>
                </c:pt>
                <c:pt idx="5098">
                  <c:v>35369</c:v>
                </c:pt>
                <c:pt idx="5099">
                  <c:v>35370</c:v>
                </c:pt>
                <c:pt idx="5100">
                  <c:v>35373</c:v>
                </c:pt>
                <c:pt idx="5101">
                  <c:v>35374</c:v>
                </c:pt>
                <c:pt idx="5102">
                  <c:v>35375</c:v>
                </c:pt>
                <c:pt idx="5103">
                  <c:v>35376</c:v>
                </c:pt>
                <c:pt idx="5104">
                  <c:v>35377</c:v>
                </c:pt>
                <c:pt idx="5105">
                  <c:v>35381</c:v>
                </c:pt>
                <c:pt idx="5106">
                  <c:v>35382</c:v>
                </c:pt>
                <c:pt idx="5107">
                  <c:v>35383</c:v>
                </c:pt>
                <c:pt idx="5108">
                  <c:v>35384</c:v>
                </c:pt>
                <c:pt idx="5109">
                  <c:v>35387</c:v>
                </c:pt>
                <c:pt idx="5110">
                  <c:v>35388</c:v>
                </c:pt>
                <c:pt idx="5111">
                  <c:v>35389</c:v>
                </c:pt>
                <c:pt idx="5112">
                  <c:v>35390</c:v>
                </c:pt>
                <c:pt idx="5113">
                  <c:v>35391</c:v>
                </c:pt>
                <c:pt idx="5114">
                  <c:v>35394</c:v>
                </c:pt>
                <c:pt idx="5115">
                  <c:v>35395</c:v>
                </c:pt>
                <c:pt idx="5116">
                  <c:v>35396</c:v>
                </c:pt>
                <c:pt idx="5117">
                  <c:v>35398</c:v>
                </c:pt>
                <c:pt idx="5118">
                  <c:v>35401</c:v>
                </c:pt>
                <c:pt idx="5119">
                  <c:v>35402</c:v>
                </c:pt>
                <c:pt idx="5120">
                  <c:v>35403</c:v>
                </c:pt>
                <c:pt idx="5121">
                  <c:v>35404</c:v>
                </c:pt>
                <c:pt idx="5122">
                  <c:v>35405</c:v>
                </c:pt>
                <c:pt idx="5123">
                  <c:v>35408</c:v>
                </c:pt>
                <c:pt idx="5124">
                  <c:v>35409</c:v>
                </c:pt>
                <c:pt idx="5125">
                  <c:v>35410</c:v>
                </c:pt>
                <c:pt idx="5126">
                  <c:v>35411</c:v>
                </c:pt>
                <c:pt idx="5127">
                  <c:v>35412</c:v>
                </c:pt>
                <c:pt idx="5128">
                  <c:v>35415</c:v>
                </c:pt>
                <c:pt idx="5129">
                  <c:v>35416</c:v>
                </c:pt>
                <c:pt idx="5130">
                  <c:v>35417</c:v>
                </c:pt>
                <c:pt idx="5131">
                  <c:v>35418</c:v>
                </c:pt>
                <c:pt idx="5132">
                  <c:v>35419</c:v>
                </c:pt>
                <c:pt idx="5133">
                  <c:v>35422</c:v>
                </c:pt>
                <c:pt idx="5134">
                  <c:v>35423</c:v>
                </c:pt>
                <c:pt idx="5135">
                  <c:v>35425</c:v>
                </c:pt>
                <c:pt idx="5136">
                  <c:v>35426</c:v>
                </c:pt>
                <c:pt idx="5137">
                  <c:v>35429</c:v>
                </c:pt>
                <c:pt idx="5138">
                  <c:v>35430</c:v>
                </c:pt>
                <c:pt idx="5139">
                  <c:v>35432</c:v>
                </c:pt>
                <c:pt idx="5140">
                  <c:v>35433</c:v>
                </c:pt>
                <c:pt idx="5141">
                  <c:v>35436</c:v>
                </c:pt>
                <c:pt idx="5142">
                  <c:v>35437</c:v>
                </c:pt>
                <c:pt idx="5143">
                  <c:v>35438</c:v>
                </c:pt>
                <c:pt idx="5144">
                  <c:v>35439</c:v>
                </c:pt>
                <c:pt idx="5145">
                  <c:v>35440</c:v>
                </c:pt>
                <c:pt idx="5146">
                  <c:v>35443</c:v>
                </c:pt>
                <c:pt idx="5147">
                  <c:v>35444</c:v>
                </c:pt>
                <c:pt idx="5148">
                  <c:v>35445</c:v>
                </c:pt>
                <c:pt idx="5149">
                  <c:v>35446</c:v>
                </c:pt>
                <c:pt idx="5150">
                  <c:v>35447</c:v>
                </c:pt>
                <c:pt idx="5151">
                  <c:v>35451</c:v>
                </c:pt>
                <c:pt idx="5152">
                  <c:v>35452</c:v>
                </c:pt>
                <c:pt idx="5153">
                  <c:v>35453</c:v>
                </c:pt>
                <c:pt idx="5154">
                  <c:v>35454</c:v>
                </c:pt>
                <c:pt idx="5155">
                  <c:v>35457</c:v>
                </c:pt>
                <c:pt idx="5156">
                  <c:v>35458</c:v>
                </c:pt>
                <c:pt idx="5157">
                  <c:v>35459</c:v>
                </c:pt>
                <c:pt idx="5158">
                  <c:v>35460</c:v>
                </c:pt>
                <c:pt idx="5159">
                  <c:v>35461</c:v>
                </c:pt>
                <c:pt idx="5160">
                  <c:v>35464</c:v>
                </c:pt>
                <c:pt idx="5161">
                  <c:v>35465</c:v>
                </c:pt>
                <c:pt idx="5162">
                  <c:v>35466</c:v>
                </c:pt>
                <c:pt idx="5163">
                  <c:v>35467</c:v>
                </c:pt>
                <c:pt idx="5164">
                  <c:v>35468</c:v>
                </c:pt>
                <c:pt idx="5165">
                  <c:v>35471</c:v>
                </c:pt>
                <c:pt idx="5166">
                  <c:v>35472</c:v>
                </c:pt>
                <c:pt idx="5167">
                  <c:v>35473</c:v>
                </c:pt>
                <c:pt idx="5168">
                  <c:v>35474</c:v>
                </c:pt>
                <c:pt idx="5169">
                  <c:v>35475</c:v>
                </c:pt>
                <c:pt idx="5170">
                  <c:v>35479</c:v>
                </c:pt>
                <c:pt idx="5171">
                  <c:v>35480</c:v>
                </c:pt>
                <c:pt idx="5172">
                  <c:v>35481</c:v>
                </c:pt>
                <c:pt idx="5173">
                  <c:v>35482</c:v>
                </c:pt>
                <c:pt idx="5174">
                  <c:v>35485</c:v>
                </c:pt>
                <c:pt idx="5175">
                  <c:v>35486</c:v>
                </c:pt>
                <c:pt idx="5176">
                  <c:v>35487</c:v>
                </c:pt>
                <c:pt idx="5177">
                  <c:v>35488</c:v>
                </c:pt>
                <c:pt idx="5178">
                  <c:v>35489</c:v>
                </c:pt>
                <c:pt idx="5179">
                  <c:v>35492</c:v>
                </c:pt>
                <c:pt idx="5180">
                  <c:v>35493</c:v>
                </c:pt>
                <c:pt idx="5181">
                  <c:v>35494</c:v>
                </c:pt>
                <c:pt idx="5182">
                  <c:v>35495</c:v>
                </c:pt>
                <c:pt idx="5183">
                  <c:v>35496</c:v>
                </c:pt>
                <c:pt idx="5184">
                  <c:v>35499</c:v>
                </c:pt>
                <c:pt idx="5185">
                  <c:v>35500</c:v>
                </c:pt>
                <c:pt idx="5186">
                  <c:v>35501</c:v>
                </c:pt>
                <c:pt idx="5187">
                  <c:v>35502</c:v>
                </c:pt>
                <c:pt idx="5188">
                  <c:v>35503</c:v>
                </c:pt>
                <c:pt idx="5189">
                  <c:v>35506</c:v>
                </c:pt>
                <c:pt idx="5190">
                  <c:v>35507</c:v>
                </c:pt>
                <c:pt idx="5191">
                  <c:v>35508</c:v>
                </c:pt>
                <c:pt idx="5192">
                  <c:v>35509</c:v>
                </c:pt>
                <c:pt idx="5193">
                  <c:v>35510</c:v>
                </c:pt>
                <c:pt idx="5194">
                  <c:v>35513</c:v>
                </c:pt>
                <c:pt idx="5195">
                  <c:v>35514</c:v>
                </c:pt>
                <c:pt idx="5196">
                  <c:v>35515</c:v>
                </c:pt>
                <c:pt idx="5197">
                  <c:v>35516</c:v>
                </c:pt>
                <c:pt idx="5198">
                  <c:v>35520</c:v>
                </c:pt>
                <c:pt idx="5199">
                  <c:v>35521</c:v>
                </c:pt>
                <c:pt idx="5200">
                  <c:v>35522</c:v>
                </c:pt>
                <c:pt idx="5201">
                  <c:v>35523</c:v>
                </c:pt>
                <c:pt idx="5202">
                  <c:v>35524</c:v>
                </c:pt>
                <c:pt idx="5203">
                  <c:v>35527</c:v>
                </c:pt>
                <c:pt idx="5204">
                  <c:v>35528</c:v>
                </c:pt>
                <c:pt idx="5205">
                  <c:v>35529</c:v>
                </c:pt>
                <c:pt idx="5206">
                  <c:v>35530</c:v>
                </c:pt>
                <c:pt idx="5207">
                  <c:v>35531</c:v>
                </c:pt>
                <c:pt idx="5208">
                  <c:v>35534</c:v>
                </c:pt>
                <c:pt idx="5209">
                  <c:v>35535</c:v>
                </c:pt>
                <c:pt idx="5210">
                  <c:v>35536</c:v>
                </c:pt>
                <c:pt idx="5211">
                  <c:v>35537</c:v>
                </c:pt>
                <c:pt idx="5212">
                  <c:v>35538</c:v>
                </c:pt>
                <c:pt idx="5213">
                  <c:v>35541</c:v>
                </c:pt>
                <c:pt idx="5214">
                  <c:v>35542</c:v>
                </c:pt>
                <c:pt idx="5215">
                  <c:v>35543</c:v>
                </c:pt>
                <c:pt idx="5216">
                  <c:v>35544</c:v>
                </c:pt>
                <c:pt idx="5217">
                  <c:v>35545</c:v>
                </c:pt>
                <c:pt idx="5218">
                  <c:v>35548</c:v>
                </c:pt>
                <c:pt idx="5219">
                  <c:v>35549</c:v>
                </c:pt>
                <c:pt idx="5220">
                  <c:v>35550</c:v>
                </c:pt>
                <c:pt idx="5221">
                  <c:v>35551</c:v>
                </c:pt>
                <c:pt idx="5222">
                  <c:v>35552</c:v>
                </c:pt>
                <c:pt idx="5223">
                  <c:v>35555</c:v>
                </c:pt>
                <c:pt idx="5224">
                  <c:v>35556</c:v>
                </c:pt>
                <c:pt idx="5225">
                  <c:v>35557</c:v>
                </c:pt>
                <c:pt idx="5226">
                  <c:v>35558</c:v>
                </c:pt>
                <c:pt idx="5227">
                  <c:v>35559</c:v>
                </c:pt>
                <c:pt idx="5228">
                  <c:v>35562</c:v>
                </c:pt>
                <c:pt idx="5229">
                  <c:v>35563</c:v>
                </c:pt>
                <c:pt idx="5230">
                  <c:v>35564</c:v>
                </c:pt>
                <c:pt idx="5231">
                  <c:v>35565</c:v>
                </c:pt>
                <c:pt idx="5232">
                  <c:v>35566</c:v>
                </c:pt>
                <c:pt idx="5233">
                  <c:v>35569</c:v>
                </c:pt>
                <c:pt idx="5234">
                  <c:v>35570</c:v>
                </c:pt>
                <c:pt idx="5235">
                  <c:v>35571</c:v>
                </c:pt>
                <c:pt idx="5236">
                  <c:v>35572</c:v>
                </c:pt>
                <c:pt idx="5237">
                  <c:v>35573</c:v>
                </c:pt>
                <c:pt idx="5238">
                  <c:v>35577</c:v>
                </c:pt>
                <c:pt idx="5239">
                  <c:v>35578</c:v>
                </c:pt>
                <c:pt idx="5240">
                  <c:v>35579</c:v>
                </c:pt>
                <c:pt idx="5241">
                  <c:v>35580</c:v>
                </c:pt>
                <c:pt idx="5242">
                  <c:v>35583</c:v>
                </c:pt>
                <c:pt idx="5243">
                  <c:v>35584</c:v>
                </c:pt>
                <c:pt idx="5244">
                  <c:v>35585</c:v>
                </c:pt>
                <c:pt idx="5245">
                  <c:v>35586</c:v>
                </c:pt>
                <c:pt idx="5246">
                  <c:v>35587</c:v>
                </c:pt>
                <c:pt idx="5247">
                  <c:v>35590</c:v>
                </c:pt>
                <c:pt idx="5248">
                  <c:v>35591</c:v>
                </c:pt>
                <c:pt idx="5249">
                  <c:v>35592</c:v>
                </c:pt>
                <c:pt idx="5250">
                  <c:v>35593</c:v>
                </c:pt>
                <c:pt idx="5251">
                  <c:v>35594</c:v>
                </c:pt>
                <c:pt idx="5252">
                  <c:v>35597</c:v>
                </c:pt>
                <c:pt idx="5253">
                  <c:v>35598</c:v>
                </c:pt>
                <c:pt idx="5254">
                  <c:v>35599</c:v>
                </c:pt>
                <c:pt idx="5255">
                  <c:v>35600</c:v>
                </c:pt>
                <c:pt idx="5256">
                  <c:v>35601</c:v>
                </c:pt>
                <c:pt idx="5257">
                  <c:v>35604</c:v>
                </c:pt>
                <c:pt idx="5258">
                  <c:v>35605</c:v>
                </c:pt>
                <c:pt idx="5259">
                  <c:v>35606</c:v>
                </c:pt>
                <c:pt idx="5260">
                  <c:v>35607</c:v>
                </c:pt>
                <c:pt idx="5261">
                  <c:v>35608</c:v>
                </c:pt>
                <c:pt idx="5262">
                  <c:v>35611</c:v>
                </c:pt>
                <c:pt idx="5263">
                  <c:v>35612</c:v>
                </c:pt>
                <c:pt idx="5264">
                  <c:v>35613</c:v>
                </c:pt>
                <c:pt idx="5265">
                  <c:v>35614</c:v>
                </c:pt>
                <c:pt idx="5266">
                  <c:v>35618</c:v>
                </c:pt>
                <c:pt idx="5267">
                  <c:v>35619</c:v>
                </c:pt>
                <c:pt idx="5268">
                  <c:v>35620</c:v>
                </c:pt>
                <c:pt idx="5269">
                  <c:v>35621</c:v>
                </c:pt>
                <c:pt idx="5270">
                  <c:v>35622</c:v>
                </c:pt>
                <c:pt idx="5271">
                  <c:v>35625</c:v>
                </c:pt>
                <c:pt idx="5272">
                  <c:v>35626</c:v>
                </c:pt>
                <c:pt idx="5273">
                  <c:v>35627</c:v>
                </c:pt>
                <c:pt idx="5274">
                  <c:v>35628</c:v>
                </c:pt>
                <c:pt idx="5275">
                  <c:v>35629</c:v>
                </c:pt>
                <c:pt idx="5276">
                  <c:v>35632</c:v>
                </c:pt>
                <c:pt idx="5277">
                  <c:v>35633</c:v>
                </c:pt>
                <c:pt idx="5278">
                  <c:v>35634</c:v>
                </c:pt>
                <c:pt idx="5279">
                  <c:v>35635</c:v>
                </c:pt>
                <c:pt idx="5280">
                  <c:v>35636</c:v>
                </c:pt>
                <c:pt idx="5281">
                  <c:v>35639</c:v>
                </c:pt>
                <c:pt idx="5282">
                  <c:v>35640</c:v>
                </c:pt>
                <c:pt idx="5283">
                  <c:v>35641</c:v>
                </c:pt>
                <c:pt idx="5284">
                  <c:v>35642</c:v>
                </c:pt>
                <c:pt idx="5285">
                  <c:v>35643</c:v>
                </c:pt>
                <c:pt idx="5286">
                  <c:v>35646</c:v>
                </c:pt>
                <c:pt idx="5287">
                  <c:v>35647</c:v>
                </c:pt>
                <c:pt idx="5288">
                  <c:v>35648</c:v>
                </c:pt>
                <c:pt idx="5289">
                  <c:v>35649</c:v>
                </c:pt>
                <c:pt idx="5290">
                  <c:v>35650</c:v>
                </c:pt>
                <c:pt idx="5291">
                  <c:v>35653</c:v>
                </c:pt>
                <c:pt idx="5292">
                  <c:v>35654</c:v>
                </c:pt>
                <c:pt idx="5293">
                  <c:v>35655</c:v>
                </c:pt>
                <c:pt idx="5294">
                  <c:v>35656</c:v>
                </c:pt>
                <c:pt idx="5295">
                  <c:v>35657</c:v>
                </c:pt>
                <c:pt idx="5296">
                  <c:v>35660</c:v>
                </c:pt>
                <c:pt idx="5297">
                  <c:v>35661</c:v>
                </c:pt>
                <c:pt idx="5298">
                  <c:v>35662</c:v>
                </c:pt>
                <c:pt idx="5299">
                  <c:v>35663</c:v>
                </c:pt>
                <c:pt idx="5300">
                  <c:v>35664</c:v>
                </c:pt>
                <c:pt idx="5301">
                  <c:v>35667</c:v>
                </c:pt>
                <c:pt idx="5302">
                  <c:v>35668</c:v>
                </c:pt>
                <c:pt idx="5303">
                  <c:v>35669</c:v>
                </c:pt>
                <c:pt idx="5304">
                  <c:v>35670</c:v>
                </c:pt>
                <c:pt idx="5305">
                  <c:v>35671</c:v>
                </c:pt>
                <c:pt idx="5306">
                  <c:v>35675</c:v>
                </c:pt>
                <c:pt idx="5307">
                  <c:v>35676</c:v>
                </c:pt>
                <c:pt idx="5308">
                  <c:v>35677</c:v>
                </c:pt>
                <c:pt idx="5309">
                  <c:v>35678</c:v>
                </c:pt>
                <c:pt idx="5310">
                  <c:v>35681</c:v>
                </c:pt>
                <c:pt idx="5311">
                  <c:v>35682</c:v>
                </c:pt>
                <c:pt idx="5312">
                  <c:v>35683</c:v>
                </c:pt>
                <c:pt idx="5313">
                  <c:v>35684</c:v>
                </c:pt>
                <c:pt idx="5314">
                  <c:v>35685</c:v>
                </c:pt>
                <c:pt idx="5315">
                  <c:v>35688</c:v>
                </c:pt>
                <c:pt idx="5316">
                  <c:v>35689</c:v>
                </c:pt>
                <c:pt idx="5317">
                  <c:v>35690</c:v>
                </c:pt>
                <c:pt idx="5318">
                  <c:v>35691</c:v>
                </c:pt>
                <c:pt idx="5319">
                  <c:v>35692</c:v>
                </c:pt>
                <c:pt idx="5320">
                  <c:v>35695</c:v>
                </c:pt>
                <c:pt idx="5321">
                  <c:v>35696</c:v>
                </c:pt>
                <c:pt idx="5322">
                  <c:v>35697</c:v>
                </c:pt>
                <c:pt idx="5323">
                  <c:v>35698</c:v>
                </c:pt>
                <c:pt idx="5324">
                  <c:v>35699</c:v>
                </c:pt>
                <c:pt idx="5325">
                  <c:v>35702</c:v>
                </c:pt>
                <c:pt idx="5326">
                  <c:v>35703</c:v>
                </c:pt>
                <c:pt idx="5327">
                  <c:v>35704</c:v>
                </c:pt>
                <c:pt idx="5328">
                  <c:v>35705</c:v>
                </c:pt>
                <c:pt idx="5329">
                  <c:v>35706</c:v>
                </c:pt>
                <c:pt idx="5330">
                  <c:v>35709</c:v>
                </c:pt>
                <c:pt idx="5331">
                  <c:v>35710</c:v>
                </c:pt>
                <c:pt idx="5332">
                  <c:v>35711</c:v>
                </c:pt>
                <c:pt idx="5333">
                  <c:v>35712</c:v>
                </c:pt>
                <c:pt idx="5334">
                  <c:v>35713</c:v>
                </c:pt>
                <c:pt idx="5335">
                  <c:v>35717</c:v>
                </c:pt>
                <c:pt idx="5336">
                  <c:v>35718</c:v>
                </c:pt>
                <c:pt idx="5337">
                  <c:v>35719</c:v>
                </c:pt>
                <c:pt idx="5338">
                  <c:v>35720</c:v>
                </c:pt>
                <c:pt idx="5339">
                  <c:v>35723</c:v>
                </c:pt>
                <c:pt idx="5340">
                  <c:v>35724</c:v>
                </c:pt>
                <c:pt idx="5341">
                  <c:v>35725</c:v>
                </c:pt>
                <c:pt idx="5342">
                  <c:v>35726</c:v>
                </c:pt>
                <c:pt idx="5343">
                  <c:v>35727</c:v>
                </c:pt>
                <c:pt idx="5344">
                  <c:v>35730</c:v>
                </c:pt>
                <c:pt idx="5345">
                  <c:v>35731</c:v>
                </c:pt>
                <c:pt idx="5346">
                  <c:v>35732</c:v>
                </c:pt>
                <c:pt idx="5347">
                  <c:v>35733</c:v>
                </c:pt>
                <c:pt idx="5348">
                  <c:v>35734</c:v>
                </c:pt>
                <c:pt idx="5349">
                  <c:v>35737</c:v>
                </c:pt>
                <c:pt idx="5350">
                  <c:v>35738</c:v>
                </c:pt>
                <c:pt idx="5351">
                  <c:v>35739</c:v>
                </c:pt>
                <c:pt idx="5352">
                  <c:v>35740</c:v>
                </c:pt>
                <c:pt idx="5353">
                  <c:v>35741</c:v>
                </c:pt>
                <c:pt idx="5354">
                  <c:v>35744</c:v>
                </c:pt>
                <c:pt idx="5355">
                  <c:v>35746</c:v>
                </c:pt>
                <c:pt idx="5356">
                  <c:v>35747</c:v>
                </c:pt>
                <c:pt idx="5357">
                  <c:v>35748</c:v>
                </c:pt>
                <c:pt idx="5358">
                  <c:v>35751</c:v>
                </c:pt>
                <c:pt idx="5359">
                  <c:v>35752</c:v>
                </c:pt>
                <c:pt idx="5360">
                  <c:v>35753</c:v>
                </c:pt>
                <c:pt idx="5361">
                  <c:v>35754</c:v>
                </c:pt>
                <c:pt idx="5362">
                  <c:v>35755</c:v>
                </c:pt>
                <c:pt idx="5363">
                  <c:v>35758</c:v>
                </c:pt>
                <c:pt idx="5364">
                  <c:v>35759</c:v>
                </c:pt>
                <c:pt idx="5365">
                  <c:v>35760</c:v>
                </c:pt>
                <c:pt idx="5366">
                  <c:v>35762</c:v>
                </c:pt>
                <c:pt idx="5367">
                  <c:v>35765</c:v>
                </c:pt>
                <c:pt idx="5368">
                  <c:v>35766</c:v>
                </c:pt>
                <c:pt idx="5369">
                  <c:v>35767</c:v>
                </c:pt>
                <c:pt idx="5370">
                  <c:v>35768</c:v>
                </c:pt>
                <c:pt idx="5371">
                  <c:v>35769</c:v>
                </c:pt>
                <c:pt idx="5372">
                  <c:v>35772</c:v>
                </c:pt>
                <c:pt idx="5373">
                  <c:v>35773</c:v>
                </c:pt>
                <c:pt idx="5374">
                  <c:v>35774</c:v>
                </c:pt>
                <c:pt idx="5375">
                  <c:v>35775</c:v>
                </c:pt>
                <c:pt idx="5376">
                  <c:v>35776</c:v>
                </c:pt>
                <c:pt idx="5377">
                  <c:v>35779</c:v>
                </c:pt>
                <c:pt idx="5378">
                  <c:v>35780</c:v>
                </c:pt>
                <c:pt idx="5379">
                  <c:v>35781</c:v>
                </c:pt>
                <c:pt idx="5380">
                  <c:v>35782</c:v>
                </c:pt>
                <c:pt idx="5381">
                  <c:v>35783</c:v>
                </c:pt>
                <c:pt idx="5382">
                  <c:v>35786</c:v>
                </c:pt>
                <c:pt idx="5383">
                  <c:v>35787</c:v>
                </c:pt>
                <c:pt idx="5384">
                  <c:v>35788</c:v>
                </c:pt>
                <c:pt idx="5385">
                  <c:v>35790</c:v>
                </c:pt>
                <c:pt idx="5386">
                  <c:v>35793</c:v>
                </c:pt>
                <c:pt idx="5387">
                  <c:v>35794</c:v>
                </c:pt>
                <c:pt idx="5388">
                  <c:v>35795</c:v>
                </c:pt>
                <c:pt idx="5389">
                  <c:v>35797</c:v>
                </c:pt>
                <c:pt idx="5390">
                  <c:v>35800</c:v>
                </c:pt>
                <c:pt idx="5391">
                  <c:v>35801</c:v>
                </c:pt>
                <c:pt idx="5392">
                  <c:v>35802</c:v>
                </c:pt>
                <c:pt idx="5393">
                  <c:v>35803</c:v>
                </c:pt>
                <c:pt idx="5394">
                  <c:v>35804</c:v>
                </c:pt>
                <c:pt idx="5395">
                  <c:v>35807</c:v>
                </c:pt>
                <c:pt idx="5396">
                  <c:v>35808</c:v>
                </c:pt>
                <c:pt idx="5397">
                  <c:v>35809</c:v>
                </c:pt>
                <c:pt idx="5398">
                  <c:v>35810</c:v>
                </c:pt>
                <c:pt idx="5399">
                  <c:v>35811</c:v>
                </c:pt>
                <c:pt idx="5400">
                  <c:v>35815</c:v>
                </c:pt>
                <c:pt idx="5401">
                  <c:v>35816</c:v>
                </c:pt>
                <c:pt idx="5402">
                  <c:v>35817</c:v>
                </c:pt>
                <c:pt idx="5403">
                  <c:v>35818</c:v>
                </c:pt>
                <c:pt idx="5404">
                  <c:v>35821</c:v>
                </c:pt>
                <c:pt idx="5405">
                  <c:v>35822</c:v>
                </c:pt>
                <c:pt idx="5406">
                  <c:v>35823</c:v>
                </c:pt>
                <c:pt idx="5407">
                  <c:v>35824</c:v>
                </c:pt>
                <c:pt idx="5408">
                  <c:v>35825</c:v>
                </c:pt>
                <c:pt idx="5409">
                  <c:v>35828</c:v>
                </c:pt>
                <c:pt idx="5410">
                  <c:v>35829</c:v>
                </c:pt>
                <c:pt idx="5411">
                  <c:v>35830</c:v>
                </c:pt>
                <c:pt idx="5412">
                  <c:v>35831</c:v>
                </c:pt>
                <c:pt idx="5413">
                  <c:v>35832</c:v>
                </c:pt>
                <c:pt idx="5414">
                  <c:v>35835</c:v>
                </c:pt>
                <c:pt idx="5415">
                  <c:v>35836</c:v>
                </c:pt>
                <c:pt idx="5416">
                  <c:v>35837</c:v>
                </c:pt>
                <c:pt idx="5417">
                  <c:v>35838</c:v>
                </c:pt>
                <c:pt idx="5418">
                  <c:v>35839</c:v>
                </c:pt>
                <c:pt idx="5419">
                  <c:v>35843</c:v>
                </c:pt>
                <c:pt idx="5420">
                  <c:v>35844</c:v>
                </c:pt>
                <c:pt idx="5421">
                  <c:v>35845</c:v>
                </c:pt>
                <c:pt idx="5422">
                  <c:v>35846</c:v>
                </c:pt>
                <c:pt idx="5423">
                  <c:v>35849</c:v>
                </c:pt>
                <c:pt idx="5424">
                  <c:v>35850</c:v>
                </c:pt>
                <c:pt idx="5425">
                  <c:v>35851</c:v>
                </c:pt>
                <c:pt idx="5426">
                  <c:v>35852</c:v>
                </c:pt>
                <c:pt idx="5427">
                  <c:v>35853</c:v>
                </c:pt>
                <c:pt idx="5428">
                  <c:v>35856</c:v>
                </c:pt>
                <c:pt idx="5429">
                  <c:v>35857</c:v>
                </c:pt>
                <c:pt idx="5430">
                  <c:v>35858</c:v>
                </c:pt>
                <c:pt idx="5431">
                  <c:v>35859</c:v>
                </c:pt>
                <c:pt idx="5432">
                  <c:v>35860</c:v>
                </c:pt>
                <c:pt idx="5433">
                  <c:v>35863</c:v>
                </c:pt>
                <c:pt idx="5434">
                  <c:v>35864</c:v>
                </c:pt>
                <c:pt idx="5435">
                  <c:v>35865</c:v>
                </c:pt>
                <c:pt idx="5436">
                  <c:v>35866</c:v>
                </c:pt>
                <c:pt idx="5437">
                  <c:v>35867</c:v>
                </c:pt>
                <c:pt idx="5438">
                  <c:v>35870</c:v>
                </c:pt>
                <c:pt idx="5439">
                  <c:v>35871</c:v>
                </c:pt>
                <c:pt idx="5440">
                  <c:v>35872</c:v>
                </c:pt>
                <c:pt idx="5441">
                  <c:v>35873</c:v>
                </c:pt>
                <c:pt idx="5442">
                  <c:v>35874</c:v>
                </c:pt>
                <c:pt idx="5443">
                  <c:v>35877</c:v>
                </c:pt>
                <c:pt idx="5444">
                  <c:v>35878</c:v>
                </c:pt>
                <c:pt idx="5445">
                  <c:v>35879</c:v>
                </c:pt>
                <c:pt idx="5446">
                  <c:v>35880</c:v>
                </c:pt>
                <c:pt idx="5447">
                  <c:v>35881</c:v>
                </c:pt>
                <c:pt idx="5448">
                  <c:v>35884</c:v>
                </c:pt>
                <c:pt idx="5449">
                  <c:v>35885</c:v>
                </c:pt>
                <c:pt idx="5450">
                  <c:v>35886</c:v>
                </c:pt>
                <c:pt idx="5451">
                  <c:v>35887</c:v>
                </c:pt>
                <c:pt idx="5452">
                  <c:v>35888</c:v>
                </c:pt>
                <c:pt idx="5453">
                  <c:v>35891</c:v>
                </c:pt>
                <c:pt idx="5454">
                  <c:v>35892</c:v>
                </c:pt>
                <c:pt idx="5455">
                  <c:v>35893</c:v>
                </c:pt>
                <c:pt idx="5456">
                  <c:v>35894</c:v>
                </c:pt>
                <c:pt idx="5457">
                  <c:v>35898</c:v>
                </c:pt>
                <c:pt idx="5458">
                  <c:v>35899</c:v>
                </c:pt>
                <c:pt idx="5459">
                  <c:v>35900</c:v>
                </c:pt>
                <c:pt idx="5460">
                  <c:v>35901</c:v>
                </c:pt>
                <c:pt idx="5461">
                  <c:v>35902</c:v>
                </c:pt>
                <c:pt idx="5462">
                  <c:v>35905</c:v>
                </c:pt>
                <c:pt idx="5463">
                  <c:v>35906</c:v>
                </c:pt>
                <c:pt idx="5464">
                  <c:v>35907</c:v>
                </c:pt>
                <c:pt idx="5465">
                  <c:v>35908</c:v>
                </c:pt>
                <c:pt idx="5466">
                  <c:v>35909</c:v>
                </c:pt>
                <c:pt idx="5467">
                  <c:v>35912</c:v>
                </c:pt>
                <c:pt idx="5468">
                  <c:v>35913</c:v>
                </c:pt>
                <c:pt idx="5469">
                  <c:v>35914</c:v>
                </c:pt>
                <c:pt idx="5470">
                  <c:v>35915</c:v>
                </c:pt>
                <c:pt idx="5471">
                  <c:v>35916</c:v>
                </c:pt>
                <c:pt idx="5472">
                  <c:v>35919</c:v>
                </c:pt>
                <c:pt idx="5473">
                  <c:v>35920</c:v>
                </c:pt>
                <c:pt idx="5474">
                  <c:v>35921</c:v>
                </c:pt>
                <c:pt idx="5475">
                  <c:v>35922</c:v>
                </c:pt>
                <c:pt idx="5476">
                  <c:v>35923</c:v>
                </c:pt>
                <c:pt idx="5477">
                  <c:v>35926</c:v>
                </c:pt>
                <c:pt idx="5478">
                  <c:v>35927</c:v>
                </c:pt>
                <c:pt idx="5479">
                  <c:v>35928</c:v>
                </c:pt>
                <c:pt idx="5480">
                  <c:v>35929</c:v>
                </c:pt>
                <c:pt idx="5481">
                  <c:v>35930</c:v>
                </c:pt>
                <c:pt idx="5482">
                  <c:v>35933</c:v>
                </c:pt>
                <c:pt idx="5483">
                  <c:v>35934</c:v>
                </c:pt>
                <c:pt idx="5484">
                  <c:v>35935</c:v>
                </c:pt>
                <c:pt idx="5485">
                  <c:v>35936</c:v>
                </c:pt>
                <c:pt idx="5486">
                  <c:v>35937</c:v>
                </c:pt>
                <c:pt idx="5487">
                  <c:v>35941</c:v>
                </c:pt>
                <c:pt idx="5488">
                  <c:v>35942</c:v>
                </c:pt>
                <c:pt idx="5489">
                  <c:v>35943</c:v>
                </c:pt>
                <c:pt idx="5490">
                  <c:v>35944</c:v>
                </c:pt>
                <c:pt idx="5491">
                  <c:v>35947</c:v>
                </c:pt>
                <c:pt idx="5492">
                  <c:v>35948</c:v>
                </c:pt>
                <c:pt idx="5493">
                  <c:v>35949</c:v>
                </c:pt>
                <c:pt idx="5494">
                  <c:v>35950</c:v>
                </c:pt>
                <c:pt idx="5495">
                  <c:v>35951</c:v>
                </c:pt>
                <c:pt idx="5496">
                  <c:v>35954</c:v>
                </c:pt>
                <c:pt idx="5497">
                  <c:v>35955</c:v>
                </c:pt>
                <c:pt idx="5498">
                  <c:v>35956</c:v>
                </c:pt>
                <c:pt idx="5499">
                  <c:v>35957</c:v>
                </c:pt>
                <c:pt idx="5500">
                  <c:v>35958</c:v>
                </c:pt>
                <c:pt idx="5501">
                  <c:v>35961</c:v>
                </c:pt>
                <c:pt idx="5502">
                  <c:v>35962</c:v>
                </c:pt>
                <c:pt idx="5503">
                  <c:v>35963</c:v>
                </c:pt>
                <c:pt idx="5504">
                  <c:v>35964</c:v>
                </c:pt>
                <c:pt idx="5505">
                  <c:v>35965</c:v>
                </c:pt>
                <c:pt idx="5506">
                  <c:v>35968</c:v>
                </c:pt>
                <c:pt idx="5507">
                  <c:v>35969</c:v>
                </c:pt>
                <c:pt idx="5508">
                  <c:v>35970</c:v>
                </c:pt>
                <c:pt idx="5509">
                  <c:v>35971</c:v>
                </c:pt>
                <c:pt idx="5510">
                  <c:v>35972</c:v>
                </c:pt>
                <c:pt idx="5511">
                  <c:v>35975</c:v>
                </c:pt>
                <c:pt idx="5512">
                  <c:v>35976</c:v>
                </c:pt>
                <c:pt idx="5513">
                  <c:v>35977</c:v>
                </c:pt>
                <c:pt idx="5514">
                  <c:v>35978</c:v>
                </c:pt>
                <c:pt idx="5515">
                  <c:v>35982</c:v>
                </c:pt>
                <c:pt idx="5516">
                  <c:v>35983</c:v>
                </c:pt>
                <c:pt idx="5517">
                  <c:v>35984</c:v>
                </c:pt>
                <c:pt idx="5518">
                  <c:v>35985</c:v>
                </c:pt>
                <c:pt idx="5519">
                  <c:v>35986</c:v>
                </c:pt>
                <c:pt idx="5520">
                  <c:v>35989</c:v>
                </c:pt>
                <c:pt idx="5521">
                  <c:v>35990</c:v>
                </c:pt>
                <c:pt idx="5522">
                  <c:v>35991</c:v>
                </c:pt>
                <c:pt idx="5523">
                  <c:v>35992</c:v>
                </c:pt>
                <c:pt idx="5524">
                  <c:v>35993</c:v>
                </c:pt>
                <c:pt idx="5525">
                  <c:v>35996</c:v>
                </c:pt>
                <c:pt idx="5526">
                  <c:v>35997</c:v>
                </c:pt>
                <c:pt idx="5527">
                  <c:v>35998</c:v>
                </c:pt>
                <c:pt idx="5528">
                  <c:v>35999</c:v>
                </c:pt>
                <c:pt idx="5529">
                  <c:v>36000</c:v>
                </c:pt>
                <c:pt idx="5530">
                  <c:v>36003</c:v>
                </c:pt>
                <c:pt idx="5531">
                  <c:v>36004</c:v>
                </c:pt>
                <c:pt idx="5532">
                  <c:v>36005</c:v>
                </c:pt>
                <c:pt idx="5533">
                  <c:v>36006</c:v>
                </c:pt>
                <c:pt idx="5534">
                  <c:v>36007</c:v>
                </c:pt>
                <c:pt idx="5535">
                  <c:v>36010</c:v>
                </c:pt>
                <c:pt idx="5536">
                  <c:v>36011</c:v>
                </c:pt>
                <c:pt idx="5537">
                  <c:v>36012</c:v>
                </c:pt>
                <c:pt idx="5538">
                  <c:v>36013</c:v>
                </c:pt>
                <c:pt idx="5539">
                  <c:v>36014</c:v>
                </c:pt>
                <c:pt idx="5540">
                  <c:v>36017</c:v>
                </c:pt>
                <c:pt idx="5541">
                  <c:v>36018</c:v>
                </c:pt>
                <c:pt idx="5542">
                  <c:v>36019</c:v>
                </c:pt>
                <c:pt idx="5543">
                  <c:v>36020</c:v>
                </c:pt>
                <c:pt idx="5544">
                  <c:v>36021</c:v>
                </c:pt>
                <c:pt idx="5545">
                  <c:v>36024</c:v>
                </c:pt>
                <c:pt idx="5546">
                  <c:v>36025</c:v>
                </c:pt>
                <c:pt idx="5547">
                  <c:v>36026</c:v>
                </c:pt>
                <c:pt idx="5548">
                  <c:v>36027</c:v>
                </c:pt>
                <c:pt idx="5549">
                  <c:v>36028</c:v>
                </c:pt>
                <c:pt idx="5550">
                  <c:v>36031</c:v>
                </c:pt>
                <c:pt idx="5551">
                  <c:v>36032</c:v>
                </c:pt>
                <c:pt idx="5552">
                  <c:v>36033</c:v>
                </c:pt>
                <c:pt idx="5553">
                  <c:v>36034</c:v>
                </c:pt>
                <c:pt idx="5554">
                  <c:v>36035</c:v>
                </c:pt>
                <c:pt idx="5555">
                  <c:v>36038</c:v>
                </c:pt>
                <c:pt idx="5556">
                  <c:v>36039</c:v>
                </c:pt>
                <c:pt idx="5557">
                  <c:v>36040</c:v>
                </c:pt>
                <c:pt idx="5558">
                  <c:v>36041</c:v>
                </c:pt>
                <c:pt idx="5559">
                  <c:v>36042</c:v>
                </c:pt>
                <c:pt idx="5560">
                  <c:v>36046</c:v>
                </c:pt>
                <c:pt idx="5561">
                  <c:v>36047</c:v>
                </c:pt>
                <c:pt idx="5562">
                  <c:v>36048</c:v>
                </c:pt>
                <c:pt idx="5563">
                  <c:v>36049</c:v>
                </c:pt>
                <c:pt idx="5564">
                  <c:v>36052</c:v>
                </c:pt>
                <c:pt idx="5565">
                  <c:v>36053</c:v>
                </c:pt>
                <c:pt idx="5566">
                  <c:v>36054</c:v>
                </c:pt>
                <c:pt idx="5567">
                  <c:v>36055</c:v>
                </c:pt>
                <c:pt idx="5568">
                  <c:v>36056</c:v>
                </c:pt>
                <c:pt idx="5569">
                  <c:v>36059</c:v>
                </c:pt>
                <c:pt idx="5570">
                  <c:v>36060</c:v>
                </c:pt>
                <c:pt idx="5571">
                  <c:v>36061</c:v>
                </c:pt>
                <c:pt idx="5572">
                  <c:v>36062</c:v>
                </c:pt>
                <c:pt idx="5573">
                  <c:v>36063</c:v>
                </c:pt>
                <c:pt idx="5574">
                  <c:v>36066</c:v>
                </c:pt>
                <c:pt idx="5575">
                  <c:v>36067</c:v>
                </c:pt>
                <c:pt idx="5576">
                  <c:v>36068</c:v>
                </c:pt>
                <c:pt idx="5577">
                  <c:v>36069</c:v>
                </c:pt>
                <c:pt idx="5578">
                  <c:v>36070</c:v>
                </c:pt>
                <c:pt idx="5579">
                  <c:v>36073</c:v>
                </c:pt>
                <c:pt idx="5580">
                  <c:v>36074</c:v>
                </c:pt>
                <c:pt idx="5581">
                  <c:v>36075</c:v>
                </c:pt>
                <c:pt idx="5582">
                  <c:v>36076</c:v>
                </c:pt>
                <c:pt idx="5583">
                  <c:v>36077</c:v>
                </c:pt>
                <c:pt idx="5584">
                  <c:v>36081</c:v>
                </c:pt>
                <c:pt idx="5585">
                  <c:v>36082</c:v>
                </c:pt>
                <c:pt idx="5586">
                  <c:v>36083</c:v>
                </c:pt>
                <c:pt idx="5587">
                  <c:v>36084</c:v>
                </c:pt>
                <c:pt idx="5588">
                  <c:v>36087</c:v>
                </c:pt>
                <c:pt idx="5589">
                  <c:v>36088</c:v>
                </c:pt>
                <c:pt idx="5590">
                  <c:v>36089</c:v>
                </c:pt>
                <c:pt idx="5591">
                  <c:v>36090</c:v>
                </c:pt>
                <c:pt idx="5592">
                  <c:v>36091</c:v>
                </c:pt>
                <c:pt idx="5593">
                  <c:v>36094</c:v>
                </c:pt>
                <c:pt idx="5594">
                  <c:v>36095</c:v>
                </c:pt>
                <c:pt idx="5595">
                  <c:v>36096</c:v>
                </c:pt>
                <c:pt idx="5596">
                  <c:v>36097</c:v>
                </c:pt>
                <c:pt idx="5597">
                  <c:v>36098</c:v>
                </c:pt>
                <c:pt idx="5598">
                  <c:v>36101</c:v>
                </c:pt>
                <c:pt idx="5599">
                  <c:v>36102</c:v>
                </c:pt>
                <c:pt idx="5600">
                  <c:v>36103</c:v>
                </c:pt>
                <c:pt idx="5601">
                  <c:v>36104</c:v>
                </c:pt>
                <c:pt idx="5602">
                  <c:v>36105</c:v>
                </c:pt>
                <c:pt idx="5603">
                  <c:v>36108</c:v>
                </c:pt>
                <c:pt idx="5604">
                  <c:v>36109</c:v>
                </c:pt>
                <c:pt idx="5605">
                  <c:v>36111</c:v>
                </c:pt>
                <c:pt idx="5606">
                  <c:v>36112</c:v>
                </c:pt>
                <c:pt idx="5607">
                  <c:v>36115</c:v>
                </c:pt>
                <c:pt idx="5608">
                  <c:v>36116</c:v>
                </c:pt>
                <c:pt idx="5609">
                  <c:v>36117</c:v>
                </c:pt>
                <c:pt idx="5610">
                  <c:v>36118</c:v>
                </c:pt>
                <c:pt idx="5611">
                  <c:v>36119</c:v>
                </c:pt>
                <c:pt idx="5612">
                  <c:v>36122</c:v>
                </c:pt>
                <c:pt idx="5613">
                  <c:v>36123</c:v>
                </c:pt>
                <c:pt idx="5614">
                  <c:v>36124</c:v>
                </c:pt>
                <c:pt idx="5615">
                  <c:v>36126</c:v>
                </c:pt>
                <c:pt idx="5616">
                  <c:v>36129</c:v>
                </c:pt>
                <c:pt idx="5617">
                  <c:v>36130</c:v>
                </c:pt>
                <c:pt idx="5618">
                  <c:v>36131</c:v>
                </c:pt>
                <c:pt idx="5619">
                  <c:v>36132</c:v>
                </c:pt>
                <c:pt idx="5620">
                  <c:v>36133</c:v>
                </c:pt>
                <c:pt idx="5621">
                  <c:v>36136</c:v>
                </c:pt>
                <c:pt idx="5622">
                  <c:v>36137</c:v>
                </c:pt>
                <c:pt idx="5623">
                  <c:v>36138</c:v>
                </c:pt>
                <c:pt idx="5624">
                  <c:v>36139</c:v>
                </c:pt>
                <c:pt idx="5625">
                  <c:v>36140</c:v>
                </c:pt>
                <c:pt idx="5626">
                  <c:v>36143</c:v>
                </c:pt>
                <c:pt idx="5627">
                  <c:v>36144</c:v>
                </c:pt>
                <c:pt idx="5628">
                  <c:v>36145</c:v>
                </c:pt>
                <c:pt idx="5629">
                  <c:v>36146</c:v>
                </c:pt>
                <c:pt idx="5630">
                  <c:v>36147</c:v>
                </c:pt>
                <c:pt idx="5631">
                  <c:v>36150</c:v>
                </c:pt>
                <c:pt idx="5632">
                  <c:v>36151</c:v>
                </c:pt>
                <c:pt idx="5633">
                  <c:v>36152</c:v>
                </c:pt>
                <c:pt idx="5634">
                  <c:v>36153</c:v>
                </c:pt>
                <c:pt idx="5635">
                  <c:v>36157</c:v>
                </c:pt>
                <c:pt idx="5636">
                  <c:v>36158</c:v>
                </c:pt>
                <c:pt idx="5637">
                  <c:v>36159</c:v>
                </c:pt>
                <c:pt idx="5638">
                  <c:v>36160</c:v>
                </c:pt>
                <c:pt idx="5639">
                  <c:v>36164</c:v>
                </c:pt>
                <c:pt idx="5640">
                  <c:v>36165</c:v>
                </c:pt>
                <c:pt idx="5641">
                  <c:v>36166</c:v>
                </c:pt>
                <c:pt idx="5642">
                  <c:v>36167</c:v>
                </c:pt>
                <c:pt idx="5643">
                  <c:v>36168</c:v>
                </c:pt>
                <c:pt idx="5644">
                  <c:v>36171</c:v>
                </c:pt>
                <c:pt idx="5645">
                  <c:v>36172</c:v>
                </c:pt>
                <c:pt idx="5646">
                  <c:v>36173</c:v>
                </c:pt>
                <c:pt idx="5647">
                  <c:v>36174</c:v>
                </c:pt>
                <c:pt idx="5648">
                  <c:v>36175</c:v>
                </c:pt>
                <c:pt idx="5649">
                  <c:v>36179</c:v>
                </c:pt>
                <c:pt idx="5650">
                  <c:v>36180</c:v>
                </c:pt>
                <c:pt idx="5651">
                  <c:v>36181</c:v>
                </c:pt>
                <c:pt idx="5652">
                  <c:v>36182</c:v>
                </c:pt>
                <c:pt idx="5653">
                  <c:v>36185</c:v>
                </c:pt>
                <c:pt idx="5654">
                  <c:v>36186</c:v>
                </c:pt>
                <c:pt idx="5655">
                  <c:v>36187</c:v>
                </c:pt>
                <c:pt idx="5656">
                  <c:v>36188</c:v>
                </c:pt>
                <c:pt idx="5657">
                  <c:v>36189</c:v>
                </c:pt>
                <c:pt idx="5658">
                  <c:v>36192</c:v>
                </c:pt>
                <c:pt idx="5659">
                  <c:v>36193</c:v>
                </c:pt>
                <c:pt idx="5660">
                  <c:v>36194</c:v>
                </c:pt>
                <c:pt idx="5661">
                  <c:v>36195</c:v>
                </c:pt>
                <c:pt idx="5662">
                  <c:v>36196</c:v>
                </c:pt>
                <c:pt idx="5663">
                  <c:v>36199</c:v>
                </c:pt>
                <c:pt idx="5664">
                  <c:v>36200</c:v>
                </c:pt>
                <c:pt idx="5665">
                  <c:v>36201</c:v>
                </c:pt>
                <c:pt idx="5666">
                  <c:v>36202</c:v>
                </c:pt>
                <c:pt idx="5667">
                  <c:v>36203</c:v>
                </c:pt>
                <c:pt idx="5668">
                  <c:v>36207</c:v>
                </c:pt>
                <c:pt idx="5669">
                  <c:v>36208</c:v>
                </c:pt>
                <c:pt idx="5670">
                  <c:v>36209</c:v>
                </c:pt>
                <c:pt idx="5671">
                  <c:v>36210</c:v>
                </c:pt>
                <c:pt idx="5672">
                  <c:v>36213</c:v>
                </c:pt>
                <c:pt idx="5673">
                  <c:v>36214</c:v>
                </c:pt>
                <c:pt idx="5674">
                  <c:v>36215</c:v>
                </c:pt>
                <c:pt idx="5675">
                  <c:v>36216</c:v>
                </c:pt>
                <c:pt idx="5676">
                  <c:v>36217</c:v>
                </c:pt>
                <c:pt idx="5677">
                  <c:v>36220</c:v>
                </c:pt>
                <c:pt idx="5678">
                  <c:v>36221</c:v>
                </c:pt>
                <c:pt idx="5679">
                  <c:v>36222</c:v>
                </c:pt>
                <c:pt idx="5680">
                  <c:v>36223</c:v>
                </c:pt>
                <c:pt idx="5681">
                  <c:v>36224</c:v>
                </c:pt>
                <c:pt idx="5682">
                  <c:v>36227</c:v>
                </c:pt>
                <c:pt idx="5683">
                  <c:v>36228</c:v>
                </c:pt>
                <c:pt idx="5684">
                  <c:v>36229</c:v>
                </c:pt>
                <c:pt idx="5685">
                  <c:v>36230</c:v>
                </c:pt>
                <c:pt idx="5686">
                  <c:v>36231</c:v>
                </c:pt>
                <c:pt idx="5687">
                  <c:v>36234</c:v>
                </c:pt>
                <c:pt idx="5688">
                  <c:v>36235</c:v>
                </c:pt>
                <c:pt idx="5689">
                  <c:v>36236</c:v>
                </c:pt>
                <c:pt idx="5690">
                  <c:v>36237</c:v>
                </c:pt>
                <c:pt idx="5691">
                  <c:v>36238</c:v>
                </c:pt>
                <c:pt idx="5692">
                  <c:v>36241</c:v>
                </c:pt>
                <c:pt idx="5693">
                  <c:v>36242</c:v>
                </c:pt>
                <c:pt idx="5694">
                  <c:v>36243</c:v>
                </c:pt>
                <c:pt idx="5695">
                  <c:v>36244</c:v>
                </c:pt>
                <c:pt idx="5696">
                  <c:v>36245</c:v>
                </c:pt>
                <c:pt idx="5697">
                  <c:v>36248</c:v>
                </c:pt>
                <c:pt idx="5698">
                  <c:v>36249</c:v>
                </c:pt>
                <c:pt idx="5699">
                  <c:v>36250</c:v>
                </c:pt>
                <c:pt idx="5700">
                  <c:v>36251</c:v>
                </c:pt>
                <c:pt idx="5701">
                  <c:v>36252</c:v>
                </c:pt>
                <c:pt idx="5702">
                  <c:v>36255</c:v>
                </c:pt>
                <c:pt idx="5703">
                  <c:v>36256</c:v>
                </c:pt>
                <c:pt idx="5704">
                  <c:v>36257</c:v>
                </c:pt>
                <c:pt idx="5705">
                  <c:v>36258</c:v>
                </c:pt>
                <c:pt idx="5706">
                  <c:v>36259</c:v>
                </c:pt>
                <c:pt idx="5707">
                  <c:v>36262</c:v>
                </c:pt>
                <c:pt idx="5708">
                  <c:v>36263</c:v>
                </c:pt>
                <c:pt idx="5709">
                  <c:v>36264</c:v>
                </c:pt>
                <c:pt idx="5710">
                  <c:v>36265</c:v>
                </c:pt>
                <c:pt idx="5711">
                  <c:v>36266</c:v>
                </c:pt>
                <c:pt idx="5712">
                  <c:v>36269</c:v>
                </c:pt>
                <c:pt idx="5713">
                  <c:v>36270</c:v>
                </c:pt>
                <c:pt idx="5714">
                  <c:v>36271</c:v>
                </c:pt>
                <c:pt idx="5715">
                  <c:v>36272</c:v>
                </c:pt>
                <c:pt idx="5716">
                  <c:v>36273</c:v>
                </c:pt>
                <c:pt idx="5717">
                  <c:v>36276</c:v>
                </c:pt>
                <c:pt idx="5718">
                  <c:v>36277</c:v>
                </c:pt>
                <c:pt idx="5719">
                  <c:v>36278</c:v>
                </c:pt>
                <c:pt idx="5720">
                  <c:v>36279</c:v>
                </c:pt>
                <c:pt idx="5721">
                  <c:v>36280</c:v>
                </c:pt>
                <c:pt idx="5722">
                  <c:v>36283</c:v>
                </c:pt>
                <c:pt idx="5723">
                  <c:v>36284</c:v>
                </c:pt>
                <c:pt idx="5724">
                  <c:v>36285</c:v>
                </c:pt>
                <c:pt idx="5725">
                  <c:v>36286</c:v>
                </c:pt>
                <c:pt idx="5726">
                  <c:v>36287</c:v>
                </c:pt>
                <c:pt idx="5727">
                  <c:v>36290</c:v>
                </c:pt>
                <c:pt idx="5728">
                  <c:v>36291</c:v>
                </c:pt>
                <c:pt idx="5729">
                  <c:v>36292</c:v>
                </c:pt>
                <c:pt idx="5730">
                  <c:v>36293</c:v>
                </c:pt>
                <c:pt idx="5731">
                  <c:v>36294</c:v>
                </c:pt>
                <c:pt idx="5732">
                  <c:v>36297</c:v>
                </c:pt>
                <c:pt idx="5733">
                  <c:v>36298</c:v>
                </c:pt>
                <c:pt idx="5734">
                  <c:v>36299</c:v>
                </c:pt>
                <c:pt idx="5735">
                  <c:v>36300</c:v>
                </c:pt>
                <c:pt idx="5736">
                  <c:v>36301</c:v>
                </c:pt>
                <c:pt idx="5737">
                  <c:v>36304</c:v>
                </c:pt>
                <c:pt idx="5738">
                  <c:v>36305</c:v>
                </c:pt>
                <c:pt idx="5739">
                  <c:v>36306</c:v>
                </c:pt>
                <c:pt idx="5740">
                  <c:v>36307</c:v>
                </c:pt>
                <c:pt idx="5741">
                  <c:v>36308</c:v>
                </c:pt>
                <c:pt idx="5742">
                  <c:v>36312</c:v>
                </c:pt>
                <c:pt idx="5743">
                  <c:v>36313</c:v>
                </c:pt>
                <c:pt idx="5744">
                  <c:v>36314</c:v>
                </c:pt>
                <c:pt idx="5745">
                  <c:v>36315</c:v>
                </c:pt>
                <c:pt idx="5746">
                  <c:v>36318</c:v>
                </c:pt>
                <c:pt idx="5747">
                  <c:v>36319</c:v>
                </c:pt>
                <c:pt idx="5748">
                  <c:v>36320</c:v>
                </c:pt>
                <c:pt idx="5749">
                  <c:v>36321</c:v>
                </c:pt>
                <c:pt idx="5750">
                  <c:v>36322</c:v>
                </c:pt>
                <c:pt idx="5751">
                  <c:v>36325</c:v>
                </c:pt>
                <c:pt idx="5752">
                  <c:v>36326</c:v>
                </c:pt>
                <c:pt idx="5753">
                  <c:v>36327</c:v>
                </c:pt>
                <c:pt idx="5754">
                  <c:v>36328</c:v>
                </c:pt>
                <c:pt idx="5755">
                  <c:v>36329</c:v>
                </c:pt>
                <c:pt idx="5756">
                  <c:v>36332</c:v>
                </c:pt>
                <c:pt idx="5757">
                  <c:v>36333</c:v>
                </c:pt>
                <c:pt idx="5758">
                  <c:v>36334</c:v>
                </c:pt>
                <c:pt idx="5759">
                  <c:v>36335</c:v>
                </c:pt>
                <c:pt idx="5760">
                  <c:v>36336</c:v>
                </c:pt>
                <c:pt idx="5761">
                  <c:v>36339</c:v>
                </c:pt>
                <c:pt idx="5762">
                  <c:v>36340</c:v>
                </c:pt>
                <c:pt idx="5763">
                  <c:v>36341</c:v>
                </c:pt>
                <c:pt idx="5764">
                  <c:v>36342</c:v>
                </c:pt>
                <c:pt idx="5765">
                  <c:v>36343</c:v>
                </c:pt>
                <c:pt idx="5766">
                  <c:v>36347</c:v>
                </c:pt>
                <c:pt idx="5767">
                  <c:v>36348</c:v>
                </c:pt>
                <c:pt idx="5768">
                  <c:v>36349</c:v>
                </c:pt>
                <c:pt idx="5769">
                  <c:v>36350</c:v>
                </c:pt>
                <c:pt idx="5770">
                  <c:v>36353</c:v>
                </c:pt>
                <c:pt idx="5771">
                  <c:v>36354</c:v>
                </c:pt>
                <c:pt idx="5772">
                  <c:v>36355</c:v>
                </c:pt>
                <c:pt idx="5773">
                  <c:v>36356</c:v>
                </c:pt>
                <c:pt idx="5774">
                  <c:v>36357</c:v>
                </c:pt>
                <c:pt idx="5775">
                  <c:v>36360</c:v>
                </c:pt>
                <c:pt idx="5776">
                  <c:v>36361</c:v>
                </c:pt>
                <c:pt idx="5777">
                  <c:v>36362</c:v>
                </c:pt>
                <c:pt idx="5778">
                  <c:v>36363</c:v>
                </c:pt>
                <c:pt idx="5779">
                  <c:v>36364</c:v>
                </c:pt>
                <c:pt idx="5780">
                  <c:v>36367</c:v>
                </c:pt>
                <c:pt idx="5781">
                  <c:v>36368</c:v>
                </c:pt>
                <c:pt idx="5782">
                  <c:v>36369</c:v>
                </c:pt>
                <c:pt idx="5783">
                  <c:v>36370</c:v>
                </c:pt>
                <c:pt idx="5784">
                  <c:v>36371</c:v>
                </c:pt>
                <c:pt idx="5785">
                  <c:v>36374</c:v>
                </c:pt>
                <c:pt idx="5786">
                  <c:v>36375</c:v>
                </c:pt>
                <c:pt idx="5787">
                  <c:v>36376</c:v>
                </c:pt>
                <c:pt idx="5788">
                  <c:v>36377</c:v>
                </c:pt>
                <c:pt idx="5789">
                  <c:v>36378</c:v>
                </c:pt>
                <c:pt idx="5790">
                  <c:v>36381</c:v>
                </c:pt>
                <c:pt idx="5791">
                  <c:v>36382</c:v>
                </c:pt>
                <c:pt idx="5792">
                  <c:v>36383</c:v>
                </c:pt>
                <c:pt idx="5793">
                  <c:v>36384</c:v>
                </c:pt>
                <c:pt idx="5794">
                  <c:v>36385</c:v>
                </c:pt>
                <c:pt idx="5795">
                  <c:v>36388</c:v>
                </c:pt>
                <c:pt idx="5796">
                  <c:v>36389</c:v>
                </c:pt>
                <c:pt idx="5797">
                  <c:v>36390</c:v>
                </c:pt>
                <c:pt idx="5798">
                  <c:v>36391</c:v>
                </c:pt>
                <c:pt idx="5799">
                  <c:v>36392</c:v>
                </c:pt>
                <c:pt idx="5800">
                  <c:v>36395</c:v>
                </c:pt>
                <c:pt idx="5801">
                  <c:v>36396</c:v>
                </c:pt>
                <c:pt idx="5802">
                  <c:v>36397</c:v>
                </c:pt>
                <c:pt idx="5803">
                  <c:v>36398</c:v>
                </c:pt>
                <c:pt idx="5804">
                  <c:v>36399</c:v>
                </c:pt>
                <c:pt idx="5805">
                  <c:v>36402</c:v>
                </c:pt>
                <c:pt idx="5806">
                  <c:v>36403</c:v>
                </c:pt>
                <c:pt idx="5807">
                  <c:v>36404</c:v>
                </c:pt>
                <c:pt idx="5808">
                  <c:v>36405</c:v>
                </c:pt>
                <c:pt idx="5809">
                  <c:v>36406</c:v>
                </c:pt>
                <c:pt idx="5810">
                  <c:v>36410</c:v>
                </c:pt>
                <c:pt idx="5811">
                  <c:v>36411</c:v>
                </c:pt>
                <c:pt idx="5812">
                  <c:v>36412</c:v>
                </c:pt>
                <c:pt idx="5813">
                  <c:v>36413</c:v>
                </c:pt>
                <c:pt idx="5814">
                  <c:v>36416</c:v>
                </c:pt>
                <c:pt idx="5815">
                  <c:v>36417</c:v>
                </c:pt>
                <c:pt idx="5816">
                  <c:v>36418</c:v>
                </c:pt>
                <c:pt idx="5817">
                  <c:v>36419</c:v>
                </c:pt>
                <c:pt idx="5818">
                  <c:v>36420</c:v>
                </c:pt>
                <c:pt idx="5819">
                  <c:v>36423</c:v>
                </c:pt>
                <c:pt idx="5820">
                  <c:v>36424</c:v>
                </c:pt>
                <c:pt idx="5821">
                  <c:v>36425</c:v>
                </c:pt>
                <c:pt idx="5822">
                  <c:v>36426</c:v>
                </c:pt>
                <c:pt idx="5823">
                  <c:v>36427</c:v>
                </c:pt>
                <c:pt idx="5824">
                  <c:v>36430</c:v>
                </c:pt>
                <c:pt idx="5825">
                  <c:v>36431</c:v>
                </c:pt>
                <c:pt idx="5826">
                  <c:v>36432</c:v>
                </c:pt>
                <c:pt idx="5827">
                  <c:v>36433</c:v>
                </c:pt>
                <c:pt idx="5828">
                  <c:v>36434</c:v>
                </c:pt>
                <c:pt idx="5829">
                  <c:v>36437</c:v>
                </c:pt>
                <c:pt idx="5830">
                  <c:v>36438</c:v>
                </c:pt>
                <c:pt idx="5831">
                  <c:v>36439</c:v>
                </c:pt>
                <c:pt idx="5832">
                  <c:v>36440</c:v>
                </c:pt>
                <c:pt idx="5833">
                  <c:v>36441</c:v>
                </c:pt>
                <c:pt idx="5834">
                  <c:v>36445</c:v>
                </c:pt>
                <c:pt idx="5835">
                  <c:v>36446</c:v>
                </c:pt>
                <c:pt idx="5836">
                  <c:v>36447</c:v>
                </c:pt>
                <c:pt idx="5837">
                  <c:v>36448</c:v>
                </c:pt>
                <c:pt idx="5838">
                  <c:v>36451</c:v>
                </c:pt>
                <c:pt idx="5839">
                  <c:v>36452</c:v>
                </c:pt>
                <c:pt idx="5840">
                  <c:v>36453</c:v>
                </c:pt>
                <c:pt idx="5841">
                  <c:v>36454</c:v>
                </c:pt>
                <c:pt idx="5842">
                  <c:v>36455</c:v>
                </c:pt>
                <c:pt idx="5843">
                  <c:v>36458</c:v>
                </c:pt>
                <c:pt idx="5844">
                  <c:v>36459</c:v>
                </c:pt>
                <c:pt idx="5845">
                  <c:v>36460</c:v>
                </c:pt>
                <c:pt idx="5846">
                  <c:v>36461</c:v>
                </c:pt>
                <c:pt idx="5847">
                  <c:v>36462</c:v>
                </c:pt>
                <c:pt idx="5848">
                  <c:v>36465</c:v>
                </c:pt>
                <c:pt idx="5849">
                  <c:v>36466</c:v>
                </c:pt>
                <c:pt idx="5850">
                  <c:v>36467</c:v>
                </c:pt>
                <c:pt idx="5851">
                  <c:v>36468</c:v>
                </c:pt>
                <c:pt idx="5852">
                  <c:v>36469</c:v>
                </c:pt>
                <c:pt idx="5853">
                  <c:v>36472</c:v>
                </c:pt>
                <c:pt idx="5854">
                  <c:v>36473</c:v>
                </c:pt>
                <c:pt idx="5855">
                  <c:v>36474</c:v>
                </c:pt>
                <c:pt idx="5856">
                  <c:v>36476</c:v>
                </c:pt>
                <c:pt idx="5857">
                  <c:v>36479</c:v>
                </c:pt>
                <c:pt idx="5858">
                  <c:v>36480</c:v>
                </c:pt>
                <c:pt idx="5859">
                  <c:v>36481</c:v>
                </c:pt>
                <c:pt idx="5860">
                  <c:v>36482</c:v>
                </c:pt>
                <c:pt idx="5861">
                  <c:v>36483</c:v>
                </c:pt>
                <c:pt idx="5862">
                  <c:v>36486</c:v>
                </c:pt>
                <c:pt idx="5863">
                  <c:v>36487</c:v>
                </c:pt>
                <c:pt idx="5864">
                  <c:v>36488</c:v>
                </c:pt>
                <c:pt idx="5865">
                  <c:v>36490</c:v>
                </c:pt>
                <c:pt idx="5866">
                  <c:v>36493</c:v>
                </c:pt>
                <c:pt idx="5867">
                  <c:v>36494</c:v>
                </c:pt>
                <c:pt idx="5868">
                  <c:v>36495</c:v>
                </c:pt>
                <c:pt idx="5869">
                  <c:v>36496</c:v>
                </c:pt>
                <c:pt idx="5870">
                  <c:v>36497</c:v>
                </c:pt>
                <c:pt idx="5871">
                  <c:v>36500</c:v>
                </c:pt>
                <c:pt idx="5872">
                  <c:v>36501</c:v>
                </c:pt>
                <c:pt idx="5873">
                  <c:v>36502</c:v>
                </c:pt>
                <c:pt idx="5874">
                  <c:v>36503</c:v>
                </c:pt>
                <c:pt idx="5875">
                  <c:v>36504</c:v>
                </c:pt>
                <c:pt idx="5876">
                  <c:v>36507</c:v>
                </c:pt>
                <c:pt idx="5877">
                  <c:v>36508</c:v>
                </c:pt>
                <c:pt idx="5878">
                  <c:v>36509</c:v>
                </c:pt>
                <c:pt idx="5879">
                  <c:v>36510</c:v>
                </c:pt>
                <c:pt idx="5880">
                  <c:v>36511</c:v>
                </c:pt>
                <c:pt idx="5881">
                  <c:v>36514</c:v>
                </c:pt>
                <c:pt idx="5882">
                  <c:v>36515</c:v>
                </c:pt>
                <c:pt idx="5883">
                  <c:v>36516</c:v>
                </c:pt>
                <c:pt idx="5884">
                  <c:v>36517</c:v>
                </c:pt>
                <c:pt idx="5885">
                  <c:v>36521</c:v>
                </c:pt>
                <c:pt idx="5886">
                  <c:v>36522</c:v>
                </c:pt>
                <c:pt idx="5887">
                  <c:v>36523</c:v>
                </c:pt>
                <c:pt idx="5888">
                  <c:v>36524</c:v>
                </c:pt>
                <c:pt idx="5889">
                  <c:v>36525</c:v>
                </c:pt>
                <c:pt idx="5890">
                  <c:v>36528</c:v>
                </c:pt>
                <c:pt idx="5891">
                  <c:v>36529</c:v>
                </c:pt>
                <c:pt idx="5892">
                  <c:v>36530</c:v>
                </c:pt>
                <c:pt idx="5893">
                  <c:v>36531</c:v>
                </c:pt>
                <c:pt idx="5894">
                  <c:v>36532</c:v>
                </c:pt>
                <c:pt idx="5895">
                  <c:v>36535</c:v>
                </c:pt>
                <c:pt idx="5896">
                  <c:v>36536</c:v>
                </c:pt>
                <c:pt idx="5897">
                  <c:v>36537</c:v>
                </c:pt>
                <c:pt idx="5898">
                  <c:v>36538</c:v>
                </c:pt>
                <c:pt idx="5899">
                  <c:v>36539</c:v>
                </c:pt>
                <c:pt idx="5900">
                  <c:v>36543</c:v>
                </c:pt>
                <c:pt idx="5901">
                  <c:v>36544</c:v>
                </c:pt>
                <c:pt idx="5902">
                  <c:v>36545</c:v>
                </c:pt>
                <c:pt idx="5903">
                  <c:v>36546</c:v>
                </c:pt>
                <c:pt idx="5904">
                  <c:v>36549</c:v>
                </c:pt>
                <c:pt idx="5905">
                  <c:v>36550</c:v>
                </c:pt>
                <c:pt idx="5906">
                  <c:v>36551</c:v>
                </c:pt>
                <c:pt idx="5907">
                  <c:v>36552</c:v>
                </c:pt>
                <c:pt idx="5908">
                  <c:v>36553</c:v>
                </c:pt>
                <c:pt idx="5909">
                  <c:v>36556</c:v>
                </c:pt>
                <c:pt idx="5910">
                  <c:v>36557</c:v>
                </c:pt>
                <c:pt idx="5911">
                  <c:v>36558</c:v>
                </c:pt>
                <c:pt idx="5912">
                  <c:v>36559</c:v>
                </c:pt>
                <c:pt idx="5913">
                  <c:v>36560</c:v>
                </c:pt>
                <c:pt idx="5914">
                  <c:v>36563</c:v>
                </c:pt>
                <c:pt idx="5915">
                  <c:v>36564</c:v>
                </c:pt>
                <c:pt idx="5916">
                  <c:v>36565</c:v>
                </c:pt>
                <c:pt idx="5917">
                  <c:v>36566</c:v>
                </c:pt>
                <c:pt idx="5918">
                  <c:v>36567</c:v>
                </c:pt>
                <c:pt idx="5919">
                  <c:v>36570</c:v>
                </c:pt>
                <c:pt idx="5920">
                  <c:v>36571</c:v>
                </c:pt>
                <c:pt idx="5921">
                  <c:v>36572</c:v>
                </c:pt>
                <c:pt idx="5922">
                  <c:v>36573</c:v>
                </c:pt>
                <c:pt idx="5923">
                  <c:v>36574</c:v>
                </c:pt>
                <c:pt idx="5924">
                  <c:v>36578</c:v>
                </c:pt>
                <c:pt idx="5925">
                  <c:v>36579</c:v>
                </c:pt>
                <c:pt idx="5926">
                  <c:v>36580</c:v>
                </c:pt>
                <c:pt idx="5927">
                  <c:v>36581</c:v>
                </c:pt>
                <c:pt idx="5928">
                  <c:v>36584</c:v>
                </c:pt>
                <c:pt idx="5929">
                  <c:v>36585</c:v>
                </c:pt>
                <c:pt idx="5930">
                  <c:v>36586</c:v>
                </c:pt>
                <c:pt idx="5931">
                  <c:v>36587</c:v>
                </c:pt>
                <c:pt idx="5932">
                  <c:v>36588</c:v>
                </c:pt>
                <c:pt idx="5933">
                  <c:v>36591</c:v>
                </c:pt>
                <c:pt idx="5934">
                  <c:v>36592</c:v>
                </c:pt>
                <c:pt idx="5935">
                  <c:v>36593</c:v>
                </c:pt>
                <c:pt idx="5936">
                  <c:v>36594</c:v>
                </c:pt>
                <c:pt idx="5937">
                  <c:v>36595</c:v>
                </c:pt>
                <c:pt idx="5938">
                  <c:v>36598</c:v>
                </c:pt>
                <c:pt idx="5939">
                  <c:v>36599</c:v>
                </c:pt>
                <c:pt idx="5940">
                  <c:v>36600</c:v>
                </c:pt>
                <c:pt idx="5941">
                  <c:v>36601</c:v>
                </c:pt>
                <c:pt idx="5942">
                  <c:v>36602</c:v>
                </c:pt>
                <c:pt idx="5943">
                  <c:v>36605</c:v>
                </c:pt>
                <c:pt idx="5944">
                  <c:v>36606</c:v>
                </c:pt>
                <c:pt idx="5945">
                  <c:v>36607</c:v>
                </c:pt>
                <c:pt idx="5946">
                  <c:v>36608</c:v>
                </c:pt>
                <c:pt idx="5947">
                  <c:v>36609</c:v>
                </c:pt>
                <c:pt idx="5948">
                  <c:v>36612</c:v>
                </c:pt>
                <c:pt idx="5949">
                  <c:v>36613</c:v>
                </c:pt>
                <c:pt idx="5950">
                  <c:v>36614</c:v>
                </c:pt>
                <c:pt idx="5951">
                  <c:v>36615</c:v>
                </c:pt>
                <c:pt idx="5952">
                  <c:v>36616</c:v>
                </c:pt>
                <c:pt idx="5953">
                  <c:v>36619</c:v>
                </c:pt>
                <c:pt idx="5954">
                  <c:v>36620</c:v>
                </c:pt>
                <c:pt idx="5955">
                  <c:v>36621</c:v>
                </c:pt>
                <c:pt idx="5956">
                  <c:v>36622</c:v>
                </c:pt>
                <c:pt idx="5957">
                  <c:v>36623</c:v>
                </c:pt>
                <c:pt idx="5958">
                  <c:v>36626</c:v>
                </c:pt>
                <c:pt idx="5959">
                  <c:v>36627</c:v>
                </c:pt>
                <c:pt idx="5960">
                  <c:v>36628</c:v>
                </c:pt>
                <c:pt idx="5961">
                  <c:v>36629</c:v>
                </c:pt>
                <c:pt idx="5962">
                  <c:v>36630</c:v>
                </c:pt>
                <c:pt idx="5963">
                  <c:v>36633</c:v>
                </c:pt>
                <c:pt idx="5964">
                  <c:v>36634</c:v>
                </c:pt>
                <c:pt idx="5965">
                  <c:v>36635</c:v>
                </c:pt>
                <c:pt idx="5966">
                  <c:v>36636</c:v>
                </c:pt>
                <c:pt idx="5967">
                  <c:v>36640</c:v>
                </c:pt>
                <c:pt idx="5968">
                  <c:v>36641</c:v>
                </c:pt>
                <c:pt idx="5969">
                  <c:v>36642</c:v>
                </c:pt>
                <c:pt idx="5970">
                  <c:v>36643</c:v>
                </c:pt>
                <c:pt idx="5971">
                  <c:v>36644</c:v>
                </c:pt>
                <c:pt idx="5972">
                  <c:v>36647</c:v>
                </c:pt>
                <c:pt idx="5973">
                  <c:v>36648</c:v>
                </c:pt>
                <c:pt idx="5974">
                  <c:v>36649</c:v>
                </c:pt>
                <c:pt idx="5975">
                  <c:v>36650</c:v>
                </c:pt>
                <c:pt idx="5976">
                  <c:v>36651</c:v>
                </c:pt>
                <c:pt idx="5977">
                  <c:v>36654</c:v>
                </c:pt>
                <c:pt idx="5978">
                  <c:v>36655</c:v>
                </c:pt>
                <c:pt idx="5979">
                  <c:v>36656</c:v>
                </c:pt>
                <c:pt idx="5980">
                  <c:v>36657</c:v>
                </c:pt>
                <c:pt idx="5981">
                  <c:v>36658</c:v>
                </c:pt>
                <c:pt idx="5982">
                  <c:v>36661</c:v>
                </c:pt>
                <c:pt idx="5983">
                  <c:v>36662</c:v>
                </c:pt>
                <c:pt idx="5984">
                  <c:v>36663</c:v>
                </c:pt>
                <c:pt idx="5985">
                  <c:v>36664</c:v>
                </c:pt>
                <c:pt idx="5986">
                  <c:v>36665</c:v>
                </c:pt>
                <c:pt idx="5987">
                  <c:v>36668</c:v>
                </c:pt>
                <c:pt idx="5988">
                  <c:v>36669</c:v>
                </c:pt>
                <c:pt idx="5989">
                  <c:v>36670</c:v>
                </c:pt>
                <c:pt idx="5990">
                  <c:v>36671</c:v>
                </c:pt>
                <c:pt idx="5991">
                  <c:v>36672</c:v>
                </c:pt>
                <c:pt idx="5992">
                  <c:v>36676</c:v>
                </c:pt>
                <c:pt idx="5993">
                  <c:v>36677</c:v>
                </c:pt>
                <c:pt idx="5994">
                  <c:v>36678</c:v>
                </c:pt>
                <c:pt idx="5995">
                  <c:v>36679</c:v>
                </c:pt>
                <c:pt idx="5996">
                  <c:v>36682</c:v>
                </c:pt>
                <c:pt idx="5997">
                  <c:v>36683</c:v>
                </c:pt>
                <c:pt idx="5998">
                  <c:v>36684</c:v>
                </c:pt>
                <c:pt idx="5999">
                  <c:v>36685</c:v>
                </c:pt>
                <c:pt idx="6000">
                  <c:v>36686</c:v>
                </c:pt>
                <c:pt idx="6001">
                  <c:v>36689</c:v>
                </c:pt>
                <c:pt idx="6002">
                  <c:v>36690</c:v>
                </c:pt>
                <c:pt idx="6003">
                  <c:v>36691</c:v>
                </c:pt>
                <c:pt idx="6004">
                  <c:v>36692</c:v>
                </c:pt>
                <c:pt idx="6005">
                  <c:v>36693</c:v>
                </c:pt>
                <c:pt idx="6006">
                  <c:v>36696</c:v>
                </c:pt>
                <c:pt idx="6007">
                  <c:v>36697</c:v>
                </c:pt>
                <c:pt idx="6008">
                  <c:v>36698</c:v>
                </c:pt>
                <c:pt idx="6009">
                  <c:v>36699</c:v>
                </c:pt>
                <c:pt idx="6010">
                  <c:v>36700</c:v>
                </c:pt>
                <c:pt idx="6011">
                  <c:v>36703</c:v>
                </c:pt>
                <c:pt idx="6012">
                  <c:v>36704</c:v>
                </c:pt>
                <c:pt idx="6013">
                  <c:v>36705</c:v>
                </c:pt>
                <c:pt idx="6014">
                  <c:v>36706</c:v>
                </c:pt>
                <c:pt idx="6015">
                  <c:v>36707</c:v>
                </c:pt>
                <c:pt idx="6016">
                  <c:v>36710</c:v>
                </c:pt>
                <c:pt idx="6017">
                  <c:v>36712</c:v>
                </c:pt>
                <c:pt idx="6018">
                  <c:v>36713</c:v>
                </c:pt>
                <c:pt idx="6019">
                  <c:v>36714</c:v>
                </c:pt>
                <c:pt idx="6020">
                  <c:v>36717</c:v>
                </c:pt>
                <c:pt idx="6021">
                  <c:v>36718</c:v>
                </c:pt>
                <c:pt idx="6022">
                  <c:v>36719</c:v>
                </c:pt>
                <c:pt idx="6023">
                  <c:v>36720</c:v>
                </c:pt>
                <c:pt idx="6024">
                  <c:v>36721</c:v>
                </c:pt>
                <c:pt idx="6025">
                  <c:v>36724</c:v>
                </c:pt>
                <c:pt idx="6026">
                  <c:v>36725</c:v>
                </c:pt>
                <c:pt idx="6027">
                  <c:v>36726</c:v>
                </c:pt>
                <c:pt idx="6028">
                  <c:v>36727</c:v>
                </c:pt>
                <c:pt idx="6029">
                  <c:v>36728</c:v>
                </c:pt>
                <c:pt idx="6030">
                  <c:v>36731</c:v>
                </c:pt>
                <c:pt idx="6031">
                  <c:v>36732</c:v>
                </c:pt>
                <c:pt idx="6032">
                  <c:v>36733</c:v>
                </c:pt>
                <c:pt idx="6033">
                  <c:v>36734</c:v>
                </c:pt>
                <c:pt idx="6034">
                  <c:v>36735</c:v>
                </c:pt>
                <c:pt idx="6035">
                  <c:v>36738</c:v>
                </c:pt>
                <c:pt idx="6036">
                  <c:v>36739</c:v>
                </c:pt>
                <c:pt idx="6037">
                  <c:v>36740</c:v>
                </c:pt>
                <c:pt idx="6038">
                  <c:v>36741</c:v>
                </c:pt>
                <c:pt idx="6039">
                  <c:v>36742</c:v>
                </c:pt>
                <c:pt idx="6040">
                  <c:v>36745</c:v>
                </c:pt>
                <c:pt idx="6041">
                  <c:v>36746</c:v>
                </c:pt>
                <c:pt idx="6042">
                  <c:v>36747</c:v>
                </c:pt>
                <c:pt idx="6043">
                  <c:v>36748</c:v>
                </c:pt>
                <c:pt idx="6044">
                  <c:v>36749</c:v>
                </c:pt>
                <c:pt idx="6045">
                  <c:v>36752</c:v>
                </c:pt>
                <c:pt idx="6046">
                  <c:v>36753</c:v>
                </c:pt>
                <c:pt idx="6047">
                  <c:v>36754</c:v>
                </c:pt>
                <c:pt idx="6048">
                  <c:v>36755</c:v>
                </c:pt>
                <c:pt idx="6049">
                  <c:v>36756</c:v>
                </c:pt>
                <c:pt idx="6050">
                  <c:v>36759</c:v>
                </c:pt>
                <c:pt idx="6051">
                  <c:v>36760</c:v>
                </c:pt>
                <c:pt idx="6052">
                  <c:v>36761</c:v>
                </c:pt>
                <c:pt idx="6053">
                  <c:v>36762</c:v>
                </c:pt>
                <c:pt idx="6054">
                  <c:v>36763</c:v>
                </c:pt>
                <c:pt idx="6055">
                  <c:v>36766</c:v>
                </c:pt>
                <c:pt idx="6056">
                  <c:v>36767</c:v>
                </c:pt>
                <c:pt idx="6057">
                  <c:v>36768</c:v>
                </c:pt>
                <c:pt idx="6058">
                  <c:v>36769</c:v>
                </c:pt>
                <c:pt idx="6059">
                  <c:v>36770</c:v>
                </c:pt>
                <c:pt idx="6060">
                  <c:v>36774</c:v>
                </c:pt>
                <c:pt idx="6061">
                  <c:v>36775</c:v>
                </c:pt>
                <c:pt idx="6062">
                  <c:v>36776</c:v>
                </c:pt>
                <c:pt idx="6063">
                  <c:v>36777</c:v>
                </c:pt>
                <c:pt idx="6064">
                  <c:v>36780</c:v>
                </c:pt>
                <c:pt idx="6065">
                  <c:v>36781</c:v>
                </c:pt>
                <c:pt idx="6066">
                  <c:v>36782</c:v>
                </c:pt>
                <c:pt idx="6067">
                  <c:v>36783</c:v>
                </c:pt>
                <c:pt idx="6068">
                  <c:v>36784</c:v>
                </c:pt>
                <c:pt idx="6069">
                  <c:v>36787</c:v>
                </c:pt>
                <c:pt idx="6070">
                  <c:v>36788</c:v>
                </c:pt>
                <c:pt idx="6071">
                  <c:v>36789</c:v>
                </c:pt>
                <c:pt idx="6072">
                  <c:v>36790</c:v>
                </c:pt>
                <c:pt idx="6073">
                  <c:v>36791</c:v>
                </c:pt>
                <c:pt idx="6074">
                  <c:v>36794</c:v>
                </c:pt>
                <c:pt idx="6075">
                  <c:v>36795</c:v>
                </c:pt>
                <c:pt idx="6076">
                  <c:v>36796</c:v>
                </c:pt>
                <c:pt idx="6077">
                  <c:v>36797</c:v>
                </c:pt>
                <c:pt idx="6078">
                  <c:v>36798</c:v>
                </c:pt>
                <c:pt idx="6079">
                  <c:v>36801</c:v>
                </c:pt>
                <c:pt idx="6080">
                  <c:v>36802</c:v>
                </c:pt>
                <c:pt idx="6081">
                  <c:v>36803</c:v>
                </c:pt>
                <c:pt idx="6082">
                  <c:v>36804</c:v>
                </c:pt>
                <c:pt idx="6083">
                  <c:v>36805</c:v>
                </c:pt>
                <c:pt idx="6084">
                  <c:v>36809</c:v>
                </c:pt>
                <c:pt idx="6085">
                  <c:v>36810</c:v>
                </c:pt>
                <c:pt idx="6086">
                  <c:v>36811</c:v>
                </c:pt>
                <c:pt idx="6087">
                  <c:v>36812</c:v>
                </c:pt>
                <c:pt idx="6088">
                  <c:v>36815</c:v>
                </c:pt>
                <c:pt idx="6089">
                  <c:v>36816</c:v>
                </c:pt>
                <c:pt idx="6090">
                  <c:v>36817</c:v>
                </c:pt>
                <c:pt idx="6091">
                  <c:v>36818</c:v>
                </c:pt>
                <c:pt idx="6092">
                  <c:v>36819</c:v>
                </c:pt>
                <c:pt idx="6093">
                  <c:v>36822</c:v>
                </c:pt>
                <c:pt idx="6094">
                  <c:v>36823</c:v>
                </c:pt>
                <c:pt idx="6095">
                  <c:v>36824</c:v>
                </c:pt>
                <c:pt idx="6096">
                  <c:v>36825</c:v>
                </c:pt>
                <c:pt idx="6097">
                  <c:v>36826</c:v>
                </c:pt>
                <c:pt idx="6098">
                  <c:v>36829</c:v>
                </c:pt>
                <c:pt idx="6099">
                  <c:v>36830</c:v>
                </c:pt>
                <c:pt idx="6100">
                  <c:v>36831</c:v>
                </c:pt>
                <c:pt idx="6101">
                  <c:v>36832</c:v>
                </c:pt>
                <c:pt idx="6102">
                  <c:v>36833</c:v>
                </c:pt>
                <c:pt idx="6103">
                  <c:v>36836</c:v>
                </c:pt>
                <c:pt idx="6104">
                  <c:v>36837</c:v>
                </c:pt>
                <c:pt idx="6105">
                  <c:v>36838</c:v>
                </c:pt>
                <c:pt idx="6106">
                  <c:v>36839</c:v>
                </c:pt>
                <c:pt idx="6107">
                  <c:v>36840</c:v>
                </c:pt>
                <c:pt idx="6108">
                  <c:v>36843</c:v>
                </c:pt>
                <c:pt idx="6109">
                  <c:v>36844</c:v>
                </c:pt>
                <c:pt idx="6110">
                  <c:v>36845</c:v>
                </c:pt>
                <c:pt idx="6111">
                  <c:v>36846</c:v>
                </c:pt>
                <c:pt idx="6112">
                  <c:v>36847</c:v>
                </c:pt>
                <c:pt idx="6113">
                  <c:v>36850</c:v>
                </c:pt>
                <c:pt idx="6114">
                  <c:v>36851</c:v>
                </c:pt>
                <c:pt idx="6115">
                  <c:v>36852</c:v>
                </c:pt>
                <c:pt idx="6116">
                  <c:v>36854</c:v>
                </c:pt>
                <c:pt idx="6117">
                  <c:v>36857</c:v>
                </c:pt>
                <c:pt idx="6118">
                  <c:v>36858</c:v>
                </c:pt>
                <c:pt idx="6119">
                  <c:v>36859</c:v>
                </c:pt>
                <c:pt idx="6120">
                  <c:v>36860</c:v>
                </c:pt>
                <c:pt idx="6121">
                  <c:v>36861</c:v>
                </c:pt>
                <c:pt idx="6122">
                  <c:v>36864</c:v>
                </c:pt>
                <c:pt idx="6123">
                  <c:v>36865</c:v>
                </c:pt>
                <c:pt idx="6124">
                  <c:v>36866</c:v>
                </c:pt>
                <c:pt idx="6125">
                  <c:v>36867</c:v>
                </c:pt>
                <c:pt idx="6126">
                  <c:v>36868</c:v>
                </c:pt>
                <c:pt idx="6127">
                  <c:v>36871</c:v>
                </c:pt>
                <c:pt idx="6128">
                  <c:v>36872</c:v>
                </c:pt>
                <c:pt idx="6129">
                  <c:v>36873</c:v>
                </c:pt>
                <c:pt idx="6130">
                  <c:v>36874</c:v>
                </c:pt>
                <c:pt idx="6131">
                  <c:v>36875</c:v>
                </c:pt>
                <c:pt idx="6132">
                  <c:v>36878</c:v>
                </c:pt>
                <c:pt idx="6133">
                  <c:v>36879</c:v>
                </c:pt>
                <c:pt idx="6134">
                  <c:v>36880</c:v>
                </c:pt>
                <c:pt idx="6135">
                  <c:v>36881</c:v>
                </c:pt>
                <c:pt idx="6136">
                  <c:v>36882</c:v>
                </c:pt>
                <c:pt idx="6137">
                  <c:v>36886</c:v>
                </c:pt>
                <c:pt idx="6138">
                  <c:v>36887</c:v>
                </c:pt>
                <c:pt idx="6139">
                  <c:v>36888</c:v>
                </c:pt>
                <c:pt idx="6140">
                  <c:v>36889</c:v>
                </c:pt>
                <c:pt idx="6141">
                  <c:v>36893</c:v>
                </c:pt>
                <c:pt idx="6142">
                  <c:v>36894</c:v>
                </c:pt>
                <c:pt idx="6143">
                  <c:v>36895</c:v>
                </c:pt>
                <c:pt idx="6144">
                  <c:v>36896</c:v>
                </c:pt>
                <c:pt idx="6145">
                  <c:v>36899</c:v>
                </c:pt>
                <c:pt idx="6146">
                  <c:v>36900</c:v>
                </c:pt>
                <c:pt idx="6147">
                  <c:v>36901</c:v>
                </c:pt>
                <c:pt idx="6148">
                  <c:v>36902</c:v>
                </c:pt>
                <c:pt idx="6149">
                  <c:v>36903</c:v>
                </c:pt>
                <c:pt idx="6150">
                  <c:v>36907</c:v>
                </c:pt>
                <c:pt idx="6151">
                  <c:v>36908</c:v>
                </c:pt>
                <c:pt idx="6152">
                  <c:v>36909</c:v>
                </c:pt>
                <c:pt idx="6153">
                  <c:v>36910</c:v>
                </c:pt>
                <c:pt idx="6154">
                  <c:v>36913</c:v>
                </c:pt>
                <c:pt idx="6155">
                  <c:v>36914</c:v>
                </c:pt>
                <c:pt idx="6156">
                  <c:v>36915</c:v>
                </c:pt>
                <c:pt idx="6157">
                  <c:v>36916</c:v>
                </c:pt>
                <c:pt idx="6158">
                  <c:v>36917</c:v>
                </c:pt>
                <c:pt idx="6159">
                  <c:v>36920</c:v>
                </c:pt>
                <c:pt idx="6160">
                  <c:v>36921</c:v>
                </c:pt>
                <c:pt idx="6161">
                  <c:v>36922</c:v>
                </c:pt>
                <c:pt idx="6162">
                  <c:v>36923</c:v>
                </c:pt>
                <c:pt idx="6163">
                  <c:v>36924</c:v>
                </c:pt>
                <c:pt idx="6164">
                  <c:v>36927</c:v>
                </c:pt>
                <c:pt idx="6165">
                  <c:v>36928</c:v>
                </c:pt>
                <c:pt idx="6166">
                  <c:v>36929</c:v>
                </c:pt>
                <c:pt idx="6167">
                  <c:v>36930</c:v>
                </c:pt>
                <c:pt idx="6168">
                  <c:v>36931</c:v>
                </c:pt>
                <c:pt idx="6169">
                  <c:v>36934</c:v>
                </c:pt>
                <c:pt idx="6170">
                  <c:v>36935</c:v>
                </c:pt>
                <c:pt idx="6171">
                  <c:v>36936</c:v>
                </c:pt>
                <c:pt idx="6172">
                  <c:v>36937</c:v>
                </c:pt>
                <c:pt idx="6173">
                  <c:v>36938</c:v>
                </c:pt>
                <c:pt idx="6174">
                  <c:v>36942</c:v>
                </c:pt>
                <c:pt idx="6175">
                  <c:v>36943</c:v>
                </c:pt>
                <c:pt idx="6176">
                  <c:v>36944</c:v>
                </c:pt>
                <c:pt idx="6177">
                  <c:v>36945</c:v>
                </c:pt>
                <c:pt idx="6178">
                  <c:v>36948</c:v>
                </c:pt>
                <c:pt idx="6179">
                  <c:v>36949</c:v>
                </c:pt>
                <c:pt idx="6180">
                  <c:v>36950</c:v>
                </c:pt>
                <c:pt idx="6181">
                  <c:v>36951</c:v>
                </c:pt>
                <c:pt idx="6182">
                  <c:v>36952</c:v>
                </c:pt>
                <c:pt idx="6183">
                  <c:v>36955</c:v>
                </c:pt>
                <c:pt idx="6184">
                  <c:v>36956</c:v>
                </c:pt>
                <c:pt idx="6185">
                  <c:v>36957</c:v>
                </c:pt>
                <c:pt idx="6186">
                  <c:v>36958</c:v>
                </c:pt>
                <c:pt idx="6187">
                  <c:v>36959</c:v>
                </c:pt>
                <c:pt idx="6188">
                  <c:v>36962</c:v>
                </c:pt>
                <c:pt idx="6189">
                  <c:v>36963</c:v>
                </c:pt>
                <c:pt idx="6190">
                  <c:v>36964</c:v>
                </c:pt>
                <c:pt idx="6191">
                  <c:v>36965</c:v>
                </c:pt>
                <c:pt idx="6192">
                  <c:v>36966</c:v>
                </c:pt>
                <c:pt idx="6193">
                  <c:v>36969</c:v>
                </c:pt>
                <c:pt idx="6194">
                  <c:v>36970</c:v>
                </c:pt>
                <c:pt idx="6195">
                  <c:v>36971</c:v>
                </c:pt>
                <c:pt idx="6196">
                  <c:v>36972</c:v>
                </c:pt>
                <c:pt idx="6197">
                  <c:v>36973</c:v>
                </c:pt>
                <c:pt idx="6198">
                  <c:v>36976</c:v>
                </c:pt>
                <c:pt idx="6199">
                  <c:v>36977</c:v>
                </c:pt>
                <c:pt idx="6200">
                  <c:v>36978</c:v>
                </c:pt>
                <c:pt idx="6201">
                  <c:v>36979</c:v>
                </c:pt>
                <c:pt idx="6202">
                  <c:v>36980</c:v>
                </c:pt>
                <c:pt idx="6203">
                  <c:v>36983</c:v>
                </c:pt>
                <c:pt idx="6204">
                  <c:v>36984</c:v>
                </c:pt>
                <c:pt idx="6205">
                  <c:v>36985</c:v>
                </c:pt>
                <c:pt idx="6206">
                  <c:v>36986</c:v>
                </c:pt>
                <c:pt idx="6207">
                  <c:v>36987</c:v>
                </c:pt>
                <c:pt idx="6208">
                  <c:v>36990</c:v>
                </c:pt>
                <c:pt idx="6209">
                  <c:v>36991</c:v>
                </c:pt>
                <c:pt idx="6210">
                  <c:v>36992</c:v>
                </c:pt>
                <c:pt idx="6211">
                  <c:v>36993</c:v>
                </c:pt>
                <c:pt idx="6212">
                  <c:v>36997</c:v>
                </c:pt>
                <c:pt idx="6213">
                  <c:v>36998</c:v>
                </c:pt>
                <c:pt idx="6214">
                  <c:v>36999</c:v>
                </c:pt>
                <c:pt idx="6215">
                  <c:v>37000</c:v>
                </c:pt>
                <c:pt idx="6216">
                  <c:v>37001</c:v>
                </c:pt>
                <c:pt idx="6217">
                  <c:v>37004</c:v>
                </c:pt>
                <c:pt idx="6218">
                  <c:v>37005</c:v>
                </c:pt>
                <c:pt idx="6219">
                  <c:v>37006</c:v>
                </c:pt>
                <c:pt idx="6220">
                  <c:v>37007</c:v>
                </c:pt>
                <c:pt idx="6221">
                  <c:v>37008</c:v>
                </c:pt>
                <c:pt idx="6222">
                  <c:v>37011</c:v>
                </c:pt>
                <c:pt idx="6223">
                  <c:v>37012</c:v>
                </c:pt>
                <c:pt idx="6224">
                  <c:v>37013</c:v>
                </c:pt>
                <c:pt idx="6225">
                  <c:v>37014</c:v>
                </c:pt>
                <c:pt idx="6226">
                  <c:v>37015</c:v>
                </c:pt>
                <c:pt idx="6227">
                  <c:v>37018</c:v>
                </c:pt>
                <c:pt idx="6228">
                  <c:v>37019</c:v>
                </c:pt>
                <c:pt idx="6229">
                  <c:v>37020</c:v>
                </c:pt>
                <c:pt idx="6230">
                  <c:v>37021</c:v>
                </c:pt>
                <c:pt idx="6231">
                  <c:v>37022</c:v>
                </c:pt>
                <c:pt idx="6232">
                  <c:v>37025</c:v>
                </c:pt>
                <c:pt idx="6233">
                  <c:v>37026</c:v>
                </c:pt>
                <c:pt idx="6234">
                  <c:v>37027</c:v>
                </c:pt>
                <c:pt idx="6235">
                  <c:v>37028</c:v>
                </c:pt>
                <c:pt idx="6236">
                  <c:v>37029</c:v>
                </c:pt>
                <c:pt idx="6237">
                  <c:v>37032</c:v>
                </c:pt>
                <c:pt idx="6238">
                  <c:v>37033</c:v>
                </c:pt>
                <c:pt idx="6239">
                  <c:v>37034</c:v>
                </c:pt>
                <c:pt idx="6240">
                  <c:v>37035</c:v>
                </c:pt>
                <c:pt idx="6241">
                  <c:v>37036</c:v>
                </c:pt>
                <c:pt idx="6242">
                  <c:v>37040</c:v>
                </c:pt>
                <c:pt idx="6243">
                  <c:v>37041</c:v>
                </c:pt>
                <c:pt idx="6244">
                  <c:v>37042</c:v>
                </c:pt>
                <c:pt idx="6245">
                  <c:v>37043</c:v>
                </c:pt>
                <c:pt idx="6246">
                  <c:v>37046</c:v>
                </c:pt>
                <c:pt idx="6247">
                  <c:v>37047</c:v>
                </c:pt>
                <c:pt idx="6248">
                  <c:v>37048</c:v>
                </c:pt>
                <c:pt idx="6249">
                  <c:v>37049</c:v>
                </c:pt>
                <c:pt idx="6250">
                  <c:v>37050</c:v>
                </c:pt>
                <c:pt idx="6251">
                  <c:v>37053</c:v>
                </c:pt>
                <c:pt idx="6252">
                  <c:v>37054</c:v>
                </c:pt>
                <c:pt idx="6253">
                  <c:v>37055</c:v>
                </c:pt>
                <c:pt idx="6254">
                  <c:v>37056</c:v>
                </c:pt>
                <c:pt idx="6255">
                  <c:v>37057</c:v>
                </c:pt>
                <c:pt idx="6256">
                  <c:v>37060</c:v>
                </c:pt>
                <c:pt idx="6257">
                  <c:v>37061</c:v>
                </c:pt>
                <c:pt idx="6258">
                  <c:v>37062</c:v>
                </c:pt>
                <c:pt idx="6259">
                  <c:v>37063</c:v>
                </c:pt>
                <c:pt idx="6260">
                  <c:v>37064</c:v>
                </c:pt>
                <c:pt idx="6261">
                  <c:v>37067</c:v>
                </c:pt>
                <c:pt idx="6262">
                  <c:v>37068</c:v>
                </c:pt>
                <c:pt idx="6263">
                  <c:v>37069</c:v>
                </c:pt>
                <c:pt idx="6264">
                  <c:v>37070</c:v>
                </c:pt>
                <c:pt idx="6265">
                  <c:v>37071</c:v>
                </c:pt>
                <c:pt idx="6266">
                  <c:v>37074</c:v>
                </c:pt>
                <c:pt idx="6267">
                  <c:v>37075</c:v>
                </c:pt>
                <c:pt idx="6268">
                  <c:v>37077</c:v>
                </c:pt>
                <c:pt idx="6269">
                  <c:v>37078</c:v>
                </c:pt>
                <c:pt idx="6270">
                  <c:v>37081</c:v>
                </c:pt>
                <c:pt idx="6271">
                  <c:v>37082</c:v>
                </c:pt>
                <c:pt idx="6272">
                  <c:v>37083</c:v>
                </c:pt>
                <c:pt idx="6273">
                  <c:v>37084</c:v>
                </c:pt>
                <c:pt idx="6274">
                  <c:v>37085</c:v>
                </c:pt>
                <c:pt idx="6275">
                  <c:v>37088</c:v>
                </c:pt>
                <c:pt idx="6276">
                  <c:v>37089</c:v>
                </c:pt>
                <c:pt idx="6277">
                  <c:v>37090</c:v>
                </c:pt>
                <c:pt idx="6278">
                  <c:v>37091</c:v>
                </c:pt>
                <c:pt idx="6279">
                  <c:v>37092</c:v>
                </c:pt>
                <c:pt idx="6280">
                  <c:v>37095</c:v>
                </c:pt>
                <c:pt idx="6281">
                  <c:v>37096</c:v>
                </c:pt>
                <c:pt idx="6282">
                  <c:v>37097</c:v>
                </c:pt>
                <c:pt idx="6283">
                  <c:v>37098</c:v>
                </c:pt>
                <c:pt idx="6284">
                  <c:v>37099</c:v>
                </c:pt>
                <c:pt idx="6285">
                  <c:v>37102</c:v>
                </c:pt>
                <c:pt idx="6286">
                  <c:v>37103</c:v>
                </c:pt>
                <c:pt idx="6287">
                  <c:v>37104</c:v>
                </c:pt>
                <c:pt idx="6288">
                  <c:v>37105</c:v>
                </c:pt>
                <c:pt idx="6289">
                  <c:v>37106</c:v>
                </c:pt>
                <c:pt idx="6290">
                  <c:v>37109</c:v>
                </c:pt>
                <c:pt idx="6291">
                  <c:v>37110</c:v>
                </c:pt>
                <c:pt idx="6292">
                  <c:v>37111</c:v>
                </c:pt>
                <c:pt idx="6293">
                  <c:v>37112</c:v>
                </c:pt>
                <c:pt idx="6294">
                  <c:v>37113</c:v>
                </c:pt>
                <c:pt idx="6295">
                  <c:v>37116</c:v>
                </c:pt>
                <c:pt idx="6296">
                  <c:v>37117</c:v>
                </c:pt>
                <c:pt idx="6297">
                  <c:v>37118</c:v>
                </c:pt>
                <c:pt idx="6298">
                  <c:v>37119</c:v>
                </c:pt>
                <c:pt idx="6299">
                  <c:v>37120</c:v>
                </c:pt>
                <c:pt idx="6300">
                  <c:v>37123</c:v>
                </c:pt>
                <c:pt idx="6301">
                  <c:v>37124</c:v>
                </c:pt>
                <c:pt idx="6302">
                  <c:v>37125</c:v>
                </c:pt>
                <c:pt idx="6303">
                  <c:v>37126</c:v>
                </c:pt>
                <c:pt idx="6304">
                  <c:v>37127</c:v>
                </c:pt>
                <c:pt idx="6305">
                  <c:v>37130</c:v>
                </c:pt>
                <c:pt idx="6306">
                  <c:v>37131</c:v>
                </c:pt>
                <c:pt idx="6307">
                  <c:v>37132</c:v>
                </c:pt>
                <c:pt idx="6308">
                  <c:v>37133</c:v>
                </c:pt>
                <c:pt idx="6309">
                  <c:v>37134</c:v>
                </c:pt>
                <c:pt idx="6310">
                  <c:v>37138</c:v>
                </c:pt>
                <c:pt idx="6311">
                  <c:v>37139</c:v>
                </c:pt>
                <c:pt idx="6312">
                  <c:v>37140</c:v>
                </c:pt>
                <c:pt idx="6313">
                  <c:v>37141</c:v>
                </c:pt>
                <c:pt idx="6314">
                  <c:v>37144</c:v>
                </c:pt>
                <c:pt idx="6315">
                  <c:v>37147</c:v>
                </c:pt>
                <c:pt idx="6316">
                  <c:v>37148</c:v>
                </c:pt>
                <c:pt idx="6317">
                  <c:v>37151</c:v>
                </c:pt>
                <c:pt idx="6318">
                  <c:v>37152</c:v>
                </c:pt>
                <c:pt idx="6319">
                  <c:v>37153</c:v>
                </c:pt>
                <c:pt idx="6320">
                  <c:v>37154</c:v>
                </c:pt>
                <c:pt idx="6321">
                  <c:v>37155</c:v>
                </c:pt>
                <c:pt idx="6322">
                  <c:v>37158</c:v>
                </c:pt>
                <c:pt idx="6323">
                  <c:v>37159</c:v>
                </c:pt>
                <c:pt idx="6324">
                  <c:v>37160</c:v>
                </c:pt>
                <c:pt idx="6325">
                  <c:v>37161</c:v>
                </c:pt>
                <c:pt idx="6326">
                  <c:v>37162</c:v>
                </c:pt>
                <c:pt idx="6327">
                  <c:v>37165</c:v>
                </c:pt>
                <c:pt idx="6328">
                  <c:v>37166</c:v>
                </c:pt>
                <c:pt idx="6329">
                  <c:v>37167</c:v>
                </c:pt>
                <c:pt idx="6330">
                  <c:v>37168</c:v>
                </c:pt>
                <c:pt idx="6331">
                  <c:v>37169</c:v>
                </c:pt>
                <c:pt idx="6332">
                  <c:v>37173</c:v>
                </c:pt>
                <c:pt idx="6333">
                  <c:v>37174</c:v>
                </c:pt>
                <c:pt idx="6334">
                  <c:v>37175</c:v>
                </c:pt>
                <c:pt idx="6335">
                  <c:v>37176</c:v>
                </c:pt>
                <c:pt idx="6336">
                  <c:v>37179</c:v>
                </c:pt>
                <c:pt idx="6337">
                  <c:v>37180</c:v>
                </c:pt>
                <c:pt idx="6338">
                  <c:v>37181</c:v>
                </c:pt>
                <c:pt idx="6339">
                  <c:v>37182</c:v>
                </c:pt>
                <c:pt idx="6340">
                  <c:v>37183</c:v>
                </c:pt>
                <c:pt idx="6341">
                  <c:v>37186</c:v>
                </c:pt>
                <c:pt idx="6342">
                  <c:v>37187</c:v>
                </c:pt>
                <c:pt idx="6343">
                  <c:v>37188</c:v>
                </c:pt>
                <c:pt idx="6344">
                  <c:v>37189</c:v>
                </c:pt>
                <c:pt idx="6345">
                  <c:v>37190</c:v>
                </c:pt>
                <c:pt idx="6346">
                  <c:v>37193</c:v>
                </c:pt>
                <c:pt idx="6347">
                  <c:v>37194</c:v>
                </c:pt>
                <c:pt idx="6348">
                  <c:v>37195</c:v>
                </c:pt>
                <c:pt idx="6349">
                  <c:v>37196</c:v>
                </c:pt>
                <c:pt idx="6350">
                  <c:v>37197</c:v>
                </c:pt>
                <c:pt idx="6351">
                  <c:v>37200</c:v>
                </c:pt>
                <c:pt idx="6352">
                  <c:v>37201</c:v>
                </c:pt>
                <c:pt idx="6353">
                  <c:v>37202</c:v>
                </c:pt>
                <c:pt idx="6354">
                  <c:v>37203</c:v>
                </c:pt>
                <c:pt idx="6355">
                  <c:v>37204</c:v>
                </c:pt>
                <c:pt idx="6356">
                  <c:v>37208</c:v>
                </c:pt>
                <c:pt idx="6357">
                  <c:v>37209</c:v>
                </c:pt>
                <c:pt idx="6358">
                  <c:v>37210</c:v>
                </c:pt>
                <c:pt idx="6359">
                  <c:v>37211</c:v>
                </c:pt>
                <c:pt idx="6360">
                  <c:v>37214</c:v>
                </c:pt>
                <c:pt idx="6361">
                  <c:v>37215</c:v>
                </c:pt>
                <c:pt idx="6362">
                  <c:v>37216</c:v>
                </c:pt>
                <c:pt idx="6363">
                  <c:v>37218</c:v>
                </c:pt>
                <c:pt idx="6364">
                  <c:v>37221</c:v>
                </c:pt>
                <c:pt idx="6365">
                  <c:v>37222</c:v>
                </c:pt>
                <c:pt idx="6366">
                  <c:v>37223</c:v>
                </c:pt>
                <c:pt idx="6367">
                  <c:v>37224</c:v>
                </c:pt>
                <c:pt idx="6368">
                  <c:v>37225</c:v>
                </c:pt>
                <c:pt idx="6369">
                  <c:v>37228</c:v>
                </c:pt>
                <c:pt idx="6370">
                  <c:v>37229</c:v>
                </c:pt>
                <c:pt idx="6371">
                  <c:v>37230</c:v>
                </c:pt>
                <c:pt idx="6372">
                  <c:v>37231</c:v>
                </c:pt>
                <c:pt idx="6373">
                  <c:v>37232</c:v>
                </c:pt>
                <c:pt idx="6374">
                  <c:v>37235</c:v>
                </c:pt>
                <c:pt idx="6375">
                  <c:v>37236</c:v>
                </c:pt>
                <c:pt idx="6376">
                  <c:v>37237</c:v>
                </c:pt>
                <c:pt idx="6377">
                  <c:v>37238</c:v>
                </c:pt>
                <c:pt idx="6378">
                  <c:v>37239</c:v>
                </c:pt>
                <c:pt idx="6379">
                  <c:v>37242</c:v>
                </c:pt>
                <c:pt idx="6380">
                  <c:v>37243</c:v>
                </c:pt>
                <c:pt idx="6381">
                  <c:v>37244</c:v>
                </c:pt>
                <c:pt idx="6382">
                  <c:v>37245</c:v>
                </c:pt>
                <c:pt idx="6383">
                  <c:v>37246</c:v>
                </c:pt>
                <c:pt idx="6384">
                  <c:v>37249</c:v>
                </c:pt>
                <c:pt idx="6385">
                  <c:v>37251</c:v>
                </c:pt>
                <c:pt idx="6386">
                  <c:v>37252</c:v>
                </c:pt>
                <c:pt idx="6387">
                  <c:v>37253</c:v>
                </c:pt>
                <c:pt idx="6388">
                  <c:v>37256</c:v>
                </c:pt>
                <c:pt idx="6389">
                  <c:v>37258</c:v>
                </c:pt>
                <c:pt idx="6390">
                  <c:v>37259</c:v>
                </c:pt>
                <c:pt idx="6391">
                  <c:v>37260</c:v>
                </c:pt>
                <c:pt idx="6392">
                  <c:v>37263</c:v>
                </c:pt>
                <c:pt idx="6393">
                  <c:v>37264</c:v>
                </c:pt>
                <c:pt idx="6394">
                  <c:v>37265</c:v>
                </c:pt>
                <c:pt idx="6395">
                  <c:v>37266</c:v>
                </c:pt>
                <c:pt idx="6396">
                  <c:v>37267</c:v>
                </c:pt>
                <c:pt idx="6397">
                  <c:v>37270</c:v>
                </c:pt>
                <c:pt idx="6398">
                  <c:v>37271</c:v>
                </c:pt>
                <c:pt idx="6399">
                  <c:v>37272</c:v>
                </c:pt>
                <c:pt idx="6400">
                  <c:v>37273</c:v>
                </c:pt>
                <c:pt idx="6401">
                  <c:v>37274</c:v>
                </c:pt>
                <c:pt idx="6402">
                  <c:v>37278</c:v>
                </c:pt>
                <c:pt idx="6403">
                  <c:v>37279</c:v>
                </c:pt>
                <c:pt idx="6404">
                  <c:v>37280</c:v>
                </c:pt>
                <c:pt idx="6405">
                  <c:v>37281</c:v>
                </c:pt>
                <c:pt idx="6406">
                  <c:v>37284</c:v>
                </c:pt>
                <c:pt idx="6407">
                  <c:v>37285</c:v>
                </c:pt>
                <c:pt idx="6408">
                  <c:v>37286</c:v>
                </c:pt>
                <c:pt idx="6409">
                  <c:v>37287</c:v>
                </c:pt>
                <c:pt idx="6410">
                  <c:v>37288</c:v>
                </c:pt>
                <c:pt idx="6411">
                  <c:v>37291</c:v>
                </c:pt>
                <c:pt idx="6412">
                  <c:v>37292</c:v>
                </c:pt>
                <c:pt idx="6413">
                  <c:v>37293</c:v>
                </c:pt>
                <c:pt idx="6414">
                  <c:v>37294</c:v>
                </c:pt>
                <c:pt idx="6415">
                  <c:v>37295</c:v>
                </c:pt>
                <c:pt idx="6416">
                  <c:v>37298</c:v>
                </c:pt>
                <c:pt idx="6417">
                  <c:v>37299</c:v>
                </c:pt>
                <c:pt idx="6418">
                  <c:v>37300</c:v>
                </c:pt>
                <c:pt idx="6419">
                  <c:v>37301</c:v>
                </c:pt>
                <c:pt idx="6420">
                  <c:v>37302</c:v>
                </c:pt>
                <c:pt idx="6421">
                  <c:v>37306</c:v>
                </c:pt>
                <c:pt idx="6422">
                  <c:v>37307</c:v>
                </c:pt>
                <c:pt idx="6423">
                  <c:v>37308</c:v>
                </c:pt>
                <c:pt idx="6424">
                  <c:v>37309</c:v>
                </c:pt>
                <c:pt idx="6425">
                  <c:v>37312</c:v>
                </c:pt>
                <c:pt idx="6426">
                  <c:v>37313</c:v>
                </c:pt>
                <c:pt idx="6427">
                  <c:v>37314</c:v>
                </c:pt>
                <c:pt idx="6428">
                  <c:v>37315</c:v>
                </c:pt>
                <c:pt idx="6429">
                  <c:v>37316</c:v>
                </c:pt>
                <c:pt idx="6430">
                  <c:v>37319</c:v>
                </c:pt>
                <c:pt idx="6431">
                  <c:v>37320</c:v>
                </c:pt>
                <c:pt idx="6432">
                  <c:v>37321</c:v>
                </c:pt>
                <c:pt idx="6433">
                  <c:v>37322</c:v>
                </c:pt>
                <c:pt idx="6434">
                  <c:v>37323</c:v>
                </c:pt>
                <c:pt idx="6435">
                  <c:v>37326</c:v>
                </c:pt>
                <c:pt idx="6436">
                  <c:v>37327</c:v>
                </c:pt>
                <c:pt idx="6437">
                  <c:v>37328</c:v>
                </c:pt>
                <c:pt idx="6438">
                  <c:v>37329</c:v>
                </c:pt>
                <c:pt idx="6439">
                  <c:v>37330</c:v>
                </c:pt>
                <c:pt idx="6440">
                  <c:v>37333</c:v>
                </c:pt>
                <c:pt idx="6441">
                  <c:v>37334</c:v>
                </c:pt>
                <c:pt idx="6442">
                  <c:v>37335</c:v>
                </c:pt>
                <c:pt idx="6443">
                  <c:v>37336</c:v>
                </c:pt>
                <c:pt idx="6444">
                  <c:v>37337</c:v>
                </c:pt>
                <c:pt idx="6445">
                  <c:v>37340</c:v>
                </c:pt>
                <c:pt idx="6446">
                  <c:v>37341</c:v>
                </c:pt>
                <c:pt idx="6447">
                  <c:v>37342</c:v>
                </c:pt>
                <c:pt idx="6448">
                  <c:v>37343</c:v>
                </c:pt>
                <c:pt idx="6449">
                  <c:v>37347</c:v>
                </c:pt>
                <c:pt idx="6450">
                  <c:v>37348</c:v>
                </c:pt>
                <c:pt idx="6451">
                  <c:v>37349</c:v>
                </c:pt>
                <c:pt idx="6452">
                  <c:v>37350</c:v>
                </c:pt>
                <c:pt idx="6453">
                  <c:v>37351</c:v>
                </c:pt>
                <c:pt idx="6454">
                  <c:v>37354</c:v>
                </c:pt>
                <c:pt idx="6455">
                  <c:v>37355</c:v>
                </c:pt>
                <c:pt idx="6456">
                  <c:v>37356</c:v>
                </c:pt>
                <c:pt idx="6457">
                  <c:v>37357</c:v>
                </c:pt>
                <c:pt idx="6458">
                  <c:v>37358</c:v>
                </c:pt>
                <c:pt idx="6459">
                  <c:v>37361</c:v>
                </c:pt>
                <c:pt idx="6460">
                  <c:v>37362</c:v>
                </c:pt>
                <c:pt idx="6461">
                  <c:v>37363</c:v>
                </c:pt>
                <c:pt idx="6462">
                  <c:v>37364</c:v>
                </c:pt>
                <c:pt idx="6463">
                  <c:v>37365</c:v>
                </c:pt>
                <c:pt idx="6464">
                  <c:v>37368</c:v>
                </c:pt>
                <c:pt idx="6465">
                  <c:v>37369</c:v>
                </c:pt>
                <c:pt idx="6466">
                  <c:v>37370</c:v>
                </c:pt>
                <c:pt idx="6467">
                  <c:v>37371</c:v>
                </c:pt>
                <c:pt idx="6468">
                  <c:v>37372</c:v>
                </c:pt>
                <c:pt idx="6469">
                  <c:v>37375</c:v>
                </c:pt>
                <c:pt idx="6470">
                  <c:v>37376</c:v>
                </c:pt>
                <c:pt idx="6471">
                  <c:v>37377</c:v>
                </c:pt>
                <c:pt idx="6472">
                  <c:v>37378</c:v>
                </c:pt>
                <c:pt idx="6473">
                  <c:v>37379</c:v>
                </c:pt>
                <c:pt idx="6474">
                  <c:v>37382</c:v>
                </c:pt>
                <c:pt idx="6475">
                  <c:v>37383</c:v>
                </c:pt>
                <c:pt idx="6476">
                  <c:v>37384</c:v>
                </c:pt>
                <c:pt idx="6477">
                  <c:v>37385</c:v>
                </c:pt>
                <c:pt idx="6478">
                  <c:v>37386</c:v>
                </c:pt>
                <c:pt idx="6479">
                  <c:v>37389</c:v>
                </c:pt>
                <c:pt idx="6480">
                  <c:v>37390</c:v>
                </c:pt>
                <c:pt idx="6481">
                  <c:v>37391</c:v>
                </c:pt>
                <c:pt idx="6482">
                  <c:v>37392</c:v>
                </c:pt>
                <c:pt idx="6483">
                  <c:v>37393</c:v>
                </c:pt>
                <c:pt idx="6484">
                  <c:v>37396</c:v>
                </c:pt>
                <c:pt idx="6485">
                  <c:v>37397</c:v>
                </c:pt>
                <c:pt idx="6486">
                  <c:v>37398</c:v>
                </c:pt>
                <c:pt idx="6487">
                  <c:v>37399</c:v>
                </c:pt>
                <c:pt idx="6488">
                  <c:v>37400</c:v>
                </c:pt>
                <c:pt idx="6489">
                  <c:v>37404</c:v>
                </c:pt>
                <c:pt idx="6490">
                  <c:v>37405</c:v>
                </c:pt>
                <c:pt idx="6491">
                  <c:v>37406</c:v>
                </c:pt>
                <c:pt idx="6492">
                  <c:v>37407</c:v>
                </c:pt>
                <c:pt idx="6493">
                  <c:v>37410</c:v>
                </c:pt>
                <c:pt idx="6494">
                  <c:v>37411</c:v>
                </c:pt>
                <c:pt idx="6495">
                  <c:v>37412</c:v>
                </c:pt>
                <c:pt idx="6496">
                  <c:v>37413</c:v>
                </c:pt>
                <c:pt idx="6497">
                  <c:v>37414</c:v>
                </c:pt>
                <c:pt idx="6498">
                  <c:v>37417</c:v>
                </c:pt>
                <c:pt idx="6499">
                  <c:v>37418</c:v>
                </c:pt>
                <c:pt idx="6500">
                  <c:v>37419</c:v>
                </c:pt>
                <c:pt idx="6501">
                  <c:v>37420</c:v>
                </c:pt>
                <c:pt idx="6502">
                  <c:v>37421</c:v>
                </c:pt>
                <c:pt idx="6503">
                  <c:v>37424</c:v>
                </c:pt>
                <c:pt idx="6504">
                  <c:v>37425</c:v>
                </c:pt>
                <c:pt idx="6505">
                  <c:v>37426</c:v>
                </c:pt>
                <c:pt idx="6506">
                  <c:v>37427</c:v>
                </c:pt>
                <c:pt idx="6507">
                  <c:v>37428</c:v>
                </c:pt>
                <c:pt idx="6508">
                  <c:v>37431</c:v>
                </c:pt>
                <c:pt idx="6509">
                  <c:v>37432</c:v>
                </c:pt>
                <c:pt idx="6510">
                  <c:v>37433</c:v>
                </c:pt>
                <c:pt idx="6511">
                  <c:v>37434</c:v>
                </c:pt>
                <c:pt idx="6512">
                  <c:v>37435</c:v>
                </c:pt>
                <c:pt idx="6513">
                  <c:v>37438</c:v>
                </c:pt>
                <c:pt idx="6514">
                  <c:v>37439</c:v>
                </c:pt>
                <c:pt idx="6515">
                  <c:v>37440</c:v>
                </c:pt>
                <c:pt idx="6516">
                  <c:v>37442</c:v>
                </c:pt>
                <c:pt idx="6517">
                  <c:v>37445</c:v>
                </c:pt>
                <c:pt idx="6518">
                  <c:v>37446</c:v>
                </c:pt>
                <c:pt idx="6519">
                  <c:v>37447</c:v>
                </c:pt>
                <c:pt idx="6520">
                  <c:v>37448</c:v>
                </c:pt>
                <c:pt idx="6521">
                  <c:v>37449</c:v>
                </c:pt>
                <c:pt idx="6522">
                  <c:v>37452</c:v>
                </c:pt>
                <c:pt idx="6523">
                  <c:v>37453</c:v>
                </c:pt>
                <c:pt idx="6524">
                  <c:v>37454</c:v>
                </c:pt>
                <c:pt idx="6525">
                  <c:v>37455</c:v>
                </c:pt>
                <c:pt idx="6526">
                  <c:v>37456</c:v>
                </c:pt>
                <c:pt idx="6527">
                  <c:v>37459</c:v>
                </c:pt>
                <c:pt idx="6528">
                  <c:v>37460</c:v>
                </c:pt>
                <c:pt idx="6529">
                  <c:v>37461</c:v>
                </c:pt>
                <c:pt idx="6530">
                  <c:v>37462</c:v>
                </c:pt>
                <c:pt idx="6531">
                  <c:v>37463</c:v>
                </c:pt>
                <c:pt idx="6532">
                  <c:v>37466</c:v>
                </c:pt>
                <c:pt idx="6533">
                  <c:v>37467</c:v>
                </c:pt>
                <c:pt idx="6534">
                  <c:v>37468</c:v>
                </c:pt>
                <c:pt idx="6535">
                  <c:v>37469</c:v>
                </c:pt>
                <c:pt idx="6536">
                  <c:v>37470</c:v>
                </c:pt>
                <c:pt idx="6537">
                  <c:v>37473</c:v>
                </c:pt>
                <c:pt idx="6538">
                  <c:v>37474</c:v>
                </c:pt>
                <c:pt idx="6539">
                  <c:v>37475</c:v>
                </c:pt>
                <c:pt idx="6540">
                  <c:v>37476</c:v>
                </c:pt>
                <c:pt idx="6541">
                  <c:v>37477</c:v>
                </c:pt>
                <c:pt idx="6542">
                  <c:v>37480</c:v>
                </c:pt>
                <c:pt idx="6543">
                  <c:v>37481</c:v>
                </c:pt>
                <c:pt idx="6544">
                  <c:v>37482</c:v>
                </c:pt>
                <c:pt idx="6545">
                  <c:v>37483</c:v>
                </c:pt>
                <c:pt idx="6546">
                  <c:v>37484</c:v>
                </c:pt>
                <c:pt idx="6547">
                  <c:v>37487</c:v>
                </c:pt>
                <c:pt idx="6548">
                  <c:v>37488</c:v>
                </c:pt>
                <c:pt idx="6549">
                  <c:v>37489</c:v>
                </c:pt>
                <c:pt idx="6550">
                  <c:v>37490</c:v>
                </c:pt>
                <c:pt idx="6551">
                  <c:v>37491</c:v>
                </c:pt>
                <c:pt idx="6552">
                  <c:v>37494</c:v>
                </c:pt>
                <c:pt idx="6553">
                  <c:v>37495</c:v>
                </c:pt>
                <c:pt idx="6554">
                  <c:v>37496</c:v>
                </c:pt>
                <c:pt idx="6555">
                  <c:v>37497</c:v>
                </c:pt>
                <c:pt idx="6556">
                  <c:v>37498</c:v>
                </c:pt>
                <c:pt idx="6557">
                  <c:v>37502</c:v>
                </c:pt>
                <c:pt idx="6558">
                  <c:v>37503</c:v>
                </c:pt>
                <c:pt idx="6559">
                  <c:v>37504</c:v>
                </c:pt>
                <c:pt idx="6560">
                  <c:v>37505</c:v>
                </c:pt>
                <c:pt idx="6561">
                  <c:v>37508</c:v>
                </c:pt>
                <c:pt idx="6562">
                  <c:v>37509</c:v>
                </c:pt>
                <c:pt idx="6563">
                  <c:v>37510</c:v>
                </c:pt>
                <c:pt idx="6564">
                  <c:v>37511</c:v>
                </c:pt>
                <c:pt idx="6565">
                  <c:v>37512</c:v>
                </c:pt>
                <c:pt idx="6566">
                  <c:v>37515</c:v>
                </c:pt>
                <c:pt idx="6567">
                  <c:v>37516</c:v>
                </c:pt>
                <c:pt idx="6568">
                  <c:v>37517</c:v>
                </c:pt>
                <c:pt idx="6569">
                  <c:v>37518</c:v>
                </c:pt>
                <c:pt idx="6570">
                  <c:v>37519</c:v>
                </c:pt>
                <c:pt idx="6571">
                  <c:v>37522</c:v>
                </c:pt>
                <c:pt idx="6572">
                  <c:v>37523</c:v>
                </c:pt>
                <c:pt idx="6573">
                  <c:v>37524</c:v>
                </c:pt>
                <c:pt idx="6574">
                  <c:v>37525</c:v>
                </c:pt>
                <c:pt idx="6575">
                  <c:v>37526</c:v>
                </c:pt>
                <c:pt idx="6576">
                  <c:v>37529</c:v>
                </c:pt>
                <c:pt idx="6577">
                  <c:v>37530</c:v>
                </c:pt>
                <c:pt idx="6578">
                  <c:v>37531</c:v>
                </c:pt>
                <c:pt idx="6579">
                  <c:v>37532</c:v>
                </c:pt>
                <c:pt idx="6580">
                  <c:v>37533</c:v>
                </c:pt>
                <c:pt idx="6581">
                  <c:v>37536</c:v>
                </c:pt>
                <c:pt idx="6582">
                  <c:v>37537</c:v>
                </c:pt>
                <c:pt idx="6583">
                  <c:v>37538</c:v>
                </c:pt>
                <c:pt idx="6584">
                  <c:v>37539</c:v>
                </c:pt>
                <c:pt idx="6585">
                  <c:v>37540</c:v>
                </c:pt>
                <c:pt idx="6586">
                  <c:v>37544</c:v>
                </c:pt>
                <c:pt idx="6587">
                  <c:v>37545</c:v>
                </c:pt>
                <c:pt idx="6588">
                  <c:v>37546</c:v>
                </c:pt>
                <c:pt idx="6589">
                  <c:v>37547</c:v>
                </c:pt>
                <c:pt idx="6590">
                  <c:v>37550</c:v>
                </c:pt>
                <c:pt idx="6591">
                  <c:v>37551</c:v>
                </c:pt>
                <c:pt idx="6592">
                  <c:v>37552</c:v>
                </c:pt>
                <c:pt idx="6593">
                  <c:v>37553</c:v>
                </c:pt>
                <c:pt idx="6594">
                  <c:v>37554</c:v>
                </c:pt>
                <c:pt idx="6595">
                  <c:v>37557</c:v>
                </c:pt>
                <c:pt idx="6596">
                  <c:v>37558</c:v>
                </c:pt>
                <c:pt idx="6597">
                  <c:v>37559</c:v>
                </c:pt>
                <c:pt idx="6598">
                  <c:v>37560</c:v>
                </c:pt>
                <c:pt idx="6599">
                  <c:v>37561</c:v>
                </c:pt>
                <c:pt idx="6600">
                  <c:v>37564</c:v>
                </c:pt>
                <c:pt idx="6601">
                  <c:v>37565</c:v>
                </c:pt>
                <c:pt idx="6602">
                  <c:v>37566</c:v>
                </c:pt>
                <c:pt idx="6603">
                  <c:v>37567</c:v>
                </c:pt>
                <c:pt idx="6604">
                  <c:v>37568</c:v>
                </c:pt>
                <c:pt idx="6605">
                  <c:v>37572</c:v>
                </c:pt>
                <c:pt idx="6606">
                  <c:v>37573</c:v>
                </c:pt>
                <c:pt idx="6607">
                  <c:v>37574</c:v>
                </c:pt>
                <c:pt idx="6608">
                  <c:v>37575</c:v>
                </c:pt>
                <c:pt idx="6609">
                  <c:v>37578</c:v>
                </c:pt>
                <c:pt idx="6610">
                  <c:v>37579</c:v>
                </c:pt>
                <c:pt idx="6611">
                  <c:v>37580</c:v>
                </c:pt>
                <c:pt idx="6612">
                  <c:v>37581</c:v>
                </c:pt>
                <c:pt idx="6613">
                  <c:v>37582</c:v>
                </c:pt>
                <c:pt idx="6614">
                  <c:v>37585</c:v>
                </c:pt>
                <c:pt idx="6615">
                  <c:v>37586</c:v>
                </c:pt>
                <c:pt idx="6616">
                  <c:v>37587</c:v>
                </c:pt>
                <c:pt idx="6617">
                  <c:v>37589</c:v>
                </c:pt>
                <c:pt idx="6618">
                  <c:v>37592</c:v>
                </c:pt>
                <c:pt idx="6619">
                  <c:v>37593</c:v>
                </c:pt>
                <c:pt idx="6620">
                  <c:v>37594</c:v>
                </c:pt>
                <c:pt idx="6621">
                  <c:v>37595</c:v>
                </c:pt>
                <c:pt idx="6622">
                  <c:v>37596</c:v>
                </c:pt>
                <c:pt idx="6623">
                  <c:v>37599</c:v>
                </c:pt>
                <c:pt idx="6624">
                  <c:v>37600</c:v>
                </c:pt>
                <c:pt idx="6625">
                  <c:v>37601</c:v>
                </c:pt>
                <c:pt idx="6626">
                  <c:v>37602</c:v>
                </c:pt>
                <c:pt idx="6627">
                  <c:v>37603</c:v>
                </c:pt>
                <c:pt idx="6628">
                  <c:v>37606</c:v>
                </c:pt>
                <c:pt idx="6629">
                  <c:v>37607</c:v>
                </c:pt>
                <c:pt idx="6630">
                  <c:v>37608</c:v>
                </c:pt>
                <c:pt idx="6631">
                  <c:v>37609</c:v>
                </c:pt>
                <c:pt idx="6632">
                  <c:v>37610</c:v>
                </c:pt>
                <c:pt idx="6633">
                  <c:v>37613</c:v>
                </c:pt>
                <c:pt idx="6634">
                  <c:v>37614</c:v>
                </c:pt>
                <c:pt idx="6635">
                  <c:v>37616</c:v>
                </c:pt>
                <c:pt idx="6636">
                  <c:v>37617</c:v>
                </c:pt>
                <c:pt idx="6637">
                  <c:v>37620</c:v>
                </c:pt>
                <c:pt idx="6638">
                  <c:v>37621</c:v>
                </c:pt>
                <c:pt idx="6639">
                  <c:v>37623</c:v>
                </c:pt>
                <c:pt idx="6640">
                  <c:v>37624</c:v>
                </c:pt>
                <c:pt idx="6641">
                  <c:v>37627</c:v>
                </c:pt>
                <c:pt idx="6642">
                  <c:v>37628</c:v>
                </c:pt>
                <c:pt idx="6643">
                  <c:v>37629</c:v>
                </c:pt>
                <c:pt idx="6644">
                  <c:v>37630</c:v>
                </c:pt>
                <c:pt idx="6645">
                  <c:v>37631</c:v>
                </c:pt>
                <c:pt idx="6646">
                  <c:v>37634</c:v>
                </c:pt>
                <c:pt idx="6647">
                  <c:v>37635</c:v>
                </c:pt>
                <c:pt idx="6648">
                  <c:v>37636</c:v>
                </c:pt>
                <c:pt idx="6649">
                  <c:v>37637</c:v>
                </c:pt>
                <c:pt idx="6650">
                  <c:v>37638</c:v>
                </c:pt>
                <c:pt idx="6651">
                  <c:v>37642</c:v>
                </c:pt>
                <c:pt idx="6652">
                  <c:v>37643</c:v>
                </c:pt>
                <c:pt idx="6653">
                  <c:v>37644</c:v>
                </c:pt>
                <c:pt idx="6654">
                  <c:v>37645</c:v>
                </c:pt>
                <c:pt idx="6655">
                  <c:v>37648</c:v>
                </c:pt>
                <c:pt idx="6656">
                  <c:v>37649</c:v>
                </c:pt>
                <c:pt idx="6657">
                  <c:v>37650</c:v>
                </c:pt>
                <c:pt idx="6658">
                  <c:v>37651</c:v>
                </c:pt>
                <c:pt idx="6659">
                  <c:v>37652</c:v>
                </c:pt>
                <c:pt idx="6660">
                  <c:v>37655</c:v>
                </c:pt>
                <c:pt idx="6661">
                  <c:v>37656</c:v>
                </c:pt>
                <c:pt idx="6662">
                  <c:v>37657</c:v>
                </c:pt>
                <c:pt idx="6663">
                  <c:v>37658</c:v>
                </c:pt>
                <c:pt idx="6664">
                  <c:v>37659</c:v>
                </c:pt>
                <c:pt idx="6665">
                  <c:v>37662</c:v>
                </c:pt>
                <c:pt idx="6666">
                  <c:v>37663</c:v>
                </c:pt>
                <c:pt idx="6667">
                  <c:v>37664</c:v>
                </c:pt>
                <c:pt idx="6668">
                  <c:v>37665</c:v>
                </c:pt>
                <c:pt idx="6669">
                  <c:v>37666</c:v>
                </c:pt>
                <c:pt idx="6670">
                  <c:v>37670</c:v>
                </c:pt>
                <c:pt idx="6671">
                  <c:v>37671</c:v>
                </c:pt>
                <c:pt idx="6672">
                  <c:v>37672</c:v>
                </c:pt>
                <c:pt idx="6673">
                  <c:v>37673</c:v>
                </c:pt>
                <c:pt idx="6674">
                  <c:v>37676</c:v>
                </c:pt>
                <c:pt idx="6675">
                  <c:v>37677</c:v>
                </c:pt>
                <c:pt idx="6676">
                  <c:v>37678</c:v>
                </c:pt>
                <c:pt idx="6677">
                  <c:v>37679</c:v>
                </c:pt>
                <c:pt idx="6678">
                  <c:v>37680</c:v>
                </c:pt>
                <c:pt idx="6679">
                  <c:v>37683</c:v>
                </c:pt>
                <c:pt idx="6680">
                  <c:v>37684</c:v>
                </c:pt>
                <c:pt idx="6681">
                  <c:v>37685</c:v>
                </c:pt>
                <c:pt idx="6682">
                  <c:v>37686</c:v>
                </c:pt>
                <c:pt idx="6683">
                  <c:v>37687</c:v>
                </c:pt>
                <c:pt idx="6684">
                  <c:v>37690</c:v>
                </c:pt>
                <c:pt idx="6685">
                  <c:v>37691</c:v>
                </c:pt>
                <c:pt idx="6686">
                  <c:v>37692</c:v>
                </c:pt>
                <c:pt idx="6687">
                  <c:v>37693</c:v>
                </c:pt>
                <c:pt idx="6688">
                  <c:v>37694</c:v>
                </c:pt>
                <c:pt idx="6689">
                  <c:v>37697</c:v>
                </c:pt>
                <c:pt idx="6690">
                  <c:v>37698</c:v>
                </c:pt>
                <c:pt idx="6691">
                  <c:v>37699</c:v>
                </c:pt>
                <c:pt idx="6692">
                  <c:v>37700</c:v>
                </c:pt>
                <c:pt idx="6693">
                  <c:v>37701</c:v>
                </c:pt>
                <c:pt idx="6694">
                  <c:v>37704</c:v>
                </c:pt>
                <c:pt idx="6695">
                  <c:v>37705</c:v>
                </c:pt>
                <c:pt idx="6696">
                  <c:v>37706</c:v>
                </c:pt>
                <c:pt idx="6697">
                  <c:v>37707</c:v>
                </c:pt>
                <c:pt idx="6698">
                  <c:v>37708</c:v>
                </c:pt>
                <c:pt idx="6699">
                  <c:v>37711</c:v>
                </c:pt>
                <c:pt idx="6700">
                  <c:v>37712</c:v>
                </c:pt>
                <c:pt idx="6701">
                  <c:v>37713</c:v>
                </c:pt>
                <c:pt idx="6702">
                  <c:v>37714</c:v>
                </c:pt>
                <c:pt idx="6703">
                  <c:v>37715</c:v>
                </c:pt>
                <c:pt idx="6704">
                  <c:v>37718</c:v>
                </c:pt>
                <c:pt idx="6705">
                  <c:v>37719</c:v>
                </c:pt>
                <c:pt idx="6706">
                  <c:v>37720</c:v>
                </c:pt>
                <c:pt idx="6707">
                  <c:v>37721</c:v>
                </c:pt>
                <c:pt idx="6708">
                  <c:v>37722</c:v>
                </c:pt>
                <c:pt idx="6709">
                  <c:v>37725</c:v>
                </c:pt>
                <c:pt idx="6710">
                  <c:v>37726</c:v>
                </c:pt>
                <c:pt idx="6711">
                  <c:v>37727</c:v>
                </c:pt>
                <c:pt idx="6712">
                  <c:v>37728</c:v>
                </c:pt>
                <c:pt idx="6713">
                  <c:v>37732</c:v>
                </c:pt>
                <c:pt idx="6714">
                  <c:v>37733</c:v>
                </c:pt>
                <c:pt idx="6715">
                  <c:v>37734</c:v>
                </c:pt>
                <c:pt idx="6716">
                  <c:v>37735</c:v>
                </c:pt>
                <c:pt idx="6717">
                  <c:v>37736</c:v>
                </c:pt>
                <c:pt idx="6718">
                  <c:v>37739</c:v>
                </c:pt>
                <c:pt idx="6719">
                  <c:v>37740</c:v>
                </c:pt>
                <c:pt idx="6720">
                  <c:v>37741</c:v>
                </c:pt>
                <c:pt idx="6721">
                  <c:v>37742</c:v>
                </c:pt>
                <c:pt idx="6722">
                  <c:v>37743</c:v>
                </c:pt>
                <c:pt idx="6723">
                  <c:v>37746</c:v>
                </c:pt>
                <c:pt idx="6724">
                  <c:v>37747</c:v>
                </c:pt>
                <c:pt idx="6725">
                  <c:v>37748</c:v>
                </c:pt>
                <c:pt idx="6726">
                  <c:v>37749</c:v>
                </c:pt>
                <c:pt idx="6727">
                  <c:v>37750</c:v>
                </c:pt>
                <c:pt idx="6728">
                  <c:v>37753</c:v>
                </c:pt>
                <c:pt idx="6729">
                  <c:v>37754</c:v>
                </c:pt>
                <c:pt idx="6730">
                  <c:v>37755</c:v>
                </c:pt>
                <c:pt idx="6731">
                  <c:v>37756</c:v>
                </c:pt>
                <c:pt idx="6732">
                  <c:v>37757</c:v>
                </c:pt>
                <c:pt idx="6733">
                  <c:v>37760</c:v>
                </c:pt>
                <c:pt idx="6734">
                  <c:v>37761</c:v>
                </c:pt>
                <c:pt idx="6735">
                  <c:v>37762</c:v>
                </c:pt>
                <c:pt idx="6736">
                  <c:v>37763</c:v>
                </c:pt>
                <c:pt idx="6737">
                  <c:v>37764</c:v>
                </c:pt>
                <c:pt idx="6738">
                  <c:v>37768</c:v>
                </c:pt>
                <c:pt idx="6739">
                  <c:v>37769</c:v>
                </c:pt>
                <c:pt idx="6740">
                  <c:v>37770</c:v>
                </c:pt>
                <c:pt idx="6741">
                  <c:v>37771</c:v>
                </c:pt>
                <c:pt idx="6742">
                  <c:v>37774</c:v>
                </c:pt>
                <c:pt idx="6743">
                  <c:v>37775</c:v>
                </c:pt>
                <c:pt idx="6744">
                  <c:v>37776</c:v>
                </c:pt>
                <c:pt idx="6745">
                  <c:v>37777</c:v>
                </c:pt>
                <c:pt idx="6746">
                  <c:v>37778</c:v>
                </c:pt>
                <c:pt idx="6747">
                  <c:v>37781</c:v>
                </c:pt>
                <c:pt idx="6748">
                  <c:v>37782</c:v>
                </c:pt>
                <c:pt idx="6749">
                  <c:v>37783</c:v>
                </c:pt>
                <c:pt idx="6750">
                  <c:v>37784</c:v>
                </c:pt>
                <c:pt idx="6751">
                  <c:v>37785</c:v>
                </c:pt>
                <c:pt idx="6752">
                  <c:v>37788</c:v>
                </c:pt>
                <c:pt idx="6753">
                  <c:v>37789</c:v>
                </c:pt>
                <c:pt idx="6754">
                  <c:v>37790</c:v>
                </c:pt>
                <c:pt idx="6755">
                  <c:v>37791</c:v>
                </c:pt>
                <c:pt idx="6756">
                  <c:v>37792</c:v>
                </c:pt>
                <c:pt idx="6757">
                  <c:v>37795</c:v>
                </c:pt>
                <c:pt idx="6758">
                  <c:v>37796</c:v>
                </c:pt>
                <c:pt idx="6759">
                  <c:v>37797</c:v>
                </c:pt>
                <c:pt idx="6760">
                  <c:v>37798</c:v>
                </c:pt>
                <c:pt idx="6761">
                  <c:v>37799</c:v>
                </c:pt>
                <c:pt idx="6762">
                  <c:v>37802</c:v>
                </c:pt>
                <c:pt idx="6763">
                  <c:v>37803</c:v>
                </c:pt>
                <c:pt idx="6764">
                  <c:v>37804</c:v>
                </c:pt>
                <c:pt idx="6765">
                  <c:v>37805</c:v>
                </c:pt>
                <c:pt idx="6766">
                  <c:v>37809</c:v>
                </c:pt>
                <c:pt idx="6767">
                  <c:v>37810</c:v>
                </c:pt>
                <c:pt idx="6768">
                  <c:v>37811</c:v>
                </c:pt>
                <c:pt idx="6769">
                  <c:v>37812</c:v>
                </c:pt>
                <c:pt idx="6770">
                  <c:v>37813</c:v>
                </c:pt>
                <c:pt idx="6771">
                  <c:v>37816</c:v>
                </c:pt>
                <c:pt idx="6772">
                  <c:v>37817</c:v>
                </c:pt>
                <c:pt idx="6773">
                  <c:v>37818</c:v>
                </c:pt>
                <c:pt idx="6774">
                  <c:v>37819</c:v>
                </c:pt>
                <c:pt idx="6775">
                  <c:v>37820</c:v>
                </c:pt>
                <c:pt idx="6776">
                  <c:v>37823</c:v>
                </c:pt>
                <c:pt idx="6777">
                  <c:v>37824</c:v>
                </c:pt>
                <c:pt idx="6778">
                  <c:v>37825</c:v>
                </c:pt>
                <c:pt idx="6779">
                  <c:v>37826</c:v>
                </c:pt>
                <c:pt idx="6780">
                  <c:v>37827</c:v>
                </c:pt>
                <c:pt idx="6781">
                  <c:v>37830</c:v>
                </c:pt>
                <c:pt idx="6782">
                  <c:v>37831</c:v>
                </c:pt>
                <c:pt idx="6783">
                  <c:v>37832</c:v>
                </c:pt>
                <c:pt idx="6784">
                  <c:v>37833</c:v>
                </c:pt>
                <c:pt idx="6785">
                  <c:v>37834</c:v>
                </c:pt>
                <c:pt idx="6786">
                  <c:v>37837</c:v>
                </c:pt>
                <c:pt idx="6787">
                  <c:v>37838</c:v>
                </c:pt>
                <c:pt idx="6788">
                  <c:v>37839</c:v>
                </c:pt>
                <c:pt idx="6789">
                  <c:v>37840</c:v>
                </c:pt>
                <c:pt idx="6790">
                  <c:v>37841</c:v>
                </c:pt>
                <c:pt idx="6791">
                  <c:v>37844</c:v>
                </c:pt>
                <c:pt idx="6792">
                  <c:v>37845</c:v>
                </c:pt>
                <c:pt idx="6793">
                  <c:v>37846</c:v>
                </c:pt>
                <c:pt idx="6794">
                  <c:v>37847</c:v>
                </c:pt>
                <c:pt idx="6795">
                  <c:v>37848</c:v>
                </c:pt>
                <c:pt idx="6796">
                  <c:v>37851</c:v>
                </c:pt>
                <c:pt idx="6797">
                  <c:v>37852</c:v>
                </c:pt>
                <c:pt idx="6798">
                  <c:v>37853</c:v>
                </c:pt>
                <c:pt idx="6799">
                  <c:v>37854</c:v>
                </c:pt>
                <c:pt idx="6800">
                  <c:v>37855</c:v>
                </c:pt>
                <c:pt idx="6801">
                  <c:v>37858</c:v>
                </c:pt>
                <c:pt idx="6802">
                  <c:v>37859</c:v>
                </c:pt>
                <c:pt idx="6803">
                  <c:v>37860</c:v>
                </c:pt>
                <c:pt idx="6804">
                  <c:v>37861</c:v>
                </c:pt>
                <c:pt idx="6805">
                  <c:v>37862</c:v>
                </c:pt>
                <c:pt idx="6806">
                  <c:v>37866</c:v>
                </c:pt>
                <c:pt idx="6807">
                  <c:v>37867</c:v>
                </c:pt>
                <c:pt idx="6808">
                  <c:v>37868</c:v>
                </c:pt>
                <c:pt idx="6809">
                  <c:v>37869</c:v>
                </c:pt>
                <c:pt idx="6810">
                  <c:v>37872</c:v>
                </c:pt>
                <c:pt idx="6811">
                  <c:v>37873</c:v>
                </c:pt>
                <c:pt idx="6812">
                  <c:v>37874</c:v>
                </c:pt>
                <c:pt idx="6813">
                  <c:v>37875</c:v>
                </c:pt>
                <c:pt idx="6814">
                  <c:v>37876</c:v>
                </c:pt>
                <c:pt idx="6815">
                  <c:v>37879</c:v>
                </c:pt>
                <c:pt idx="6816">
                  <c:v>37880</c:v>
                </c:pt>
                <c:pt idx="6817">
                  <c:v>37881</c:v>
                </c:pt>
                <c:pt idx="6818">
                  <c:v>37882</c:v>
                </c:pt>
                <c:pt idx="6819">
                  <c:v>37883</c:v>
                </c:pt>
                <c:pt idx="6820">
                  <c:v>37886</c:v>
                </c:pt>
                <c:pt idx="6821">
                  <c:v>37887</c:v>
                </c:pt>
                <c:pt idx="6822">
                  <c:v>37888</c:v>
                </c:pt>
                <c:pt idx="6823">
                  <c:v>37889</c:v>
                </c:pt>
                <c:pt idx="6824">
                  <c:v>37890</c:v>
                </c:pt>
                <c:pt idx="6825">
                  <c:v>37893</c:v>
                </c:pt>
                <c:pt idx="6826">
                  <c:v>37894</c:v>
                </c:pt>
                <c:pt idx="6827">
                  <c:v>37895</c:v>
                </c:pt>
                <c:pt idx="6828">
                  <c:v>37896</c:v>
                </c:pt>
                <c:pt idx="6829">
                  <c:v>37897</c:v>
                </c:pt>
                <c:pt idx="6830">
                  <c:v>37900</c:v>
                </c:pt>
                <c:pt idx="6831">
                  <c:v>37901</c:v>
                </c:pt>
                <c:pt idx="6832">
                  <c:v>37902</c:v>
                </c:pt>
                <c:pt idx="6833">
                  <c:v>37903</c:v>
                </c:pt>
                <c:pt idx="6834">
                  <c:v>37904</c:v>
                </c:pt>
                <c:pt idx="6835">
                  <c:v>37908</c:v>
                </c:pt>
                <c:pt idx="6836">
                  <c:v>37909</c:v>
                </c:pt>
                <c:pt idx="6837">
                  <c:v>37910</c:v>
                </c:pt>
                <c:pt idx="6838">
                  <c:v>37911</c:v>
                </c:pt>
                <c:pt idx="6839">
                  <c:v>37914</c:v>
                </c:pt>
                <c:pt idx="6840">
                  <c:v>37915</c:v>
                </c:pt>
                <c:pt idx="6841">
                  <c:v>37916</c:v>
                </c:pt>
                <c:pt idx="6842">
                  <c:v>37917</c:v>
                </c:pt>
                <c:pt idx="6843">
                  <c:v>37918</c:v>
                </c:pt>
                <c:pt idx="6844">
                  <c:v>37921</c:v>
                </c:pt>
                <c:pt idx="6845">
                  <c:v>37922</c:v>
                </c:pt>
                <c:pt idx="6846">
                  <c:v>37923</c:v>
                </c:pt>
                <c:pt idx="6847">
                  <c:v>37924</c:v>
                </c:pt>
                <c:pt idx="6848">
                  <c:v>37925</c:v>
                </c:pt>
                <c:pt idx="6849">
                  <c:v>37928</c:v>
                </c:pt>
                <c:pt idx="6850">
                  <c:v>37929</c:v>
                </c:pt>
                <c:pt idx="6851">
                  <c:v>37930</c:v>
                </c:pt>
                <c:pt idx="6852">
                  <c:v>37931</c:v>
                </c:pt>
                <c:pt idx="6853">
                  <c:v>37932</c:v>
                </c:pt>
                <c:pt idx="6854">
                  <c:v>37935</c:v>
                </c:pt>
                <c:pt idx="6855">
                  <c:v>37937</c:v>
                </c:pt>
                <c:pt idx="6856">
                  <c:v>37938</c:v>
                </c:pt>
                <c:pt idx="6857">
                  <c:v>37939</c:v>
                </c:pt>
                <c:pt idx="6858">
                  <c:v>37942</c:v>
                </c:pt>
                <c:pt idx="6859">
                  <c:v>37943</c:v>
                </c:pt>
                <c:pt idx="6860">
                  <c:v>37944</c:v>
                </c:pt>
                <c:pt idx="6861">
                  <c:v>37945</c:v>
                </c:pt>
                <c:pt idx="6862">
                  <c:v>37946</c:v>
                </c:pt>
                <c:pt idx="6863">
                  <c:v>37949</c:v>
                </c:pt>
                <c:pt idx="6864">
                  <c:v>37950</c:v>
                </c:pt>
                <c:pt idx="6865">
                  <c:v>37951</c:v>
                </c:pt>
                <c:pt idx="6866">
                  <c:v>37953</c:v>
                </c:pt>
                <c:pt idx="6867">
                  <c:v>37956</c:v>
                </c:pt>
                <c:pt idx="6868">
                  <c:v>37957</c:v>
                </c:pt>
                <c:pt idx="6869">
                  <c:v>37958</c:v>
                </c:pt>
                <c:pt idx="6870">
                  <c:v>37959</c:v>
                </c:pt>
                <c:pt idx="6871">
                  <c:v>37960</c:v>
                </c:pt>
                <c:pt idx="6872">
                  <c:v>37963</c:v>
                </c:pt>
                <c:pt idx="6873">
                  <c:v>37964</c:v>
                </c:pt>
                <c:pt idx="6874">
                  <c:v>37965</c:v>
                </c:pt>
                <c:pt idx="6875">
                  <c:v>37966</c:v>
                </c:pt>
                <c:pt idx="6876">
                  <c:v>37967</c:v>
                </c:pt>
                <c:pt idx="6877">
                  <c:v>37970</c:v>
                </c:pt>
                <c:pt idx="6878">
                  <c:v>37971</c:v>
                </c:pt>
                <c:pt idx="6879">
                  <c:v>37972</c:v>
                </c:pt>
                <c:pt idx="6880">
                  <c:v>37973</c:v>
                </c:pt>
                <c:pt idx="6881">
                  <c:v>37974</c:v>
                </c:pt>
                <c:pt idx="6882">
                  <c:v>37977</c:v>
                </c:pt>
                <c:pt idx="6883">
                  <c:v>37978</c:v>
                </c:pt>
                <c:pt idx="6884">
                  <c:v>37979</c:v>
                </c:pt>
                <c:pt idx="6885">
                  <c:v>37981</c:v>
                </c:pt>
                <c:pt idx="6886">
                  <c:v>37984</c:v>
                </c:pt>
                <c:pt idx="6887">
                  <c:v>37985</c:v>
                </c:pt>
                <c:pt idx="6888">
                  <c:v>37986</c:v>
                </c:pt>
                <c:pt idx="6889">
                  <c:v>37988</c:v>
                </c:pt>
                <c:pt idx="6890">
                  <c:v>37991</c:v>
                </c:pt>
                <c:pt idx="6891">
                  <c:v>37992</c:v>
                </c:pt>
                <c:pt idx="6892">
                  <c:v>37993</c:v>
                </c:pt>
                <c:pt idx="6893">
                  <c:v>37994</c:v>
                </c:pt>
                <c:pt idx="6894">
                  <c:v>37995</c:v>
                </c:pt>
                <c:pt idx="6895">
                  <c:v>37998</c:v>
                </c:pt>
                <c:pt idx="6896">
                  <c:v>37999</c:v>
                </c:pt>
                <c:pt idx="6897">
                  <c:v>38000</c:v>
                </c:pt>
                <c:pt idx="6898">
                  <c:v>38001</c:v>
                </c:pt>
                <c:pt idx="6899">
                  <c:v>38002</c:v>
                </c:pt>
                <c:pt idx="6900">
                  <c:v>38006</c:v>
                </c:pt>
                <c:pt idx="6901">
                  <c:v>38007</c:v>
                </c:pt>
                <c:pt idx="6902">
                  <c:v>38008</c:v>
                </c:pt>
                <c:pt idx="6903">
                  <c:v>38009</c:v>
                </c:pt>
                <c:pt idx="6904">
                  <c:v>38012</c:v>
                </c:pt>
                <c:pt idx="6905">
                  <c:v>38013</c:v>
                </c:pt>
                <c:pt idx="6906">
                  <c:v>38014</c:v>
                </c:pt>
                <c:pt idx="6907">
                  <c:v>38015</c:v>
                </c:pt>
                <c:pt idx="6908">
                  <c:v>38016</c:v>
                </c:pt>
                <c:pt idx="6909">
                  <c:v>38019</c:v>
                </c:pt>
                <c:pt idx="6910">
                  <c:v>38020</c:v>
                </c:pt>
                <c:pt idx="6911">
                  <c:v>38021</c:v>
                </c:pt>
                <c:pt idx="6912">
                  <c:v>38022</c:v>
                </c:pt>
                <c:pt idx="6913">
                  <c:v>38023</c:v>
                </c:pt>
                <c:pt idx="6914">
                  <c:v>38026</c:v>
                </c:pt>
                <c:pt idx="6915">
                  <c:v>38027</c:v>
                </c:pt>
                <c:pt idx="6916">
                  <c:v>38028</c:v>
                </c:pt>
                <c:pt idx="6917">
                  <c:v>38029</c:v>
                </c:pt>
                <c:pt idx="6918">
                  <c:v>38030</c:v>
                </c:pt>
                <c:pt idx="6919">
                  <c:v>38034</c:v>
                </c:pt>
                <c:pt idx="6920">
                  <c:v>38035</c:v>
                </c:pt>
                <c:pt idx="6921">
                  <c:v>38036</c:v>
                </c:pt>
                <c:pt idx="6922">
                  <c:v>38037</c:v>
                </c:pt>
                <c:pt idx="6923">
                  <c:v>38040</c:v>
                </c:pt>
                <c:pt idx="6924">
                  <c:v>38041</c:v>
                </c:pt>
                <c:pt idx="6925">
                  <c:v>38042</c:v>
                </c:pt>
                <c:pt idx="6926">
                  <c:v>38043</c:v>
                </c:pt>
                <c:pt idx="6927">
                  <c:v>38044</c:v>
                </c:pt>
                <c:pt idx="6928">
                  <c:v>38047</c:v>
                </c:pt>
                <c:pt idx="6929">
                  <c:v>38048</c:v>
                </c:pt>
                <c:pt idx="6930">
                  <c:v>38049</c:v>
                </c:pt>
                <c:pt idx="6931">
                  <c:v>38050</c:v>
                </c:pt>
                <c:pt idx="6932">
                  <c:v>38051</c:v>
                </c:pt>
                <c:pt idx="6933">
                  <c:v>38054</c:v>
                </c:pt>
                <c:pt idx="6934">
                  <c:v>38055</c:v>
                </c:pt>
                <c:pt idx="6935">
                  <c:v>38056</c:v>
                </c:pt>
                <c:pt idx="6936">
                  <c:v>38057</c:v>
                </c:pt>
                <c:pt idx="6937">
                  <c:v>38058</c:v>
                </c:pt>
                <c:pt idx="6938">
                  <c:v>38061</c:v>
                </c:pt>
                <c:pt idx="6939">
                  <c:v>38062</c:v>
                </c:pt>
                <c:pt idx="6940">
                  <c:v>38063</c:v>
                </c:pt>
                <c:pt idx="6941">
                  <c:v>38064</c:v>
                </c:pt>
                <c:pt idx="6942">
                  <c:v>38065</c:v>
                </c:pt>
                <c:pt idx="6943">
                  <c:v>38068</c:v>
                </c:pt>
                <c:pt idx="6944">
                  <c:v>38069</c:v>
                </c:pt>
                <c:pt idx="6945">
                  <c:v>38070</c:v>
                </c:pt>
                <c:pt idx="6946">
                  <c:v>38071</c:v>
                </c:pt>
                <c:pt idx="6947">
                  <c:v>38072</c:v>
                </c:pt>
                <c:pt idx="6948">
                  <c:v>38075</c:v>
                </c:pt>
                <c:pt idx="6949">
                  <c:v>38076</c:v>
                </c:pt>
                <c:pt idx="6950">
                  <c:v>38077</c:v>
                </c:pt>
                <c:pt idx="6951">
                  <c:v>38078</c:v>
                </c:pt>
                <c:pt idx="6952">
                  <c:v>38079</c:v>
                </c:pt>
                <c:pt idx="6953">
                  <c:v>38082</c:v>
                </c:pt>
                <c:pt idx="6954">
                  <c:v>38083</c:v>
                </c:pt>
                <c:pt idx="6955">
                  <c:v>38084</c:v>
                </c:pt>
                <c:pt idx="6956">
                  <c:v>38085</c:v>
                </c:pt>
                <c:pt idx="6957">
                  <c:v>38089</c:v>
                </c:pt>
                <c:pt idx="6958">
                  <c:v>38090</c:v>
                </c:pt>
                <c:pt idx="6959">
                  <c:v>38091</c:v>
                </c:pt>
                <c:pt idx="6960">
                  <c:v>38092</c:v>
                </c:pt>
                <c:pt idx="6961">
                  <c:v>38093</c:v>
                </c:pt>
                <c:pt idx="6962">
                  <c:v>38096</c:v>
                </c:pt>
                <c:pt idx="6963">
                  <c:v>38097</c:v>
                </c:pt>
                <c:pt idx="6964">
                  <c:v>38098</c:v>
                </c:pt>
                <c:pt idx="6965">
                  <c:v>38099</c:v>
                </c:pt>
                <c:pt idx="6966">
                  <c:v>38100</c:v>
                </c:pt>
                <c:pt idx="6967">
                  <c:v>38103</c:v>
                </c:pt>
                <c:pt idx="6968">
                  <c:v>38104</c:v>
                </c:pt>
                <c:pt idx="6969">
                  <c:v>38105</c:v>
                </c:pt>
                <c:pt idx="6970">
                  <c:v>38106</c:v>
                </c:pt>
                <c:pt idx="6971">
                  <c:v>38107</c:v>
                </c:pt>
                <c:pt idx="6972">
                  <c:v>38110</c:v>
                </c:pt>
                <c:pt idx="6973">
                  <c:v>38111</c:v>
                </c:pt>
                <c:pt idx="6974">
                  <c:v>38112</c:v>
                </c:pt>
                <c:pt idx="6975">
                  <c:v>38113</c:v>
                </c:pt>
                <c:pt idx="6976">
                  <c:v>38114</c:v>
                </c:pt>
                <c:pt idx="6977">
                  <c:v>38117</c:v>
                </c:pt>
                <c:pt idx="6978">
                  <c:v>38118</c:v>
                </c:pt>
                <c:pt idx="6979">
                  <c:v>38119</c:v>
                </c:pt>
                <c:pt idx="6980">
                  <c:v>38120</c:v>
                </c:pt>
                <c:pt idx="6981">
                  <c:v>38121</c:v>
                </c:pt>
                <c:pt idx="6982">
                  <c:v>38124</c:v>
                </c:pt>
                <c:pt idx="6983">
                  <c:v>38125</c:v>
                </c:pt>
                <c:pt idx="6984">
                  <c:v>38126</c:v>
                </c:pt>
                <c:pt idx="6985">
                  <c:v>38127</c:v>
                </c:pt>
                <c:pt idx="6986">
                  <c:v>38128</c:v>
                </c:pt>
                <c:pt idx="6987">
                  <c:v>38131</c:v>
                </c:pt>
                <c:pt idx="6988">
                  <c:v>38132</c:v>
                </c:pt>
                <c:pt idx="6989">
                  <c:v>38133</c:v>
                </c:pt>
                <c:pt idx="6990">
                  <c:v>38134</c:v>
                </c:pt>
                <c:pt idx="6991">
                  <c:v>38135</c:v>
                </c:pt>
                <c:pt idx="6992">
                  <c:v>38139</c:v>
                </c:pt>
                <c:pt idx="6993">
                  <c:v>38140</c:v>
                </c:pt>
                <c:pt idx="6994">
                  <c:v>38141</c:v>
                </c:pt>
                <c:pt idx="6995">
                  <c:v>38142</c:v>
                </c:pt>
                <c:pt idx="6996">
                  <c:v>38145</c:v>
                </c:pt>
                <c:pt idx="6997">
                  <c:v>38146</c:v>
                </c:pt>
                <c:pt idx="6998">
                  <c:v>38147</c:v>
                </c:pt>
                <c:pt idx="6999">
                  <c:v>38148</c:v>
                </c:pt>
                <c:pt idx="7000">
                  <c:v>38152</c:v>
                </c:pt>
                <c:pt idx="7001">
                  <c:v>38153</c:v>
                </c:pt>
                <c:pt idx="7002">
                  <c:v>38154</c:v>
                </c:pt>
                <c:pt idx="7003">
                  <c:v>38155</c:v>
                </c:pt>
                <c:pt idx="7004">
                  <c:v>38156</c:v>
                </c:pt>
                <c:pt idx="7005">
                  <c:v>38159</c:v>
                </c:pt>
                <c:pt idx="7006">
                  <c:v>38160</c:v>
                </c:pt>
                <c:pt idx="7007">
                  <c:v>38161</c:v>
                </c:pt>
                <c:pt idx="7008">
                  <c:v>38162</c:v>
                </c:pt>
                <c:pt idx="7009">
                  <c:v>38163</c:v>
                </c:pt>
                <c:pt idx="7010">
                  <c:v>38166</c:v>
                </c:pt>
                <c:pt idx="7011">
                  <c:v>38167</c:v>
                </c:pt>
                <c:pt idx="7012">
                  <c:v>38168</c:v>
                </c:pt>
                <c:pt idx="7013">
                  <c:v>38169</c:v>
                </c:pt>
                <c:pt idx="7014">
                  <c:v>38170</c:v>
                </c:pt>
                <c:pt idx="7015">
                  <c:v>38174</c:v>
                </c:pt>
                <c:pt idx="7016">
                  <c:v>38175</c:v>
                </c:pt>
                <c:pt idx="7017">
                  <c:v>38176</c:v>
                </c:pt>
                <c:pt idx="7018">
                  <c:v>38177</c:v>
                </c:pt>
                <c:pt idx="7019">
                  <c:v>38180</c:v>
                </c:pt>
                <c:pt idx="7020">
                  <c:v>38181</c:v>
                </c:pt>
                <c:pt idx="7021">
                  <c:v>38182</c:v>
                </c:pt>
                <c:pt idx="7022">
                  <c:v>38183</c:v>
                </c:pt>
                <c:pt idx="7023">
                  <c:v>38184</c:v>
                </c:pt>
                <c:pt idx="7024">
                  <c:v>38187</c:v>
                </c:pt>
                <c:pt idx="7025">
                  <c:v>38188</c:v>
                </c:pt>
                <c:pt idx="7026">
                  <c:v>38189</c:v>
                </c:pt>
                <c:pt idx="7027">
                  <c:v>38190</c:v>
                </c:pt>
                <c:pt idx="7028">
                  <c:v>38191</c:v>
                </c:pt>
                <c:pt idx="7029">
                  <c:v>38194</c:v>
                </c:pt>
                <c:pt idx="7030">
                  <c:v>38195</c:v>
                </c:pt>
                <c:pt idx="7031">
                  <c:v>38196</c:v>
                </c:pt>
                <c:pt idx="7032">
                  <c:v>38197</c:v>
                </c:pt>
                <c:pt idx="7033">
                  <c:v>38198</c:v>
                </c:pt>
                <c:pt idx="7034">
                  <c:v>38201</c:v>
                </c:pt>
                <c:pt idx="7035">
                  <c:v>38202</c:v>
                </c:pt>
                <c:pt idx="7036">
                  <c:v>38203</c:v>
                </c:pt>
                <c:pt idx="7037">
                  <c:v>38204</c:v>
                </c:pt>
                <c:pt idx="7038">
                  <c:v>38205</c:v>
                </c:pt>
                <c:pt idx="7039">
                  <c:v>38208</c:v>
                </c:pt>
                <c:pt idx="7040">
                  <c:v>38209</c:v>
                </c:pt>
                <c:pt idx="7041">
                  <c:v>38210</c:v>
                </c:pt>
                <c:pt idx="7042">
                  <c:v>38211</c:v>
                </c:pt>
                <c:pt idx="7043">
                  <c:v>38212</c:v>
                </c:pt>
                <c:pt idx="7044">
                  <c:v>38215</c:v>
                </c:pt>
                <c:pt idx="7045">
                  <c:v>38216</c:v>
                </c:pt>
                <c:pt idx="7046">
                  <c:v>38217</c:v>
                </c:pt>
                <c:pt idx="7047">
                  <c:v>38218</c:v>
                </c:pt>
                <c:pt idx="7048">
                  <c:v>38219</c:v>
                </c:pt>
                <c:pt idx="7049">
                  <c:v>38222</c:v>
                </c:pt>
                <c:pt idx="7050">
                  <c:v>38223</c:v>
                </c:pt>
                <c:pt idx="7051">
                  <c:v>38224</c:v>
                </c:pt>
                <c:pt idx="7052">
                  <c:v>38225</c:v>
                </c:pt>
                <c:pt idx="7053">
                  <c:v>38226</c:v>
                </c:pt>
                <c:pt idx="7054">
                  <c:v>38229</c:v>
                </c:pt>
                <c:pt idx="7055">
                  <c:v>38230</c:v>
                </c:pt>
                <c:pt idx="7056">
                  <c:v>38231</c:v>
                </c:pt>
                <c:pt idx="7057">
                  <c:v>38232</c:v>
                </c:pt>
                <c:pt idx="7058">
                  <c:v>38233</c:v>
                </c:pt>
                <c:pt idx="7059">
                  <c:v>38237</c:v>
                </c:pt>
                <c:pt idx="7060">
                  <c:v>38238</c:v>
                </c:pt>
                <c:pt idx="7061">
                  <c:v>38239</c:v>
                </c:pt>
                <c:pt idx="7062">
                  <c:v>38240</c:v>
                </c:pt>
                <c:pt idx="7063">
                  <c:v>38243</c:v>
                </c:pt>
                <c:pt idx="7064">
                  <c:v>38244</c:v>
                </c:pt>
                <c:pt idx="7065">
                  <c:v>38245</c:v>
                </c:pt>
                <c:pt idx="7066">
                  <c:v>38246</c:v>
                </c:pt>
                <c:pt idx="7067">
                  <c:v>38247</c:v>
                </c:pt>
                <c:pt idx="7068">
                  <c:v>38250</c:v>
                </c:pt>
                <c:pt idx="7069">
                  <c:v>38251</c:v>
                </c:pt>
                <c:pt idx="7070">
                  <c:v>38252</c:v>
                </c:pt>
                <c:pt idx="7071">
                  <c:v>38253</c:v>
                </c:pt>
                <c:pt idx="7072">
                  <c:v>38254</c:v>
                </c:pt>
                <c:pt idx="7073">
                  <c:v>38257</c:v>
                </c:pt>
                <c:pt idx="7074">
                  <c:v>38258</c:v>
                </c:pt>
                <c:pt idx="7075">
                  <c:v>38259</c:v>
                </c:pt>
                <c:pt idx="7076">
                  <c:v>38260</c:v>
                </c:pt>
                <c:pt idx="7077">
                  <c:v>38261</c:v>
                </c:pt>
                <c:pt idx="7078">
                  <c:v>38264</c:v>
                </c:pt>
                <c:pt idx="7079">
                  <c:v>38265</c:v>
                </c:pt>
                <c:pt idx="7080">
                  <c:v>38266</c:v>
                </c:pt>
                <c:pt idx="7081">
                  <c:v>38267</c:v>
                </c:pt>
                <c:pt idx="7082">
                  <c:v>38268</c:v>
                </c:pt>
                <c:pt idx="7083">
                  <c:v>38272</c:v>
                </c:pt>
                <c:pt idx="7084">
                  <c:v>38273</c:v>
                </c:pt>
                <c:pt idx="7085">
                  <c:v>38274</c:v>
                </c:pt>
                <c:pt idx="7086">
                  <c:v>38275</c:v>
                </c:pt>
                <c:pt idx="7087">
                  <c:v>38278</c:v>
                </c:pt>
                <c:pt idx="7088">
                  <c:v>38279</c:v>
                </c:pt>
                <c:pt idx="7089">
                  <c:v>38280</c:v>
                </c:pt>
                <c:pt idx="7090">
                  <c:v>38281</c:v>
                </c:pt>
                <c:pt idx="7091">
                  <c:v>38282</c:v>
                </c:pt>
                <c:pt idx="7092">
                  <c:v>38285</c:v>
                </c:pt>
                <c:pt idx="7093">
                  <c:v>38286</c:v>
                </c:pt>
                <c:pt idx="7094">
                  <c:v>38287</c:v>
                </c:pt>
                <c:pt idx="7095">
                  <c:v>38288</c:v>
                </c:pt>
                <c:pt idx="7096">
                  <c:v>38289</c:v>
                </c:pt>
                <c:pt idx="7097">
                  <c:v>38292</c:v>
                </c:pt>
                <c:pt idx="7098">
                  <c:v>38293</c:v>
                </c:pt>
                <c:pt idx="7099">
                  <c:v>38294</c:v>
                </c:pt>
                <c:pt idx="7100">
                  <c:v>38295</c:v>
                </c:pt>
                <c:pt idx="7101">
                  <c:v>38296</c:v>
                </c:pt>
                <c:pt idx="7102">
                  <c:v>38299</c:v>
                </c:pt>
                <c:pt idx="7103">
                  <c:v>38300</c:v>
                </c:pt>
                <c:pt idx="7104">
                  <c:v>38301</c:v>
                </c:pt>
                <c:pt idx="7105">
                  <c:v>38303</c:v>
                </c:pt>
                <c:pt idx="7106">
                  <c:v>38306</c:v>
                </c:pt>
                <c:pt idx="7107">
                  <c:v>38307</c:v>
                </c:pt>
                <c:pt idx="7108">
                  <c:v>38308</c:v>
                </c:pt>
                <c:pt idx="7109">
                  <c:v>38309</c:v>
                </c:pt>
                <c:pt idx="7110">
                  <c:v>38310</c:v>
                </c:pt>
                <c:pt idx="7111">
                  <c:v>38313</c:v>
                </c:pt>
                <c:pt idx="7112">
                  <c:v>38314</c:v>
                </c:pt>
                <c:pt idx="7113">
                  <c:v>38315</c:v>
                </c:pt>
                <c:pt idx="7114">
                  <c:v>38317</c:v>
                </c:pt>
                <c:pt idx="7115">
                  <c:v>38320</c:v>
                </c:pt>
                <c:pt idx="7116">
                  <c:v>38321</c:v>
                </c:pt>
                <c:pt idx="7117">
                  <c:v>38322</c:v>
                </c:pt>
                <c:pt idx="7118">
                  <c:v>38323</c:v>
                </c:pt>
                <c:pt idx="7119">
                  <c:v>38324</c:v>
                </c:pt>
                <c:pt idx="7120">
                  <c:v>38327</c:v>
                </c:pt>
                <c:pt idx="7121">
                  <c:v>38328</c:v>
                </c:pt>
                <c:pt idx="7122">
                  <c:v>38329</c:v>
                </c:pt>
                <c:pt idx="7123">
                  <c:v>38330</c:v>
                </c:pt>
                <c:pt idx="7124">
                  <c:v>38331</c:v>
                </c:pt>
                <c:pt idx="7125">
                  <c:v>38334</c:v>
                </c:pt>
                <c:pt idx="7126">
                  <c:v>38335</c:v>
                </c:pt>
                <c:pt idx="7127">
                  <c:v>38336</c:v>
                </c:pt>
                <c:pt idx="7128">
                  <c:v>38337</c:v>
                </c:pt>
                <c:pt idx="7129">
                  <c:v>38338</c:v>
                </c:pt>
                <c:pt idx="7130">
                  <c:v>38341</c:v>
                </c:pt>
                <c:pt idx="7131">
                  <c:v>38342</c:v>
                </c:pt>
                <c:pt idx="7132">
                  <c:v>38343</c:v>
                </c:pt>
                <c:pt idx="7133">
                  <c:v>38344</c:v>
                </c:pt>
                <c:pt idx="7134">
                  <c:v>38348</c:v>
                </c:pt>
                <c:pt idx="7135">
                  <c:v>38349</c:v>
                </c:pt>
                <c:pt idx="7136">
                  <c:v>38350</c:v>
                </c:pt>
                <c:pt idx="7137">
                  <c:v>38351</c:v>
                </c:pt>
                <c:pt idx="7138">
                  <c:v>38352</c:v>
                </c:pt>
                <c:pt idx="7139">
                  <c:v>38355</c:v>
                </c:pt>
                <c:pt idx="7140">
                  <c:v>38356</c:v>
                </c:pt>
                <c:pt idx="7141">
                  <c:v>38357</c:v>
                </c:pt>
                <c:pt idx="7142">
                  <c:v>38358</c:v>
                </c:pt>
                <c:pt idx="7143">
                  <c:v>38359</c:v>
                </c:pt>
                <c:pt idx="7144">
                  <c:v>38362</c:v>
                </c:pt>
                <c:pt idx="7145">
                  <c:v>38363</c:v>
                </c:pt>
                <c:pt idx="7146">
                  <c:v>38364</c:v>
                </c:pt>
                <c:pt idx="7147">
                  <c:v>38365</c:v>
                </c:pt>
                <c:pt idx="7148">
                  <c:v>38366</c:v>
                </c:pt>
                <c:pt idx="7149">
                  <c:v>38370</c:v>
                </c:pt>
                <c:pt idx="7150">
                  <c:v>38371</c:v>
                </c:pt>
                <c:pt idx="7151">
                  <c:v>38372</c:v>
                </c:pt>
                <c:pt idx="7152">
                  <c:v>38373</c:v>
                </c:pt>
                <c:pt idx="7153">
                  <c:v>38376</c:v>
                </c:pt>
                <c:pt idx="7154">
                  <c:v>38377</c:v>
                </c:pt>
                <c:pt idx="7155">
                  <c:v>38378</c:v>
                </c:pt>
                <c:pt idx="7156">
                  <c:v>38379</c:v>
                </c:pt>
                <c:pt idx="7157">
                  <c:v>38380</c:v>
                </c:pt>
                <c:pt idx="7158">
                  <c:v>38383</c:v>
                </c:pt>
                <c:pt idx="7159">
                  <c:v>38384</c:v>
                </c:pt>
                <c:pt idx="7160">
                  <c:v>38385</c:v>
                </c:pt>
                <c:pt idx="7161">
                  <c:v>38386</c:v>
                </c:pt>
                <c:pt idx="7162">
                  <c:v>38387</c:v>
                </c:pt>
                <c:pt idx="7163">
                  <c:v>38390</c:v>
                </c:pt>
                <c:pt idx="7164">
                  <c:v>38391</c:v>
                </c:pt>
                <c:pt idx="7165">
                  <c:v>38392</c:v>
                </c:pt>
                <c:pt idx="7166">
                  <c:v>38393</c:v>
                </c:pt>
                <c:pt idx="7167">
                  <c:v>38394</c:v>
                </c:pt>
                <c:pt idx="7168">
                  <c:v>38397</c:v>
                </c:pt>
                <c:pt idx="7169">
                  <c:v>38398</c:v>
                </c:pt>
                <c:pt idx="7170">
                  <c:v>38399</c:v>
                </c:pt>
                <c:pt idx="7171">
                  <c:v>38400</c:v>
                </c:pt>
                <c:pt idx="7172">
                  <c:v>38401</c:v>
                </c:pt>
                <c:pt idx="7173">
                  <c:v>38405</c:v>
                </c:pt>
                <c:pt idx="7174">
                  <c:v>38406</c:v>
                </c:pt>
                <c:pt idx="7175">
                  <c:v>38407</c:v>
                </c:pt>
                <c:pt idx="7176">
                  <c:v>38408</c:v>
                </c:pt>
                <c:pt idx="7177">
                  <c:v>38411</c:v>
                </c:pt>
                <c:pt idx="7178">
                  <c:v>38412</c:v>
                </c:pt>
                <c:pt idx="7179">
                  <c:v>38413</c:v>
                </c:pt>
                <c:pt idx="7180">
                  <c:v>38414</c:v>
                </c:pt>
                <c:pt idx="7181">
                  <c:v>38415</c:v>
                </c:pt>
                <c:pt idx="7182">
                  <c:v>38418</c:v>
                </c:pt>
                <c:pt idx="7183">
                  <c:v>38419</c:v>
                </c:pt>
                <c:pt idx="7184">
                  <c:v>38420</c:v>
                </c:pt>
                <c:pt idx="7185">
                  <c:v>38421</c:v>
                </c:pt>
                <c:pt idx="7186">
                  <c:v>38422</c:v>
                </c:pt>
                <c:pt idx="7187">
                  <c:v>38425</c:v>
                </c:pt>
                <c:pt idx="7188">
                  <c:v>38426</c:v>
                </c:pt>
                <c:pt idx="7189">
                  <c:v>38427</c:v>
                </c:pt>
                <c:pt idx="7190">
                  <c:v>38428</c:v>
                </c:pt>
                <c:pt idx="7191">
                  <c:v>38429</c:v>
                </c:pt>
                <c:pt idx="7192">
                  <c:v>38432</c:v>
                </c:pt>
                <c:pt idx="7193">
                  <c:v>38433</c:v>
                </c:pt>
                <c:pt idx="7194">
                  <c:v>38434</c:v>
                </c:pt>
                <c:pt idx="7195">
                  <c:v>38435</c:v>
                </c:pt>
                <c:pt idx="7196">
                  <c:v>38439</c:v>
                </c:pt>
                <c:pt idx="7197">
                  <c:v>38440</c:v>
                </c:pt>
                <c:pt idx="7198">
                  <c:v>38441</c:v>
                </c:pt>
                <c:pt idx="7199">
                  <c:v>38442</c:v>
                </c:pt>
                <c:pt idx="7200">
                  <c:v>38443</c:v>
                </c:pt>
                <c:pt idx="7201">
                  <c:v>38446</c:v>
                </c:pt>
                <c:pt idx="7202">
                  <c:v>38447</c:v>
                </c:pt>
                <c:pt idx="7203">
                  <c:v>38448</c:v>
                </c:pt>
                <c:pt idx="7204">
                  <c:v>38449</c:v>
                </c:pt>
                <c:pt idx="7205">
                  <c:v>38450</c:v>
                </c:pt>
                <c:pt idx="7206">
                  <c:v>38453</c:v>
                </c:pt>
                <c:pt idx="7207">
                  <c:v>38454</c:v>
                </c:pt>
                <c:pt idx="7208">
                  <c:v>38455</c:v>
                </c:pt>
                <c:pt idx="7209">
                  <c:v>38456</c:v>
                </c:pt>
                <c:pt idx="7210">
                  <c:v>38457</c:v>
                </c:pt>
                <c:pt idx="7211">
                  <c:v>38460</c:v>
                </c:pt>
                <c:pt idx="7212">
                  <c:v>38461</c:v>
                </c:pt>
                <c:pt idx="7213">
                  <c:v>38462</c:v>
                </c:pt>
                <c:pt idx="7214">
                  <c:v>38463</c:v>
                </c:pt>
                <c:pt idx="7215">
                  <c:v>38464</c:v>
                </c:pt>
                <c:pt idx="7216">
                  <c:v>38467</c:v>
                </c:pt>
                <c:pt idx="7217">
                  <c:v>38468</c:v>
                </c:pt>
                <c:pt idx="7218">
                  <c:v>38469</c:v>
                </c:pt>
                <c:pt idx="7219">
                  <c:v>38470</c:v>
                </c:pt>
                <c:pt idx="7220">
                  <c:v>38471</c:v>
                </c:pt>
                <c:pt idx="7221">
                  <c:v>38474</c:v>
                </c:pt>
                <c:pt idx="7222">
                  <c:v>38475</c:v>
                </c:pt>
                <c:pt idx="7223">
                  <c:v>38476</c:v>
                </c:pt>
                <c:pt idx="7224">
                  <c:v>38477</c:v>
                </c:pt>
                <c:pt idx="7225">
                  <c:v>38478</c:v>
                </c:pt>
                <c:pt idx="7226">
                  <c:v>38481</c:v>
                </c:pt>
                <c:pt idx="7227">
                  <c:v>38482</c:v>
                </c:pt>
                <c:pt idx="7228">
                  <c:v>38483</c:v>
                </c:pt>
                <c:pt idx="7229">
                  <c:v>38484</c:v>
                </c:pt>
                <c:pt idx="7230">
                  <c:v>38485</c:v>
                </c:pt>
                <c:pt idx="7231">
                  <c:v>38488</c:v>
                </c:pt>
                <c:pt idx="7232">
                  <c:v>38489</c:v>
                </c:pt>
                <c:pt idx="7233">
                  <c:v>38490</c:v>
                </c:pt>
                <c:pt idx="7234">
                  <c:v>38491</c:v>
                </c:pt>
                <c:pt idx="7235">
                  <c:v>38492</c:v>
                </c:pt>
                <c:pt idx="7236">
                  <c:v>38495</c:v>
                </c:pt>
                <c:pt idx="7237">
                  <c:v>38496</c:v>
                </c:pt>
                <c:pt idx="7238">
                  <c:v>38497</c:v>
                </c:pt>
                <c:pt idx="7239">
                  <c:v>38498</c:v>
                </c:pt>
                <c:pt idx="7240">
                  <c:v>38499</c:v>
                </c:pt>
                <c:pt idx="7241">
                  <c:v>38503</c:v>
                </c:pt>
                <c:pt idx="7242">
                  <c:v>38504</c:v>
                </c:pt>
                <c:pt idx="7243">
                  <c:v>38505</c:v>
                </c:pt>
                <c:pt idx="7244">
                  <c:v>38506</c:v>
                </c:pt>
                <c:pt idx="7245">
                  <c:v>38509</c:v>
                </c:pt>
                <c:pt idx="7246">
                  <c:v>38510</c:v>
                </c:pt>
                <c:pt idx="7247">
                  <c:v>38511</c:v>
                </c:pt>
                <c:pt idx="7248">
                  <c:v>38512</c:v>
                </c:pt>
                <c:pt idx="7249">
                  <c:v>38513</c:v>
                </c:pt>
                <c:pt idx="7250">
                  <c:v>38516</c:v>
                </c:pt>
                <c:pt idx="7251">
                  <c:v>38517</c:v>
                </c:pt>
                <c:pt idx="7252">
                  <c:v>38518</c:v>
                </c:pt>
                <c:pt idx="7253">
                  <c:v>38519</c:v>
                </c:pt>
                <c:pt idx="7254">
                  <c:v>38520</c:v>
                </c:pt>
                <c:pt idx="7255">
                  <c:v>38523</c:v>
                </c:pt>
                <c:pt idx="7256">
                  <c:v>38524</c:v>
                </c:pt>
                <c:pt idx="7257">
                  <c:v>38525</c:v>
                </c:pt>
                <c:pt idx="7258">
                  <c:v>38526</c:v>
                </c:pt>
                <c:pt idx="7259">
                  <c:v>38527</c:v>
                </c:pt>
                <c:pt idx="7260">
                  <c:v>38530</c:v>
                </c:pt>
                <c:pt idx="7261">
                  <c:v>38531</c:v>
                </c:pt>
                <c:pt idx="7262">
                  <c:v>38532</c:v>
                </c:pt>
                <c:pt idx="7263">
                  <c:v>38533</c:v>
                </c:pt>
                <c:pt idx="7264">
                  <c:v>38534</c:v>
                </c:pt>
                <c:pt idx="7265">
                  <c:v>38538</c:v>
                </c:pt>
                <c:pt idx="7266">
                  <c:v>38539</c:v>
                </c:pt>
                <c:pt idx="7267">
                  <c:v>38540</c:v>
                </c:pt>
                <c:pt idx="7268">
                  <c:v>38541</c:v>
                </c:pt>
                <c:pt idx="7269">
                  <c:v>38544</c:v>
                </c:pt>
                <c:pt idx="7270">
                  <c:v>38545</c:v>
                </c:pt>
                <c:pt idx="7271">
                  <c:v>38546</c:v>
                </c:pt>
                <c:pt idx="7272">
                  <c:v>38547</c:v>
                </c:pt>
                <c:pt idx="7273">
                  <c:v>38548</c:v>
                </c:pt>
                <c:pt idx="7274">
                  <c:v>38551</c:v>
                </c:pt>
                <c:pt idx="7275">
                  <c:v>38552</c:v>
                </c:pt>
                <c:pt idx="7276">
                  <c:v>38553</c:v>
                </c:pt>
                <c:pt idx="7277">
                  <c:v>38554</c:v>
                </c:pt>
                <c:pt idx="7278">
                  <c:v>38555</c:v>
                </c:pt>
                <c:pt idx="7279">
                  <c:v>38558</c:v>
                </c:pt>
                <c:pt idx="7280">
                  <c:v>38559</c:v>
                </c:pt>
                <c:pt idx="7281">
                  <c:v>38560</c:v>
                </c:pt>
                <c:pt idx="7282">
                  <c:v>38561</c:v>
                </c:pt>
                <c:pt idx="7283">
                  <c:v>38562</c:v>
                </c:pt>
                <c:pt idx="7284">
                  <c:v>38565</c:v>
                </c:pt>
                <c:pt idx="7285">
                  <c:v>38566</c:v>
                </c:pt>
                <c:pt idx="7286">
                  <c:v>38567</c:v>
                </c:pt>
                <c:pt idx="7287">
                  <c:v>38568</c:v>
                </c:pt>
                <c:pt idx="7288">
                  <c:v>38569</c:v>
                </c:pt>
                <c:pt idx="7289">
                  <c:v>38572</c:v>
                </c:pt>
                <c:pt idx="7290">
                  <c:v>38573</c:v>
                </c:pt>
                <c:pt idx="7291">
                  <c:v>38574</c:v>
                </c:pt>
                <c:pt idx="7292">
                  <c:v>38575</c:v>
                </c:pt>
                <c:pt idx="7293">
                  <c:v>38576</c:v>
                </c:pt>
                <c:pt idx="7294">
                  <c:v>38579</c:v>
                </c:pt>
                <c:pt idx="7295">
                  <c:v>38580</c:v>
                </c:pt>
                <c:pt idx="7296">
                  <c:v>38581</c:v>
                </c:pt>
                <c:pt idx="7297">
                  <c:v>38582</c:v>
                </c:pt>
                <c:pt idx="7298">
                  <c:v>38583</c:v>
                </c:pt>
                <c:pt idx="7299">
                  <c:v>38586</c:v>
                </c:pt>
                <c:pt idx="7300">
                  <c:v>38587</c:v>
                </c:pt>
                <c:pt idx="7301">
                  <c:v>38588</c:v>
                </c:pt>
                <c:pt idx="7302">
                  <c:v>38589</c:v>
                </c:pt>
                <c:pt idx="7303">
                  <c:v>38590</c:v>
                </c:pt>
                <c:pt idx="7304">
                  <c:v>38593</c:v>
                </c:pt>
                <c:pt idx="7305">
                  <c:v>38594</c:v>
                </c:pt>
                <c:pt idx="7306">
                  <c:v>38595</c:v>
                </c:pt>
                <c:pt idx="7307">
                  <c:v>38596</c:v>
                </c:pt>
                <c:pt idx="7308">
                  <c:v>38597</c:v>
                </c:pt>
                <c:pt idx="7309">
                  <c:v>38601</c:v>
                </c:pt>
                <c:pt idx="7310">
                  <c:v>38602</c:v>
                </c:pt>
                <c:pt idx="7311">
                  <c:v>38603</c:v>
                </c:pt>
                <c:pt idx="7312">
                  <c:v>38604</c:v>
                </c:pt>
                <c:pt idx="7313">
                  <c:v>38607</c:v>
                </c:pt>
                <c:pt idx="7314">
                  <c:v>38608</c:v>
                </c:pt>
                <c:pt idx="7315">
                  <c:v>38609</c:v>
                </c:pt>
                <c:pt idx="7316">
                  <c:v>38610</c:v>
                </c:pt>
                <c:pt idx="7317">
                  <c:v>38611</c:v>
                </c:pt>
                <c:pt idx="7318">
                  <c:v>38614</c:v>
                </c:pt>
                <c:pt idx="7319">
                  <c:v>38615</c:v>
                </c:pt>
                <c:pt idx="7320">
                  <c:v>38616</c:v>
                </c:pt>
                <c:pt idx="7321">
                  <c:v>38617</c:v>
                </c:pt>
                <c:pt idx="7322">
                  <c:v>38618</c:v>
                </c:pt>
                <c:pt idx="7323">
                  <c:v>38621</c:v>
                </c:pt>
                <c:pt idx="7324">
                  <c:v>38622</c:v>
                </c:pt>
                <c:pt idx="7325">
                  <c:v>38623</c:v>
                </c:pt>
                <c:pt idx="7326">
                  <c:v>38624</c:v>
                </c:pt>
                <c:pt idx="7327">
                  <c:v>38625</c:v>
                </c:pt>
                <c:pt idx="7328">
                  <c:v>38628</c:v>
                </c:pt>
                <c:pt idx="7329">
                  <c:v>38629</c:v>
                </c:pt>
                <c:pt idx="7330">
                  <c:v>38630</c:v>
                </c:pt>
                <c:pt idx="7331">
                  <c:v>38631</c:v>
                </c:pt>
                <c:pt idx="7332">
                  <c:v>38632</c:v>
                </c:pt>
                <c:pt idx="7333">
                  <c:v>38636</c:v>
                </c:pt>
                <c:pt idx="7334">
                  <c:v>38637</c:v>
                </c:pt>
                <c:pt idx="7335">
                  <c:v>38638</c:v>
                </c:pt>
                <c:pt idx="7336">
                  <c:v>38639</c:v>
                </c:pt>
                <c:pt idx="7337">
                  <c:v>38642</c:v>
                </c:pt>
                <c:pt idx="7338">
                  <c:v>38643</c:v>
                </c:pt>
                <c:pt idx="7339">
                  <c:v>38644</c:v>
                </c:pt>
                <c:pt idx="7340">
                  <c:v>38645</c:v>
                </c:pt>
                <c:pt idx="7341">
                  <c:v>38646</c:v>
                </c:pt>
                <c:pt idx="7342">
                  <c:v>38649</c:v>
                </c:pt>
                <c:pt idx="7343">
                  <c:v>38650</c:v>
                </c:pt>
                <c:pt idx="7344">
                  <c:v>38651</c:v>
                </c:pt>
                <c:pt idx="7345">
                  <c:v>38652</c:v>
                </c:pt>
                <c:pt idx="7346">
                  <c:v>38653</c:v>
                </c:pt>
                <c:pt idx="7347">
                  <c:v>38656</c:v>
                </c:pt>
                <c:pt idx="7348">
                  <c:v>38657</c:v>
                </c:pt>
                <c:pt idx="7349">
                  <c:v>38658</c:v>
                </c:pt>
                <c:pt idx="7350">
                  <c:v>38659</c:v>
                </c:pt>
                <c:pt idx="7351">
                  <c:v>38660</c:v>
                </c:pt>
                <c:pt idx="7352">
                  <c:v>38663</c:v>
                </c:pt>
                <c:pt idx="7353">
                  <c:v>38664</c:v>
                </c:pt>
                <c:pt idx="7354">
                  <c:v>38665</c:v>
                </c:pt>
                <c:pt idx="7355">
                  <c:v>38666</c:v>
                </c:pt>
                <c:pt idx="7356">
                  <c:v>38670</c:v>
                </c:pt>
                <c:pt idx="7357">
                  <c:v>38671</c:v>
                </c:pt>
                <c:pt idx="7358">
                  <c:v>38672</c:v>
                </c:pt>
                <c:pt idx="7359">
                  <c:v>38673</c:v>
                </c:pt>
                <c:pt idx="7360">
                  <c:v>38674</c:v>
                </c:pt>
                <c:pt idx="7361">
                  <c:v>38677</c:v>
                </c:pt>
                <c:pt idx="7362">
                  <c:v>38678</c:v>
                </c:pt>
                <c:pt idx="7363">
                  <c:v>38679</c:v>
                </c:pt>
                <c:pt idx="7364">
                  <c:v>38681</c:v>
                </c:pt>
                <c:pt idx="7365">
                  <c:v>38684</c:v>
                </c:pt>
                <c:pt idx="7366">
                  <c:v>38685</c:v>
                </c:pt>
                <c:pt idx="7367">
                  <c:v>38686</c:v>
                </c:pt>
                <c:pt idx="7368">
                  <c:v>38687</c:v>
                </c:pt>
                <c:pt idx="7369">
                  <c:v>38688</c:v>
                </c:pt>
                <c:pt idx="7370">
                  <c:v>38691</c:v>
                </c:pt>
                <c:pt idx="7371">
                  <c:v>38692</c:v>
                </c:pt>
                <c:pt idx="7372">
                  <c:v>38693</c:v>
                </c:pt>
                <c:pt idx="7373">
                  <c:v>38694</c:v>
                </c:pt>
                <c:pt idx="7374">
                  <c:v>38695</c:v>
                </c:pt>
                <c:pt idx="7375">
                  <c:v>38698</c:v>
                </c:pt>
                <c:pt idx="7376">
                  <c:v>38699</c:v>
                </c:pt>
                <c:pt idx="7377">
                  <c:v>38700</c:v>
                </c:pt>
                <c:pt idx="7378">
                  <c:v>38701</c:v>
                </c:pt>
                <c:pt idx="7379">
                  <c:v>38702</c:v>
                </c:pt>
                <c:pt idx="7380">
                  <c:v>38705</c:v>
                </c:pt>
                <c:pt idx="7381">
                  <c:v>38706</c:v>
                </c:pt>
                <c:pt idx="7382">
                  <c:v>38707</c:v>
                </c:pt>
                <c:pt idx="7383">
                  <c:v>38708</c:v>
                </c:pt>
                <c:pt idx="7384">
                  <c:v>38709</c:v>
                </c:pt>
                <c:pt idx="7385">
                  <c:v>38713</c:v>
                </c:pt>
                <c:pt idx="7386">
                  <c:v>38714</c:v>
                </c:pt>
                <c:pt idx="7387">
                  <c:v>38715</c:v>
                </c:pt>
                <c:pt idx="7388">
                  <c:v>38716</c:v>
                </c:pt>
                <c:pt idx="7389">
                  <c:v>38720</c:v>
                </c:pt>
                <c:pt idx="7390">
                  <c:v>38721</c:v>
                </c:pt>
                <c:pt idx="7391">
                  <c:v>38722</c:v>
                </c:pt>
                <c:pt idx="7392">
                  <c:v>38723</c:v>
                </c:pt>
                <c:pt idx="7393">
                  <c:v>38726</c:v>
                </c:pt>
                <c:pt idx="7394">
                  <c:v>38727</c:v>
                </c:pt>
                <c:pt idx="7395">
                  <c:v>38728</c:v>
                </c:pt>
                <c:pt idx="7396">
                  <c:v>38729</c:v>
                </c:pt>
                <c:pt idx="7397">
                  <c:v>38730</c:v>
                </c:pt>
                <c:pt idx="7398">
                  <c:v>38734</c:v>
                </c:pt>
                <c:pt idx="7399">
                  <c:v>38735</c:v>
                </c:pt>
                <c:pt idx="7400">
                  <c:v>38736</c:v>
                </c:pt>
                <c:pt idx="7401">
                  <c:v>38737</c:v>
                </c:pt>
                <c:pt idx="7402">
                  <c:v>38740</c:v>
                </c:pt>
                <c:pt idx="7403">
                  <c:v>38741</c:v>
                </c:pt>
                <c:pt idx="7404">
                  <c:v>38742</c:v>
                </c:pt>
                <c:pt idx="7405">
                  <c:v>38743</c:v>
                </c:pt>
                <c:pt idx="7406">
                  <c:v>38744</c:v>
                </c:pt>
                <c:pt idx="7407">
                  <c:v>38747</c:v>
                </c:pt>
                <c:pt idx="7408">
                  <c:v>38748</c:v>
                </c:pt>
                <c:pt idx="7409">
                  <c:v>38749</c:v>
                </c:pt>
                <c:pt idx="7410">
                  <c:v>38750</c:v>
                </c:pt>
                <c:pt idx="7411">
                  <c:v>38751</c:v>
                </c:pt>
                <c:pt idx="7412">
                  <c:v>38754</c:v>
                </c:pt>
                <c:pt idx="7413">
                  <c:v>38755</c:v>
                </c:pt>
                <c:pt idx="7414">
                  <c:v>38756</c:v>
                </c:pt>
                <c:pt idx="7415">
                  <c:v>38757</c:v>
                </c:pt>
                <c:pt idx="7416">
                  <c:v>38758</c:v>
                </c:pt>
                <c:pt idx="7417">
                  <c:v>38761</c:v>
                </c:pt>
                <c:pt idx="7418">
                  <c:v>38762</c:v>
                </c:pt>
                <c:pt idx="7419">
                  <c:v>38763</c:v>
                </c:pt>
                <c:pt idx="7420">
                  <c:v>38764</c:v>
                </c:pt>
                <c:pt idx="7421">
                  <c:v>38765</c:v>
                </c:pt>
                <c:pt idx="7422">
                  <c:v>38769</c:v>
                </c:pt>
                <c:pt idx="7423">
                  <c:v>38770</c:v>
                </c:pt>
                <c:pt idx="7424">
                  <c:v>38771</c:v>
                </c:pt>
                <c:pt idx="7425">
                  <c:v>38772</c:v>
                </c:pt>
                <c:pt idx="7426">
                  <c:v>38775</c:v>
                </c:pt>
                <c:pt idx="7427">
                  <c:v>38776</c:v>
                </c:pt>
                <c:pt idx="7428">
                  <c:v>38777</c:v>
                </c:pt>
                <c:pt idx="7429">
                  <c:v>38778</c:v>
                </c:pt>
                <c:pt idx="7430">
                  <c:v>38779</c:v>
                </c:pt>
                <c:pt idx="7431">
                  <c:v>38782</c:v>
                </c:pt>
                <c:pt idx="7432">
                  <c:v>38783</c:v>
                </c:pt>
                <c:pt idx="7433">
                  <c:v>38784</c:v>
                </c:pt>
                <c:pt idx="7434">
                  <c:v>38785</c:v>
                </c:pt>
                <c:pt idx="7435">
                  <c:v>38786</c:v>
                </c:pt>
                <c:pt idx="7436">
                  <c:v>38789</c:v>
                </c:pt>
                <c:pt idx="7437">
                  <c:v>38790</c:v>
                </c:pt>
                <c:pt idx="7438">
                  <c:v>38791</c:v>
                </c:pt>
                <c:pt idx="7439">
                  <c:v>38792</c:v>
                </c:pt>
                <c:pt idx="7440">
                  <c:v>38793</c:v>
                </c:pt>
                <c:pt idx="7441">
                  <c:v>38796</c:v>
                </c:pt>
                <c:pt idx="7442">
                  <c:v>38797</c:v>
                </c:pt>
                <c:pt idx="7443">
                  <c:v>38798</c:v>
                </c:pt>
                <c:pt idx="7444">
                  <c:v>38799</c:v>
                </c:pt>
                <c:pt idx="7445">
                  <c:v>38800</c:v>
                </c:pt>
                <c:pt idx="7446">
                  <c:v>38803</c:v>
                </c:pt>
                <c:pt idx="7447">
                  <c:v>38804</c:v>
                </c:pt>
                <c:pt idx="7448">
                  <c:v>38805</c:v>
                </c:pt>
                <c:pt idx="7449">
                  <c:v>38806</c:v>
                </c:pt>
                <c:pt idx="7450">
                  <c:v>38807</c:v>
                </c:pt>
                <c:pt idx="7451">
                  <c:v>38810</c:v>
                </c:pt>
                <c:pt idx="7452">
                  <c:v>38811</c:v>
                </c:pt>
                <c:pt idx="7453">
                  <c:v>38812</c:v>
                </c:pt>
                <c:pt idx="7454">
                  <c:v>38813</c:v>
                </c:pt>
                <c:pt idx="7455">
                  <c:v>38814</c:v>
                </c:pt>
                <c:pt idx="7456">
                  <c:v>38817</c:v>
                </c:pt>
                <c:pt idx="7457">
                  <c:v>38818</c:v>
                </c:pt>
                <c:pt idx="7458">
                  <c:v>38819</c:v>
                </c:pt>
                <c:pt idx="7459">
                  <c:v>38820</c:v>
                </c:pt>
                <c:pt idx="7460">
                  <c:v>38824</c:v>
                </c:pt>
                <c:pt idx="7461">
                  <c:v>38825</c:v>
                </c:pt>
                <c:pt idx="7462">
                  <c:v>38826</c:v>
                </c:pt>
                <c:pt idx="7463">
                  <c:v>38827</c:v>
                </c:pt>
                <c:pt idx="7464">
                  <c:v>38828</c:v>
                </c:pt>
                <c:pt idx="7465">
                  <c:v>38831</c:v>
                </c:pt>
                <c:pt idx="7466">
                  <c:v>38832</c:v>
                </c:pt>
                <c:pt idx="7467">
                  <c:v>38833</c:v>
                </c:pt>
                <c:pt idx="7468">
                  <c:v>38834</c:v>
                </c:pt>
                <c:pt idx="7469">
                  <c:v>38835</c:v>
                </c:pt>
                <c:pt idx="7470">
                  <c:v>38838</c:v>
                </c:pt>
                <c:pt idx="7471">
                  <c:v>38839</c:v>
                </c:pt>
                <c:pt idx="7472">
                  <c:v>38840</c:v>
                </c:pt>
                <c:pt idx="7473">
                  <c:v>38841</c:v>
                </c:pt>
                <c:pt idx="7474">
                  <c:v>38842</c:v>
                </c:pt>
                <c:pt idx="7475">
                  <c:v>38845</c:v>
                </c:pt>
                <c:pt idx="7476">
                  <c:v>38846</c:v>
                </c:pt>
                <c:pt idx="7477">
                  <c:v>38847</c:v>
                </c:pt>
                <c:pt idx="7478">
                  <c:v>38848</c:v>
                </c:pt>
                <c:pt idx="7479">
                  <c:v>38849</c:v>
                </c:pt>
                <c:pt idx="7480">
                  <c:v>38852</c:v>
                </c:pt>
                <c:pt idx="7481">
                  <c:v>38853</c:v>
                </c:pt>
                <c:pt idx="7482">
                  <c:v>38854</c:v>
                </c:pt>
                <c:pt idx="7483">
                  <c:v>38855</c:v>
                </c:pt>
                <c:pt idx="7484">
                  <c:v>38856</c:v>
                </c:pt>
                <c:pt idx="7485">
                  <c:v>38859</c:v>
                </c:pt>
                <c:pt idx="7486">
                  <c:v>38860</c:v>
                </c:pt>
                <c:pt idx="7487">
                  <c:v>38861</c:v>
                </c:pt>
                <c:pt idx="7488">
                  <c:v>38862</c:v>
                </c:pt>
                <c:pt idx="7489">
                  <c:v>38863</c:v>
                </c:pt>
                <c:pt idx="7490">
                  <c:v>38867</c:v>
                </c:pt>
                <c:pt idx="7491">
                  <c:v>38868</c:v>
                </c:pt>
                <c:pt idx="7492">
                  <c:v>38869</c:v>
                </c:pt>
                <c:pt idx="7493">
                  <c:v>38870</c:v>
                </c:pt>
                <c:pt idx="7494">
                  <c:v>38873</c:v>
                </c:pt>
                <c:pt idx="7495">
                  <c:v>38874</c:v>
                </c:pt>
                <c:pt idx="7496">
                  <c:v>38875</c:v>
                </c:pt>
                <c:pt idx="7497">
                  <c:v>38876</c:v>
                </c:pt>
                <c:pt idx="7498">
                  <c:v>38877</c:v>
                </c:pt>
                <c:pt idx="7499">
                  <c:v>38880</c:v>
                </c:pt>
                <c:pt idx="7500">
                  <c:v>38881</c:v>
                </c:pt>
                <c:pt idx="7501">
                  <c:v>38882</c:v>
                </c:pt>
                <c:pt idx="7502">
                  <c:v>38883</c:v>
                </c:pt>
                <c:pt idx="7503">
                  <c:v>38884</c:v>
                </c:pt>
                <c:pt idx="7504">
                  <c:v>38887</c:v>
                </c:pt>
                <c:pt idx="7505">
                  <c:v>38888</c:v>
                </c:pt>
                <c:pt idx="7506">
                  <c:v>38889</c:v>
                </c:pt>
                <c:pt idx="7507">
                  <c:v>38890</c:v>
                </c:pt>
                <c:pt idx="7508">
                  <c:v>38891</c:v>
                </c:pt>
                <c:pt idx="7509">
                  <c:v>38894</c:v>
                </c:pt>
                <c:pt idx="7510">
                  <c:v>38895</c:v>
                </c:pt>
                <c:pt idx="7511">
                  <c:v>38896</c:v>
                </c:pt>
                <c:pt idx="7512">
                  <c:v>38897</c:v>
                </c:pt>
                <c:pt idx="7513">
                  <c:v>38898</c:v>
                </c:pt>
                <c:pt idx="7514">
                  <c:v>38901</c:v>
                </c:pt>
                <c:pt idx="7515">
                  <c:v>38903</c:v>
                </c:pt>
                <c:pt idx="7516">
                  <c:v>38904</c:v>
                </c:pt>
                <c:pt idx="7517">
                  <c:v>38905</c:v>
                </c:pt>
                <c:pt idx="7518">
                  <c:v>38908</c:v>
                </c:pt>
                <c:pt idx="7519">
                  <c:v>38909</c:v>
                </c:pt>
                <c:pt idx="7520">
                  <c:v>38910</c:v>
                </c:pt>
                <c:pt idx="7521">
                  <c:v>38911</c:v>
                </c:pt>
                <c:pt idx="7522">
                  <c:v>38912</c:v>
                </c:pt>
                <c:pt idx="7523">
                  <c:v>38915</c:v>
                </c:pt>
                <c:pt idx="7524">
                  <c:v>38916</c:v>
                </c:pt>
                <c:pt idx="7525">
                  <c:v>38917</c:v>
                </c:pt>
                <c:pt idx="7526">
                  <c:v>38918</c:v>
                </c:pt>
                <c:pt idx="7527">
                  <c:v>38919</c:v>
                </c:pt>
                <c:pt idx="7528">
                  <c:v>38922</c:v>
                </c:pt>
                <c:pt idx="7529">
                  <c:v>38923</c:v>
                </c:pt>
                <c:pt idx="7530">
                  <c:v>38924</c:v>
                </c:pt>
                <c:pt idx="7531">
                  <c:v>38925</c:v>
                </c:pt>
                <c:pt idx="7532">
                  <c:v>38926</c:v>
                </c:pt>
                <c:pt idx="7533">
                  <c:v>38929</c:v>
                </c:pt>
                <c:pt idx="7534">
                  <c:v>38930</c:v>
                </c:pt>
                <c:pt idx="7535">
                  <c:v>38931</c:v>
                </c:pt>
                <c:pt idx="7536">
                  <c:v>38932</c:v>
                </c:pt>
                <c:pt idx="7537">
                  <c:v>38933</c:v>
                </c:pt>
                <c:pt idx="7538">
                  <c:v>38936</c:v>
                </c:pt>
                <c:pt idx="7539">
                  <c:v>38937</c:v>
                </c:pt>
                <c:pt idx="7540">
                  <c:v>38938</c:v>
                </c:pt>
                <c:pt idx="7541">
                  <c:v>38939</c:v>
                </c:pt>
                <c:pt idx="7542">
                  <c:v>38940</c:v>
                </c:pt>
                <c:pt idx="7543">
                  <c:v>38943</c:v>
                </c:pt>
                <c:pt idx="7544">
                  <c:v>38944</c:v>
                </c:pt>
                <c:pt idx="7545">
                  <c:v>38945</c:v>
                </c:pt>
                <c:pt idx="7546">
                  <c:v>38946</c:v>
                </c:pt>
                <c:pt idx="7547">
                  <c:v>38947</c:v>
                </c:pt>
                <c:pt idx="7548">
                  <c:v>38950</c:v>
                </c:pt>
                <c:pt idx="7549">
                  <c:v>38951</c:v>
                </c:pt>
                <c:pt idx="7550">
                  <c:v>38952</c:v>
                </c:pt>
                <c:pt idx="7551">
                  <c:v>38953</c:v>
                </c:pt>
                <c:pt idx="7552">
                  <c:v>38954</c:v>
                </c:pt>
                <c:pt idx="7553">
                  <c:v>38957</c:v>
                </c:pt>
                <c:pt idx="7554">
                  <c:v>38958</c:v>
                </c:pt>
                <c:pt idx="7555">
                  <c:v>38959</c:v>
                </c:pt>
                <c:pt idx="7556">
                  <c:v>38960</c:v>
                </c:pt>
                <c:pt idx="7557">
                  <c:v>38961</c:v>
                </c:pt>
                <c:pt idx="7558">
                  <c:v>38965</c:v>
                </c:pt>
                <c:pt idx="7559">
                  <c:v>38966</c:v>
                </c:pt>
                <c:pt idx="7560">
                  <c:v>38967</c:v>
                </c:pt>
                <c:pt idx="7561">
                  <c:v>38968</c:v>
                </c:pt>
                <c:pt idx="7562">
                  <c:v>38971</c:v>
                </c:pt>
                <c:pt idx="7563">
                  <c:v>38972</c:v>
                </c:pt>
                <c:pt idx="7564">
                  <c:v>38973</c:v>
                </c:pt>
                <c:pt idx="7565">
                  <c:v>38974</c:v>
                </c:pt>
                <c:pt idx="7566">
                  <c:v>38975</c:v>
                </c:pt>
                <c:pt idx="7567">
                  <c:v>38978</c:v>
                </c:pt>
                <c:pt idx="7568">
                  <c:v>38979</c:v>
                </c:pt>
                <c:pt idx="7569">
                  <c:v>38980</c:v>
                </c:pt>
                <c:pt idx="7570">
                  <c:v>38981</c:v>
                </c:pt>
                <c:pt idx="7571">
                  <c:v>38982</c:v>
                </c:pt>
                <c:pt idx="7572">
                  <c:v>38985</c:v>
                </c:pt>
                <c:pt idx="7573">
                  <c:v>38986</c:v>
                </c:pt>
                <c:pt idx="7574">
                  <c:v>38987</c:v>
                </c:pt>
                <c:pt idx="7575">
                  <c:v>38988</c:v>
                </c:pt>
                <c:pt idx="7576">
                  <c:v>38989</c:v>
                </c:pt>
                <c:pt idx="7577">
                  <c:v>38992</c:v>
                </c:pt>
                <c:pt idx="7578">
                  <c:v>38993</c:v>
                </c:pt>
                <c:pt idx="7579">
                  <c:v>38994</c:v>
                </c:pt>
                <c:pt idx="7580">
                  <c:v>38995</c:v>
                </c:pt>
                <c:pt idx="7581">
                  <c:v>38996</c:v>
                </c:pt>
                <c:pt idx="7582">
                  <c:v>39000</c:v>
                </c:pt>
                <c:pt idx="7583">
                  <c:v>39001</c:v>
                </c:pt>
                <c:pt idx="7584">
                  <c:v>39002</c:v>
                </c:pt>
                <c:pt idx="7585">
                  <c:v>39003</c:v>
                </c:pt>
                <c:pt idx="7586">
                  <c:v>39006</c:v>
                </c:pt>
                <c:pt idx="7587">
                  <c:v>39007</c:v>
                </c:pt>
                <c:pt idx="7588">
                  <c:v>39008</c:v>
                </c:pt>
                <c:pt idx="7589">
                  <c:v>39009</c:v>
                </c:pt>
                <c:pt idx="7590">
                  <c:v>39010</c:v>
                </c:pt>
                <c:pt idx="7591">
                  <c:v>39013</c:v>
                </c:pt>
                <c:pt idx="7592">
                  <c:v>39014</c:v>
                </c:pt>
                <c:pt idx="7593">
                  <c:v>39015</c:v>
                </c:pt>
                <c:pt idx="7594">
                  <c:v>39016</c:v>
                </c:pt>
                <c:pt idx="7595">
                  <c:v>39017</c:v>
                </c:pt>
                <c:pt idx="7596">
                  <c:v>39020</c:v>
                </c:pt>
                <c:pt idx="7597">
                  <c:v>39021</c:v>
                </c:pt>
                <c:pt idx="7598">
                  <c:v>39022</c:v>
                </c:pt>
                <c:pt idx="7599">
                  <c:v>39023</c:v>
                </c:pt>
                <c:pt idx="7600">
                  <c:v>39024</c:v>
                </c:pt>
                <c:pt idx="7601">
                  <c:v>39027</c:v>
                </c:pt>
                <c:pt idx="7602">
                  <c:v>39028</c:v>
                </c:pt>
                <c:pt idx="7603">
                  <c:v>39029</c:v>
                </c:pt>
                <c:pt idx="7604">
                  <c:v>39030</c:v>
                </c:pt>
                <c:pt idx="7605">
                  <c:v>39031</c:v>
                </c:pt>
                <c:pt idx="7606">
                  <c:v>39034</c:v>
                </c:pt>
                <c:pt idx="7607">
                  <c:v>39035</c:v>
                </c:pt>
                <c:pt idx="7608">
                  <c:v>39036</c:v>
                </c:pt>
                <c:pt idx="7609">
                  <c:v>39037</c:v>
                </c:pt>
                <c:pt idx="7610">
                  <c:v>39038</c:v>
                </c:pt>
                <c:pt idx="7611">
                  <c:v>39041</c:v>
                </c:pt>
                <c:pt idx="7612">
                  <c:v>39042</c:v>
                </c:pt>
                <c:pt idx="7613">
                  <c:v>39043</c:v>
                </c:pt>
                <c:pt idx="7614">
                  <c:v>39045</c:v>
                </c:pt>
                <c:pt idx="7615">
                  <c:v>39048</c:v>
                </c:pt>
                <c:pt idx="7616">
                  <c:v>39049</c:v>
                </c:pt>
                <c:pt idx="7617">
                  <c:v>39050</c:v>
                </c:pt>
                <c:pt idx="7618">
                  <c:v>39051</c:v>
                </c:pt>
                <c:pt idx="7619">
                  <c:v>39052</c:v>
                </c:pt>
                <c:pt idx="7620">
                  <c:v>39055</c:v>
                </c:pt>
                <c:pt idx="7621">
                  <c:v>39056</c:v>
                </c:pt>
                <c:pt idx="7622">
                  <c:v>39057</c:v>
                </c:pt>
                <c:pt idx="7623">
                  <c:v>39058</c:v>
                </c:pt>
                <c:pt idx="7624">
                  <c:v>39059</c:v>
                </c:pt>
                <c:pt idx="7625">
                  <c:v>39062</c:v>
                </c:pt>
                <c:pt idx="7626">
                  <c:v>39063</c:v>
                </c:pt>
                <c:pt idx="7627">
                  <c:v>39064</c:v>
                </c:pt>
                <c:pt idx="7628">
                  <c:v>39065</c:v>
                </c:pt>
                <c:pt idx="7629">
                  <c:v>39066</c:v>
                </c:pt>
                <c:pt idx="7630">
                  <c:v>39069</c:v>
                </c:pt>
                <c:pt idx="7631">
                  <c:v>39070</c:v>
                </c:pt>
                <c:pt idx="7632">
                  <c:v>39071</c:v>
                </c:pt>
                <c:pt idx="7633">
                  <c:v>39072</c:v>
                </c:pt>
                <c:pt idx="7634">
                  <c:v>39073</c:v>
                </c:pt>
                <c:pt idx="7635">
                  <c:v>39077</c:v>
                </c:pt>
                <c:pt idx="7636">
                  <c:v>39078</c:v>
                </c:pt>
                <c:pt idx="7637">
                  <c:v>39079</c:v>
                </c:pt>
                <c:pt idx="7638">
                  <c:v>39080</c:v>
                </c:pt>
                <c:pt idx="7639">
                  <c:v>39084</c:v>
                </c:pt>
                <c:pt idx="7640">
                  <c:v>39085</c:v>
                </c:pt>
                <c:pt idx="7641">
                  <c:v>39086</c:v>
                </c:pt>
                <c:pt idx="7642">
                  <c:v>39087</c:v>
                </c:pt>
                <c:pt idx="7643">
                  <c:v>39090</c:v>
                </c:pt>
                <c:pt idx="7644">
                  <c:v>39091</c:v>
                </c:pt>
                <c:pt idx="7645">
                  <c:v>39092</c:v>
                </c:pt>
                <c:pt idx="7646">
                  <c:v>39093</c:v>
                </c:pt>
                <c:pt idx="7647">
                  <c:v>39094</c:v>
                </c:pt>
                <c:pt idx="7648">
                  <c:v>39098</c:v>
                </c:pt>
                <c:pt idx="7649">
                  <c:v>39099</c:v>
                </c:pt>
                <c:pt idx="7650">
                  <c:v>39100</c:v>
                </c:pt>
                <c:pt idx="7651">
                  <c:v>39101</c:v>
                </c:pt>
                <c:pt idx="7652">
                  <c:v>39104</c:v>
                </c:pt>
                <c:pt idx="7653">
                  <c:v>39105</c:v>
                </c:pt>
                <c:pt idx="7654">
                  <c:v>39106</c:v>
                </c:pt>
                <c:pt idx="7655">
                  <c:v>39107</c:v>
                </c:pt>
                <c:pt idx="7656">
                  <c:v>39108</c:v>
                </c:pt>
                <c:pt idx="7657">
                  <c:v>39111</c:v>
                </c:pt>
                <c:pt idx="7658">
                  <c:v>39112</c:v>
                </c:pt>
                <c:pt idx="7659">
                  <c:v>39113</c:v>
                </c:pt>
                <c:pt idx="7660">
                  <c:v>39114</c:v>
                </c:pt>
                <c:pt idx="7661">
                  <c:v>39115</c:v>
                </c:pt>
                <c:pt idx="7662">
                  <c:v>39118</c:v>
                </c:pt>
                <c:pt idx="7663">
                  <c:v>39119</c:v>
                </c:pt>
                <c:pt idx="7664">
                  <c:v>39120</c:v>
                </c:pt>
                <c:pt idx="7665">
                  <c:v>39121</c:v>
                </c:pt>
                <c:pt idx="7666">
                  <c:v>39122</c:v>
                </c:pt>
                <c:pt idx="7667">
                  <c:v>39125</c:v>
                </c:pt>
                <c:pt idx="7668">
                  <c:v>39126</c:v>
                </c:pt>
                <c:pt idx="7669">
                  <c:v>39127</c:v>
                </c:pt>
                <c:pt idx="7670">
                  <c:v>39128</c:v>
                </c:pt>
                <c:pt idx="7671">
                  <c:v>39129</c:v>
                </c:pt>
                <c:pt idx="7672">
                  <c:v>39133</c:v>
                </c:pt>
                <c:pt idx="7673">
                  <c:v>39134</c:v>
                </c:pt>
                <c:pt idx="7674">
                  <c:v>39135</c:v>
                </c:pt>
                <c:pt idx="7675">
                  <c:v>39136</c:v>
                </c:pt>
                <c:pt idx="7676">
                  <c:v>39139</c:v>
                </c:pt>
                <c:pt idx="7677">
                  <c:v>39140</c:v>
                </c:pt>
                <c:pt idx="7678">
                  <c:v>39141</c:v>
                </c:pt>
                <c:pt idx="7679">
                  <c:v>39142</c:v>
                </c:pt>
                <c:pt idx="7680">
                  <c:v>39143</c:v>
                </c:pt>
                <c:pt idx="7681">
                  <c:v>39146</c:v>
                </c:pt>
                <c:pt idx="7682">
                  <c:v>39147</c:v>
                </c:pt>
                <c:pt idx="7683">
                  <c:v>39148</c:v>
                </c:pt>
                <c:pt idx="7684">
                  <c:v>39149</c:v>
                </c:pt>
                <c:pt idx="7685">
                  <c:v>39150</c:v>
                </c:pt>
                <c:pt idx="7686">
                  <c:v>39153</c:v>
                </c:pt>
                <c:pt idx="7687">
                  <c:v>39154</c:v>
                </c:pt>
                <c:pt idx="7688">
                  <c:v>39155</c:v>
                </c:pt>
                <c:pt idx="7689">
                  <c:v>39156</c:v>
                </c:pt>
                <c:pt idx="7690">
                  <c:v>39157</c:v>
                </c:pt>
                <c:pt idx="7691">
                  <c:v>39160</c:v>
                </c:pt>
                <c:pt idx="7692">
                  <c:v>39161</c:v>
                </c:pt>
                <c:pt idx="7693">
                  <c:v>39162</c:v>
                </c:pt>
                <c:pt idx="7694">
                  <c:v>39163</c:v>
                </c:pt>
                <c:pt idx="7695">
                  <c:v>39164</c:v>
                </c:pt>
                <c:pt idx="7696">
                  <c:v>39167</c:v>
                </c:pt>
                <c:pt idx="7697">
                  <c:v>39168</c:v>
                </c:pt>
                <c:pt idx="7698">
                  <c:v>39169</c:v>
                </c:pt>
                <c:pt idx="7699">
                  <c:v>39170</c:v>
                </c:pt>
                <c:pt idx="7700">
                  <c:v>39171</c:v>
                </c:pt>
                <c:pt idx="7701">
                  <c:v>39174</c:v>
                </c:pt>
                <c:pt idx="7702">
                  <c:v>39175</c:v>
                </c:pt>
                <c:pt idx="7703">
                  <c:v>39176</c:v>
                </c:pt>
                <c:pt idx="7704">
                  <c:v>39177</c:v>
                </c:pt>
                <c:pt idx="7705">
                  <c:v>39178</c:v>
                </c:pt>
                <c:pt idx="7706">
                  <c:v>39181</c:v>
                </c:pt>
                <c:pt idx="7707">
                  <c:v>39182</c:v>
                </c:pt>
                <c:pt idx="7708">
                  <c:v>39183</c:v>
                </c:pt>
                <c:pt idx="7709">
                  <c:v>39184</c:v>
                </c:pt>
                <c:pt idx="7710">
                  <c:v>39185</c:v>
                </c:pt>
                <c:pt idx="7711">
                  <c:v>39188</c:v>
                </c:pt>
                <c:pt idx="7712">
                  <c:v>39189</c:v>
                </c:pt>
                <c:pt idx="7713">
                  <c:v>39190</c:v>
                </c:pt>
                <c:pt idx="7714">
                  <c:v>39191</c:v>
                </c:pt>
                <c:pt idx="7715">
                  <c:v>39192</c:v>
                </c:pt>
                <c:pt idx="7716">
                  <c:v>39195</c:v>
                </c:pt>
                <c:pt idx="7717">
                  <c:v>39196</c:v>
                </c:pt>
                <c:pt idx="7718">
                  <c:v>39197</c:v>
                </c:pt>
                <c:pt idx="7719">
                  <c:v>39198</c:v>
                </c:pt>
                <c:pt idx="7720">
                  <c:v>39199</c:v>
                </c:pt>
                <c:pt idx="7721">
                  <c:v>39202</c:v>
                </c:pt>
                <c:pt idx="7722">
                  <c:v>39203</c:v>
                </c:pt>
                <c:pt idx="7723">
                  <c:v>39204</c:v>
                </c:pt>
                <c:pt idx="7724">
                  <c:v>39205</c:v>
                </c:pt>
                <c:pt idx="7725">
                  <c:v>39206</c:v>
                </c:pt>
                <c:pt idx="7726">
                  <c:v>39209</c:v>
                </c:pt>
                <c:pt idx="7727">
                  <c:v>39210</c:v>
                </c:pt>
                <c:pt idx="7728">
                  <c:v>39211</c:v>
                </c:pt>
                <c:pt idx="7729">
                  <c:v>39212</c:v>
                </c:pt>
                <c:pt idx="7730">
                  <c:v>39213</c:v>
                </c:pt>
                <c:pt idx="7731">
                  <c:v>39216</c:v>
                </c:pt>
                <c:pt idx="7732">
                  <c:v>39217</c:v>
                </c:pt>
                <c:pt idx="7733">
                  <c:v>39218</c:v>
                </c:pt>
                <c:pt idx="7734">
                  <c:v>39219</c:v>
                </c:pt>
                <c:pt idx="7735">
                  <c:v>39220</c:v>
                </c:pt>
                <c:pt idx="7736">
                  <c:v>39223</c:v>
                </c:pt>
                <c:pt idx="7737">
                  <c:v>39224</c:v>
                </c:pt>
                <c:pt idx="7738">
                  <c:v>39225</c:v>
                </c:pt>
                <c:pt idx="7739">
                  <c:v>39226</c:v>
                </c:pt>
                <c:pt idx="7740">
                  <c:v>39227</c:v>
                </c:pt>
                <c:pt idx="7741">
                  <c:v>39231</c:v>
                </c:pt>
                <c:pt idx="7742">
                  <c:v>39232</c:v>
                </c:pt>
                <c:pt idx="7743">
                  <c:v>39233</c:v>
                </c:pt>
                <c:pt idx="7744">
                  <c:v>39234</c:v>
                </c:pt>
                <c:pt idx="7745">
                  <c:v>39237</c:v>
                </c:pt>
                <c:pt idx="7746">
                  <c:v>39238</c:v>
                </c:pt>
                <c:pt idx="7747">
                  <c:v>39239</c:v>
                </c:pt>
                <c:pt idx="7748">
                  <c:v>39240</c:v>
                </c:pt>
                <c:pt idx="7749">
                  <c:v>39241</c:v>
                </c:pt>
                <c:pt idx="7750">
                  <c:v>39244</c:v>
                </c:pt>
                <c:pt idx="7751">
                  <c:v>39245</c:v>
                </c:pt>
                <c:pt idx="7752">
                  <c:v>39246</c:v>
                </c:pt>
                <c:pt idx="7753">
                  <c:v>39247</c:v>
                </c:pt>
                <c:pt idx="7754">
                  <c:v>39248</c:v>
                </c:pt>
                <c:pt idx="7755">
                  <c:v>39251</c:v>
                </c:pt>
                <c:pt idx="7756">
                  <c:v>39252</c:v>
                </c:pt>
                <c:pt idx="7757">
                  <c:v>39253</c:v>
                </c:pt>
                <c:pt idx="7758">
                  <c:v>39254</c:v>
                </c:pt>
                <c:pt idx="7759">
                  <c:v>39255</c:v>
                </c:pt>
                <c:pt idx="7760">
                  <c:v>39258</c:v>
                </c:pt>
                <c:pt idx="7761">
                  <c:v>39259</c:v>
                </c:pt>
                <c:pt idx="7762">
                  <c:v>39260</c:v>
                </c:pt>
                <c:pt idx="7763">
                  <c:v>39261</c:v>
                </c:pt>
                <c:pt idx="7764">
                  <c:v>39262</c:v>
                </c:pt>
                <c:pt idx="7765">
                  <c:v>39265</c:v>
                </c:pt>
                <c:pt idx="7766">
                  <c:v>39266</c:v>
                </c:pt>
                <c:pt idx="7767">
                  <c:v>39268</c:v>
                </c:pt>
                <c:pt idx="7768">
                  <c:v>39269</c:v>
                </c:pt>
                <c:pt idx="7769">
                  <c:v>39272</c:v>
                </c:pt>
                <c:pt idx="7770">
                  <c:v>39273</c:v>
                </c:pt>
                <c:pt idx="7771">
                  <c:v>39274</c:v>
                </c:pt>
                <c:pt idx="7772">
                  <c:v>39275</c:v>
                </c:pt>
                <c:pt idx="7773">
                  <c:v>39276</c:v>
                </c:pt>
                <c:pt idx="7774">
                  <c:v>39279</c:v>
                </c:pt>
                <c:pt idx="7775">
                  <c:v>39280</c:v>
                </c:pt>
                <c:pt idx="7776">
                  <c:v>39281</c:v>
                </c:pt>
                <c:pt idx="7777">
                  <c:v>39282</c:v>
                </c:pt>
                <c:pt idx="7778">
                  <c:v>39283</c:v>
                </c:pt>
                <c:pt idx="7779">
                  <c:v>39286</c:v>
                </c:pt>
                <c:pt idx="7780">
                  <c:v>39287</c:v>
                </c:pt>
                <c:pt idx="7781">
                  <c:v>39288</c:v>
                </c:pt>
                <c:pt idx="7782">
                  <c:v>39289</c:v>
                </c:pt>
                <c:pt idx="7783">
                  <c:v>39290</c:v>
                </c:pt>
                <c:pt idx="7784">
                  <c:v>39293</c:v>
                </c:pt>
                <c:pt idx="7785">
                  <c:v>39294</c:v>
                </c:pt>
                <c:pt idx="7786">
                  <c:v>39295</c:v>
                </c:pt>
                <c:pt idx="7787">
                  <c:v>39296</c:v>
                </c:pt>
                <c:pt idx="7788">
                  <c:v>39297</c:v>
                </c:pt>
                <c:pt idx="7789">
                  <c:v>39300</c:v>
                </c:pt>
                <c:pt idx="7790">
                  <c:v>39301</c:v>
                </c:pt>
                <c:pt idx="7791">
                  <c:v>39302</c:v>
                </c:pt>
                <c:pt idx="7792">
                  <c:v>39303</c:v>
                </c:pt>
                <c:pt idx="7793">
                  <c:v>39304</c:v>
                </c:pt>
                <c:pt idx="7794">
                  <c:v>39307</c:v>
                </c:pt>
                <c:pt idx="7795">
                  <c:v>39308</c:v>
                </c:pt>
                <c:pt idx="7796">
                  <c:v>39309</c:v>
                </c:pt>
                <c:pt idx="7797">
                  <c:v>39310</c:v>
                </c:pt>
                <c:pt idx="7798">
                  <c:v>39311</c:v>
                </c:pt>
                <c:pt idx="7799">
                  <c:v>39314</c:v>
                </c:pt>
                <c:pt idx="7800">
                  <c:v>39315</c:v>
                </c:pt>
                <c:pt idx="7801">
                  <c:v>39316</c:v>
                </c:pt>
                <c:pt idx="7802">
                  <c:v>39317</c:v>
                </c:pt>
                <c:pt idx="7803">
                  <c:v>39318</c:v>
                </c:pt>
                <c:pt idx="7804">
                  <c:v>39321</c:v>
                </c:pt>
                <c:pt idx="7805">
                  <c:v>39322</c:v>
                </c:pt>
                <c:pt idx="7806">
                  <c:v>39323</c:v>
                </c:pt>
                <c:pt idx="7807">
                  <c:v>39324</c:v>
                </c:pt>
                <c:pt idx="7808">
                  <c:v>39325</c:v>
                </c:pt>
                <c:pt idx="7809">
                  <c:v>39329</c:v>
                </c:pt>
                <c:pt idx="7810">
                  <c:v>39330</c:v>
                </c:pt>
                <c:pt idx="7811">
                  <c:v>39331</c:v>
                </c:pt>
                <c:pt idx="7812">
                  <c:v>39332</c:v>
                </c:pt>
                <c:pt idx="7813">
                  <c:v>39335</c:v>
                </c:pt>
                <c:pt idx="7814">
                  <c:v>39336</c:v>
                </c:pt>
                <c:pt idx="7815">
                  <c:v>39337</c:v>
                </c:pt>
                <c:pt idx="7816">
                  <c:v>39338</c:v>
                </c:pt>
                <c:pt idx="7817">
                  <c:v>39339</c:v>
                </c:pt>
                <c:pt idx="7818">
                  <c:v>39342</c:v>
                </c:pt>
                <c:pt idx="7819">
                  <c:v>39343</c:v>
                </c:pt>
                <c:pt idx="7820">
                  <c:v>39344</c:v>
                </c:pt>
                <c:pt idx="7821">
                  <c:v>39345</c:v>
                </c:pt>
                <c:pt idx="7822">
                  <c:v>39346</c:v>
                </c:pt>
                <c:pt idx="7823">
                  <c:v>39349</c:v>
                </c:pt>
                <c:pt idx="7824">
                  <c:v>39350</c:v>
                </c:pt>
                <c:pt idx="7825">
                  <c:v>39351</c:v>
                </c:pt>
                <c:pt idx="7826">
                  <c:v>39352</c:v>
                </c:pt>
                <c:pt idx="7827">
                  <c:v>39353</c:v>
                </c:pt>
                <c:pt idx="7828">
                  <c:v>39356</c:v>
                </c:pt>
                <c:pt idx="7829">
                  <c:v>39357</c:v>
                </c:pt>
                <c:pt idx="7830">
                  <c:v>39358</c:v>
                </c:pt>
                <c:pt idx="7831">
                  <c:v>39359</c:v>
                </c:pt>
                <c:pt idx="7832">
                  <c:v>39360</c:v>
                </c:pt>
                <c:pt idx="7833">
                  <c:v>39364</c:v>
                </c:pt>
                <c:pt idx="7834">
                  <c:v>39365</c:v>
                </c:pt>
                <c:pt idx="7835">
                  <c:v>39366</c:v>
                </c:pt>
                <c:pt idx="7836">
                  <c:v>39367</c:v>
                </c:pt>
                <c:pt idx="7837">
                  <c:v>39370</c:v>
                </c:pt>
                <c:pt idx="7838">
                  <c:v>39371</c:v>
                </c:pt>
                <c:pt idx="7839">
                  <c:v>39372</c:v>
                </c:pt>
                <c:pt idx="7840">
                  <c:v>39373</c:v>
                </c:pt>
                <c:pt idx="7841">
                  <c:v>39374</c:v>
                </c:pt>
                <c:pt idx="7842">
                  <c:v>39377</c:v>
                </c:pt>
                <c:pt idx="7843">
                  <c:v>39378</c:v>
                </c:pt>
                <c:pt idx="7844">
                  <c:v>39379</c:v>
                </c:pt>
                <c:pt idx="7845">
                  <c:v>39380</c:v>
                </c:pt>
                <c:pt idx="7846">
                  <c:v>39381</c:v>
                </c:pt>
                <c:pt idx="7847">
                  <c:v>39384</c:v>
                </c:pt>
                <c:pt idx="7848">
                  <c:v>39385</c:v>
                </c:pt>
                <c:pt idx="7849">
                  <c:v>39386</c:v>
                </c:pt>
                <c:pt idx="7850">
                  <c:v>39387</c:v>
                </c:pt>
                <c:pt idx="7851">
                  <c:v>39388</c:v>
                </c:pt>
                <c:pt idx="7852">
                  <c:v>39391</c:v>
                </c:pt>
                <c:pt idx="7853">
                  <c:v>39392</c:v>
                </c:pt>
                <c:pt idx="7854">
                  <c:v>39393</c:v>
                </c:pt>
                <c:pt idx="7855">
                  <c:v>39394</c:v>
                </c:pt>
                <c:pt idx="7856">
                  <c:v>39395</c:v>
                </c:pt>
                <c:pt idx="7857">
                  <c:v>39399</c:v>
                </c:pt>
                <c:pt idx="7858">
                  <c:v>39400</c:v>
                </c:pt>
                <c:pt idx="7859">
                  <c:v>39401</c:v>
                </c:pt>
                <c:pt idx="7860">
                  <c:v>39402</c:v>
                </c:pt>
                <c:pt idx="7861">
                  <c:v>39405</c:v>
                </c:pt>
                <c:pt idx="7862">
                  <c:v>39406</c:v>
                </c:pt>
                <c:pt idx="7863">
                  <c:v>39407</c:v>
                </c:pt>
                <c:pt idx="7864">
                  <c:v>39409</c:v>
                </c:pt>
                <c:pt idx="7865">
                  <c:v>39412</c:v>
                </c:pt>
                <c:pt idx="7866">
                  <c:v>39413</c:v>
                </c:pt>
                <c:pt idx="7867">
                  <c:v>39414</c:v>
                </c:pt>
                <c:pt idx="7868">
                  <c:v>39415</c:v>
                </c:pt>
                <c:pt idx="7869">
                  <c:v>39416</c:v>
                </c:pt>
                <c:pt idx="7870">
                  <c:v>39419</c:v>
                </c:pt>
                <c:pt idx="7871">
                  <c:v>39420</c:v>
                </c:pt>
                <c:pt idx="7872">
                  <c:v>39421</c:v>
                </c:pt>
                <c:pt idx="7873">
                  <c:v>39422</c:v>
                </c:pt>
                <c:pt idx="7874">
                  <c:v>39423</c:v>
                </c:pt>
                <c:pt idx="7875">
                  <c:v>39426</c:v>
                </c:pt>
                <c:pt idx="7876">
                  <c:v>39427</c:v>
                </c:pt>
                <c:pt idx="7877">
                  <c:v>39428</c:v>
                </c:pt>
                <c:pt idx="7878">
                  <c:v>39429</c:v>
                </c:pt>
                <c:pt idx="7879">
                  <c:v>39430</c:v>
                </c:pt>
                <c:pt idx="7880">
                  <c:v>39433</c:v>
                </c:pt>
                <c:pt idx="7881">
                  <c:v>39434</c:v>
                </c:pt>
                <c:pt idx="7882">
                  <c:v>39435</c:v>
                </c:pt>
                <c:pt idx="7883">
                  <c:v>39436</c:v>
                </c:pt>
                <c:pt idx="7884">
                  <c:v>39437</c:v>
                </c:pt>
                <c:pt idx="7885">
                  <c:v>39440</c:v>
                </c:pt>
                <c:pt idx="7886">
                  <c:v>39442</c:v>
                </c:pt>
                <c:pt idx="7887">
                  <c:v>39443</c:v>
                </c:pt>
                <c:pt idx="7888">
                  <c:v>39444</c:v>
                </c:pt>
                <c:pt idx="7889">
                  <c:v>39447</c:v>
                </c:pt>
                <c:pt idx="7890">
                  <c:v>39449</c:v>
                </c:pt>
                <c:pt idx="7891">
                  <c:v>39450</c:v>
                </c:pt>
                <c:pt idx="7892">
                  <c:v>39451</c:v>
                </c:pt>
                <c:pt idx="7893">
                  <c:v>39454</c:v>
                </c:pt>
                <c:pt idx="7894">
                  <c:v>39455</c:v>
                </c:pt>
                <c:pt idx="7895">
                  <c:v>39456</c:v>
                </c:pt>
                <c:pt idx="7896">
                  <c:v>39457</c:v>
                </c:pt>
                <c:pt idx="7897">
                  <c:v>39458</c:v>
                </c:pt>
                <c:pt idx="7898">
                  <c:v>39461</c:v>
                </c:pt>
                <c:pt idx="7899">
                  <c:v>39462</c:v>
                </c:pt>
                <c:pt idx="7900">
                  <c:v>39463</c:v>
                </c:pt>
                <c:pt idx="7901">
                  <c:v>39464</c:v>
                </c:pt>
                <c:pt idx="7902">
                  <c:v>39465</c:v>
                </c:pt>
                <c:pt idx="7903">
                  <c:v>39469</c:v>
                </c:pt>
                <c:pt idx="7904">
                  <c:v>39470</c:v>
                </c:pt>
                <c:pt idx="7905">
                  <c:v>39471</c:v>
                </c:pt>
                <c:pt idx="7906">
                  <c:v>39472</c:v>
                </c:pt>
                <c:pt idx="7907">
                  <c:v>39475</c:v>
                </c:pt>
                <c:pt idx="7908">
                  <c:v>39476</c:v>
                </c:pt>
                <c:pt idx="7909">
                  <c:v>39477</c:v>
                </c:pt>
                <c:pt idx="7910">
                  <c:v>39478</c:v>
                </c:pt>
                <c:pt idx="7911">
                  <c:v>39479</c:v>
                </c:pt>
                <c:pt idx="7912">
                  <c:v>39482</c:v>
                </c:pt>
                <c:pt idx="7913">
                  <c:v>39483</c:v>
                </c:pt>
                <c:pt idx="7914">
                  <c:v>39484</c:v>
                </c:pt>
                <c:pt idx="7915">
                  <c:v>39485</c:v>
                </c:pt>
                <c:pt idx="7916">
                  <c:v>39486</c:v>
                </c:pt>
                <c:pt idx="7917">
                  <c:v>39489</c:v>
                </c:pt>
                <c:pt idx="7918">
                  <c:v>39490</c:v>
                </c:pt>
                <c:pt idx="7919">
                  <c:v>39491</c:v>
                </c:pt>
                <c:pt idx="7920">
                  <c:v>39492</c:v>
                </c:pt>
                <c:pt idx="7921">
                  <c:v>39493</c:v>
                </c:pt>
                <c:pt idx="7922">
                  <c:v>39497</c:v>
                </c:pt>
                <c:pt idx="7923">
                  <c:v>39498</c:v>
                </c:pt>
                <c:pt idx="7924">
                  <c:v>39499</c:v>
                </c:pt>
                <c:pt idx="7925">
                  <c:v>39500</c:v>
                </c:pt>
                <c:pt idx="7926">
                  <c:v>39503</c:v>
                </c:pt>
                <c:pt idx="7927">
                  <c:v>39504</c:v>
                </c:pt>
                <c:pt idx="7928">
                  <c:v>39505</c:v>
                </c:pt>
                <c:pt idx="7929">
                  <c:v>39506</c:v>
                </c:pt>
                <c:pt idx="7930">
                  <c:v>39507</c:v>
                </c:pt>
                <c:pt idx="7931">
                  <c:v>39510</c:v>
                </c:pt>
                <c:pt idx="7932">
                  <c:v>39511</c:v>
                </c:pt>
                <c:pt idx="7933">
                  <c:v>39512</c:v>
                </c:pt>
                <c:pt idx="7934">
                  <c:v>39513</c:v>
                </c:pt>
                <c:pt idx="7935">
                  <c:v>39514</c:v>
                </c:pt>
                <c:pt idx="7936">
                  <c:v>39517</c:v>
                </c:pt>
                <c:pt idx="7937">
                  <c:v>39518</c:v>
                </c:pt>
                <c:pt idx="7938">
                  <c:v>39519</c:v>
                </c:pt>
                <c:pt idx="7939">
                  <c:v>39520</c:v>
                </c:pt>
                <c:pt idx="7940">
                  <c:v>39521</c:v>
                </c:pt>
                <c:pt idx="7941">
                  <c:v>39524</c:v>
                </c:pt>
                <c:pt idx="7942">
                  <c:v>39525</c:v>
                </c:pt>
                <c:pt idx="7943">
                  <c:v>39526</c:v>
                </c:pt>
                <c:pt idx="7944">
                  <c:v>39527</c:v>
                </c:pt>
                <c:pt idx="7945">
                  <c:v>39531</c:v>
                </c:pt>
                <c:pt idx="7946">
                  <c:v>39532</c:v>
                </c:pt>
                <c:pt idx="7947">
                  <c:v>39533</c:v>
                </c:pt>
                <c:pt idx="7948">
                  <c:v>39534</c:v>
                </c:pt>
                <c:pt idx="7949">
                  <c:v>39535</c:v>
                </c:pt>
                <c:pt idx="7950">
                  <c:v>39538</c:v>
                </c:pt>
                <c:pt idx="7951">
                  <c:v>39539</c:v>
                </c:pt>
                <c:pt idx="7952">
                  <c:v>39540</c:v>
                </c:pt>
                <c:pt idx="7953">
                  <c:v>39541</c:v>
                </c:pt>
                <c:pt idx="7954">
                  <c:v>39542</c:v>
                </c:pt>
                <c:pt idx="7955">
                  <c:v>39545</c:v>
                </c:pt>
                <c:pt idx="7956">
                  <c:v>39546</c:v>
                </c:pt>
                <c:pt idx="7957">
                  <c:v>39547</c:v>
                </c:pt>
                <c:pt idx="7958">
                  <c:v>39548</c:v>
                </c:pt>
                <c:pt idx="7959">
                  <c:v>39549</c:v>
                </c:pt>
                <c:pt idx="7960">
                  <c:v>39552</c:v>
                </c:pt>
                <c:pt idx="7961">
                  <c:v>39553</c:v>
                </c:pt>
                <c:pt idx="7962">
                  <c:v>39554</c:v>
                </c:pt>
                <c:pt idx="7963">
                  <c:v>39555</c:v>
                </c:pt>
                <c:pt idx="7964">
                  <c:v>39556</c:v>
                </c:pt>
                <c:pt idx="7965">
                  <c:v>39559</c:v>
                </c:pt>
                <c:pt idx="7966">
                  <c:v>39560</c:v>
                </c:pt>
                <c:pt idx="7967">
                  <c:v>39561</c:v>
                </c:pt>
                <c:pt idx="7968">
                  <c:v>39562</c:v>
                </c:pt>
                <c:pt idx="7969">
                  <c:v>39563</c:v>
                </c:pt>
                <c:pt idx="7970">
                  <c:v>39566</c:v>
                </c:pt>
                <c:pt idx="7971">
                  <c:v>39567</c:v>
                </c:pt>
                <c:pt idx="7972">
                  <c:v>39568</c:v>
                </c:pt>
                <c:pt idx="7973">
                  <c:v>39569</c:v>
                </c:pt>
                <c:pt idx="7974">
                  <c:v>39570</c:v>
                </c:pt>
                <c:pt idx="7975">
                  <c:v>39573</c:v>
                </c:pt>
                <c:pt idx="7976">
                  <c:v>39574</c:v>
                </c:pt>
                <c:pt idx="7977">
                  <c:v>39575</c:v>
                </c:pt>
                <c:pt idx="7978">
                  <c:v>39576</c:v>
                </c:pt>
                <c:pt idx="7979">
                  <c:v>39577</c:v>
                </c:pt>
                <c:pt idx="7980">
                  <c:v>39580</c:v>
                </c:pt>
                <c:pt idx="7981">
                  <c:v>39581</c:v>
                </c:pt>
                <c:pt idx="7982">
                  <c:v>39582</c:v>
                </c:pt>
                <c:pt idx="7983">
                  <c:v>39583</c:v>
                </c:pt>
                <c:pt idx="7984">
                  <c:v>39584</c:v>
                </c:pt>
                <c:pt idx="7985">
                  <c:v>39587</c:v>
                </c:pt>
                <c:pt idx="7986">
                  <c:v>39588</c:v>
                </c:pt>
                <c:pt idx="7987">
                  <c:v>39589</c:v>
                </c:pt>
                <c:pt idx="7988">
                  <c:v>39590</c:v>
                </c:pt>
                <c:pt idx="7989">
                  <c:v>39591</c:v>
                </c:pt>
                <c:pt idx="7990">
                  <c:v>39595</c:v>
                </c:pt>
                <c:pt idx="7991">
                  <c:v>39596</c:v>
                </c:pt>
                <c:pt idx="7992">
                  <c:v>39597</c:v>
                </c:pt>
                <c:pt idx="7993">
                  <c:v>39598</c:v>
                </c:pt>
                <c:pt idx="7994">
                  <c:v>39601</c:v>
                </c:pt>
                <c:pt idx="7995">
                  <c:v>39602</c:v>
                </c:pt>
                <c:pt idx="7996">
                  <c:v>39603</c:v>
                </c:pt>
                <c:pt idx="7997">
                  <c:v>39604</c:v>
                </c:pt>
                <c:pt idx="7998">
                  <c:v>39605</c:v>
                </c:pt>
                <c:pt idx="7999">
                  <c:v>39608</c:v>
                </c:pt>
                <c:pt idx="8000">
                  <c:v>39609</c:v>
                </c:pt>
                <c:pt idx="8001">
                  <c:v>39610</c:v>
                </c:pt>
                <c:pt idx="8002">
                  <c:v>39611</c:v>
                </c:pt>
                <c:pt idx="8003">
                  <c:v>39612</c:v>
                </c:pt>
                <c:pt idx="8004">
                  <c:v>39615</c:v>
                </c:pt>
                <c:pt idx="8005">
                  <c:v>39616</c:v>
                </c:pt>
                <c:pt idx="8006">
                  <c:v>39617</c:v>
                </c:pt>
                <c:pt idx="8007">
                  <c:v>39618</c:v>
                </c:pt>
                <c:pt idx="8008">
                  <c:v>39619</c:v>
                </c:pt>
                <c:pt idx="8009">
                  <c:v>39622</c:v>
                </c:pt>
                <c:pt idx="8010">
                  <c:v>39623</c:v>
                </c:pt>
                <c:pt idx="8011">
                  <c:v>39624</c:v>
                </c:pt>
                <c:pt idx="8012">
                  <c:v>39625</c:v>
                </c:pt>
                <c:pt idx="8013">
                  <c:v>39626</c:v>
                </c:pt>
                <c:pt idx="8014">
                  <c:v>39629</c:v>
                </c:pt>
                <c:pt idx="8015">
                  <c:v>39630</c:v>
                </c:pt>
                <c:pt idx="8016">
                  <c:v>39631</c:v>
                </c:pt>
                <c:pt idx="8017">
                  <c:v>39632</c:v>
                </c:pt>
                <c:pt idx="8018">
                  <c:v>39636</c:v>
                </c:pt>
                <c:pt idx="8019">
                  <c:v>39637</c:v>
                </c:pt>
                <c:pt idx="8020">
                  <c:v>39638</c:v>
                </c:pt>
                <c:pt idx="8021">
                  <c:v>39639</c:v>
                </c:pt>
                <c:pt idx="8022">
                  <c:v>39640</c:v>
                </c:pt>
                <c:pt idx="8023">
                  <c:v>39643</c:v>
                </c:pt>
                <c:pt idx="8024">
                  <c:v>39644</c:v>
                </c:pt>
                <c:pt idx="8025">
                  <c:v>39645</c:v>
                </c:pt>
                <c:pt idx="8026">
                  <c:v>39646</c:v>
                </c:pt>
                <c:pt idx="8027">
                  <c:v>39647</c:v>
                </c:pt>
                <c:pt idx="8028">
                  <c:v>39650</c:v>
                </c:pt>
                <c:pt idx="8029">
                  <c:v>39651</c:v>
                </c:pt>
                <c:pt idx="8030">
                  <c:v>39652</c:v>
                </c:pt>
                <c:pt idx="8031">
                  <c:v>39653</c:v>
                </c:pt>
                <c:pt idx="8032">
                  <c:v>39654</c:v>
                </c:pt>
                <c:pt idx="8033">
                  <c:v>39657</c:v>
                </c:pt>
                <c:pt idx="8034">
                  <c:v>39658</c:v>
                </c:pt>
                <c:pt idx="8035">
                  <c:v>39659</c:v>
                </c:pt>
                <c:pt idx="8036">
                  <c:v>39660</c:v>
                </c:pt>
                <c:pt idx="8037">
                  <c:v>39661</c:v>
                </c:pt>
                <c:pt idx="8038">
                  <c:v>39664</c:v>
                </c:pt>
                <c:pt idx="8039">
                  <c:v>39665</c:v>
                </c:pt>
                <c:pt idx="8040">
                  <c:v>39666</c:v>
                </c:pt>
                <c:pt idx="8041">
                  <c:v>39667</c:v>
                </c:pt>
                <c:pt idx="8042">
                  <c:v>39668</c:v>
                </c:pt>
                <c:pt idx="8043">
                  <c:v>39671</c:v>
                </c:pt>
                <c:pt idx="8044">
                  <c:v>39672</c:v>
                </c:pt>
                <c:pt idx="8045">
                  <c:v>39673</c:v>
                </c:pt>
                <c:pt idx="8046">
                  <c:v>39674</c:v>
                </c:pt>
                <c:pt idx="8047">
                  <c:v>39675</c:v>
                </c:pt>
                <c:pt idx="8048">
                  <c:v>39678</c:v>
                </c:pt>
                <c:pt idx="8049">
                  <c:v>39679</c:v>
                </c:pt>
                <c:pt idx="8050">
                  <c:v>39680</c:v>
                </c:pt>
                <c:pt idx="8051">
                  <c:v>39681</c:v>
                </c:pt>
                <c:pt idx="8052">
                  <c:v>39682</c:v>
                </c:pt>
                <c:pt idx="8053">
                  <c:v>39685</c:v>
                </c:pt>
                <c:pt idx="8054">
                  <c:v>39686</c:v>
                </c:pt>
                <c:pt idx="8055">
                  <c:v>39687</c:v>
                </c:pt>
                <c:pt idx="8056">
                  <c:v>39688</c:v>
                </c:pt>
                <c:pt idx="8057">
                  <c:v>39689</c:v>
                </c:pt>
                <c:pt idx="8058">
                  <c:v>39693</c:v>
                </c:pt>
                <c:pt idx="8059">
                  <c:v>39694</c:v>
                </c:pt>
                <c:pt idx="8060">
                  <c:v>39695</c:v>
                </c:pt>
                <c:pt idx="8061">
                  <c:v>39696</c:v>
                </c:pt>
                <c:pt idx="8062">
                  <c:v>39699</c:v>
                </c:pt>
                <c:pt idx="8063">
                  <c:v>39700</c:v>
                </c:pt>
                <c:pt idx="8064">
                  <c:v>39701</c:v>
                </c:pt>
                <c:pt idx="8065">
                  <c:v>39702</c:v>
                </c:pt>
                <c:pt idx="8066">
                  <c:v>39703</c:v>
                </c:pt>
                <c:pt idx="8067">
                  <c:v>39706</c:v>
                </c:pt>
                <c:pt idx="8068">
                  <c:v>39707</c:v>
                </c:pt>
                <c:pt idx="8069">
                  <c:v>39708</c:v>
                </c:pt>
                <c:pt idx="8070">
                  <c:v>39709</c:v>
                </c:pt>
                <c:pt idx="8071">
                  <c:v>39710</c:v>
                </c:pt>
                <c:pt idx="8072">
                  <c:v>39713</c:v>
                </c:pt>
                <c:pt idx="8073">
                  <c:v>39714</c:v>
                </c:pt>
                <c:pt idx="8074">
                  <c:v>39715</c:v>
                </c:pt>
                <c:pt idx="8075">
                  <c:v>39716</c:v>
                </c:pt>
                <c:pt idx="8076">
                  <c:v>39717</c:v>
                </c:pt>
                <c:pt idx="8077">
                  <c:v>39720</c:v>
                </c:pt>
                <c:pt idx="8078">
                  <c:v>39721</c:v>
                </c:pt>
                <c:pt idx="8079">
                  <c:v>39722</c:v>
                </c:pt>
                <c:pt idx="8080">
                  <c:v>39723</c:v>
                </c:pt>
                <c:pt idx="8081">
                  <c:v>39724</c:v>
                </c:pt>
                <c:pt idx="8082">
                  <c:v>39727</c:v>
                </c:pt>
                <c:pt idx="8083">
                  <c:v>39728</c:v>
                </c:pt>
                <c:pt idx="8084">
                  <c:v>39729</c:v>
                </c:pt>
                <c:pt idx="8085">
                  <c:v>39730</c:v>
                </c:pt>
                <c:pt idx="8086">
                  <c:v>39731</c:v>
                </c:pt>
                <c:pt idx="8087">
                  <c:v>39735</c:v>
                </c:pt>
                <c:pt idx="8088">
                  <c:v>39736</c:v>
                </c:pt>
                <c:pt idx="8089">
                  <c:v>39737</c:v>
                </c:pt>
                <c:pt idx="8090">
                  <c:v>39738</c:v>
                </c:pt>
                <c:pt idx="8091">
                  <c:v>39741</c:v>
                </c:pt>
                <c:pt idx="8092">
                  <c:v>39742</c:v>
                </c:pt>
                <c:pt idx="8093">
                  <c:v>39743</c:v>
                </c:pt>
                <c:pt idx="8094">
                  <c:v>39744</c:v>
                </c:pt>
                <c:pt idx="8095">
                  <c:v>39745</c:v>
                </c:pt>
                <c:pt idx="8096">
                  <c:v>39748</c:v>
                </c:pt>
                <c:pt idx="8097">
                  <c:v>39749</c:v>
                </c:pt>
                <c:pt idx="8098">
                  <c:v>39750</c:v>
                </c:pt>
                <c:pt idx="8099">
                  <c:v>39751</c:v>
                </c:pt>
                <c:pt idx="8100">
                  <c:v>39752</c:v>
                </c:pt>
                <c:pt idx="8101">
                  <c:v>39755</c:v>
                </c:pt>
                <c:pt idx="8102">
                  <c:v>39756</c:v>
                </c:pt>
                <c:pt idx="8103">
                  <c:v>39757</c:v>
                </c:pt>
                <c:pt idx="8104">
                  <c:v>39758</c:v>
                </c:pt>
                <c:pt idx="8105">
                  <c:v>39759</c:v>
                </c:pt>
                <c:pt idx="8106">
                  <c:v>39762</c:v>
                </c:pt>
                <c:pt idx="8107">
                  <c:v>39764</c:v>
                </c:pt>
                <c:pt idx="8108">
                  <c:v>39765</c:v>
                </c:pt>
                <c:pt idx="8109">
                  <c:v>39766</c:v>
                </c:pt>
                <c:pt idx="8110">
                  <c:v>39769</c:v>
                </c:pt>
                <c:pt idx="8111">
                  <c:v>39770</c:v>
                </c:pt>
                <c:pt idx="8112">
                  <c:v>39771</c:v>
                </c:pt>
                <c:pt idx="8113">
                  <c:v>39772</c:v>
                </c:pt>
                <c:pt idx="8114">
                  <c:v>39773</c:v>
                </c:pt>
                <c:pt idx="8115">
                  <c:v>39776</c:v>
                </c:pt>
                <c:pt idx="8116">
                  <c:v>39777</c:v>
                </c:pt>
                <c:pt idx="8117">
                  <c:v>39778</c:v>
                </c:pt>
                <c:pt idx="8118">
                  <c:v>39780</c:v>
                </c:pt>
                <c:pt idx="8119">
                  <c:v>39783</c:v>
                </c:pt>
                <c:pt idx="8120">
                  <c:v>39784</c:v>
                </c:pt>
                <c:pt idx="8121">
                  <c:v>39785</c:v>
                </c:pt>
                <c:pt idx="8122">
                  <c:v>39786</c:v>
                </c:pt>
                <c:pt idx="8123">
                  <c:v>39787</c:v>
                </c:pt>
                <c:pt idx="8124">
                  <c:v>39790</c:v>
                </c:pt>
                <c:pt idx="8125">
                  <c:v>39791</c:v>
                </c:pt>
                <c:pt idx="8126">
                  <c:v>39792</c:v>
                </c:pt>
                <c:pt idx="8127">
                  <c:v>39793</c:v>
                </c:pt>
                <c:pt idx="8128">
                  <c:v>39794</c:v>
                </c:pt>
                <c:pt idx="8129">
                  <c:v>39797</c:v>
                </c:pt>
                <c:pt idx="8130">
                  <c:v>39798</c:v>
                </c:pt>
                <c:pt idx="8131">
                  <c:v>39799</c:v>
                </c:pt>
                <c:pt idx="8132">
                  <c:v>39800</c:v>
                </c:pt>
                <c:pt idx="8133">
                  <c:v>39801</c:v>
                </c:pt>
                <c:pt idx="8134">
                  <c:v>39804</c:v>
                </c:pt>
                <c:pt idx="8135">
                  <c:v>39805</c:v>
                </c:pt>
                <c:pt idx="8136">
                  <c:v>39806</c:v>
                </c:pt>
                <c:pt idx="8137">
                  <c:v>39808</c:v>
                </c:pt>
                <c:pt idx="8138">
                  <c:v>39811</c:v>
                </c:pt>
                <c:pt idx="8139">
                  <c:v>39812</c:v>
                </c:pt>
                <c:pt idx="8140">
                  <c:v>39813</c:v>
                </c:pt>
                <c:pt idx="8141">
                  <c:v>39815</c:v>
                </c:pt>
                <c:pt idx="8142">
                  <c:v>39818</c:v>
                </c:pt>
                <c:pt idx="8143">
                  <c:v>39819</c:v>
                </c:pt>
                <c:pt idx="8144">
                  <c:v>39820</c:v>
                </c:pt>
                <c:pt idx="8145">
                  <c:v>39821</c:v>
                </c:pt>
                <c:pt idx="8146">
                  <c:v>39822</c:v>
                </c:pt>
                <c:pt idx="8147">
                  <c:v>39825</c:v>
                </c:pt>
                <c:pt idx="8148">
                  <c:v>39826</c:v>
                </c:pt>
                <c:pt idx="8149">
                  <c:v>39827</c:v>
                </c:pt>
                <c:pt idx="8150">
                  <c:v>39828</c:v>
                </c:pt>
                <c:pt idx="8151">
                  <c:v>39829</c:v>
                </c:pt>
                <c:pt idx="8152">
                  <c:v>39833</c:v>
                </c:pt>
                <c:pt idx="8153">
                  <c:v>39834</c:v>
                </c:pt>
                <c:pt idx="8154">
                  <c:v>39835</c:v>
                </c:pt>
                <c:pt idx="8155">
                  <c:v>39836</c:v>
                </c:pt>
                <c:pt idx="8156">
                  <c:v>39839</c:v>
                </c:pt>
                <c:pt idx="8157">
                  <c:v>39840</c:v>
                </c:pt>
                <c:pt idx="8158">
                  <c:v>39841</c:v>
                </c:pt>
                <c:pt idx="8159">
                  <c:v>39842</c:v>
                </c:pt>
                <c:pt idx="8160">
                  <c:v>39843</c:v>
                </c:pt>
                <c:pt idx="8161">
                  <c:v>39846</c:v>
                </c:pt>
                <c:pt idx="8162">
                  <c:v>39847</c:v>
                </c:pt>
                <c:pt idx="8163">
                  <c:v>39848</c:v>
                </c:pt>
                <c:pt idx="8164">
                  <c:v>39849</c:v>
                </c:pt>
                <c:pt idx="8165">
                  <c:v>39850</c:v>
                </c:pt>
                <c:pt idx="8166">
                  <c:v>39853</c:v>
                </c:pt>
                <c:pt idx="8167">
                  <c:v>39854</c:v>
                </c:pt>
                <c:pt idx="8168">
                  <c:v>39855</c:v>
                </c:pt>
                <c:pt idx="8169">
                  <c:v>39856</c:v>
                </c:pt>
                <c:pt idx="8170">
                  <c:v>39857</c:v>
                </c:pt>
                <c:pt idx="8171">
                  <c:v>39861</c:v>
                </c:pt>
                <c:pt idx="8172">
                  <c:v>39862</c:v>
                </c:pt>
                <c:pt idx="8173">
                  <c:v>39863</c:v>
                </c:pt>
                <c:pt idx="8174">
                  <c:v>39864</c:v>
                </c:pt>
                <c:pt idx="8175">
                  <c:v>39867</c:v>
                </c:pt>
                <c:pt idx="8176">
                  <c:v>39868</c:v>
                </c:pt>
                <c:pt idx="8177">
                  <c:v>39869</c:v>
                </c:pt>
                <c:pt idx="8178">
                  <c:v>39870</c:v>
                </c:pt>
                <c:pt idx="8179">
                  <c:v>39871</c:v>
                </c:pt>
                <c:pt idx="8180">
                  <c:v>39874</c:v>
                </c:pt>
                <c:pt idx="8181">
                  <c:v>39875</c:v>
                </c:pt>
                <c:pt idx="8182">
                  <c:v>39876</c:v>
                </c:pt>
                <c:pt idx="8183">
                  <c:v>39877</c:v>
                </c:pt>
                <c:pt idx="8184">
                  <c:v>39878</c:v>
                </c:pt>
                <c:pt idx="8185">
                  <c:v>39881</c:v>
                </c:pt>
                <c:pt idx="8186">
                  <c:v>39882</c:v>
                </c:pt>
                <c:pt idx="8187">
                  <c:v>39883</c:v>
                </c:pt>
                <c:pt idx="8188">
                  <c:v>39884</c:v>
                </c:pt>
                <c:pt idx="8189">
                  <c:v>39885</c:v>
                </c:pt>
                <c:pt idx="8190">
                  <c:v>39888</c:v>
                </c:pt>
                <c:pt idx="8191">
                  <c:v>39889</c:v>
                </c:pt>
                <c:pt idx="8192">
                  <c:v>39890</c:v>
                </c:pt>
                <c:pt idx="8193">
                  <c:v>39891</c:v>
                </c:pt>
                <c:pt idx="8194">
                  <c:v>39892</c:v>
                </c:pt>
                <c:pt idx="8195">
                  <c:v>39895</c:v>
                </c:pt>
                <c:pt idx="8196">
                  <c:v>39896</c:v>
                </c:pt>
                <c:pt idx="8197">
                  <c:v>39897</c:v>
                </c:pt>
                <c:pt idx="8198">
                  <c:v>39898</c:v>
                </c:pt>
                <c:pt idx="8199">
                  <c:v>39899</c:v>
                </c:pt>
                <c:pt idx="8200">
                  <c:v>39902</c:v>
                </c:pt>
                <c:pt idx="8201">
                  <c:v>39903</c:v>
                </c:pt>
                <c:pt idx="8202">
                  <c:v>39904</c:v>
                </c:pt>
                <c:pt idx="8203">
                  <c:v>39905</c:v>
                </c:pt>
                <c:pt idx="8204">
                  <c:v>39906</c:v>
                </c:pt>
                <c:pt idx="8205">
                  <c:v>39909</c:v>
                </c:pt>
                <c:pt idx="8206">
                  <c:v>39910</c:v>
                </c:pt>
                <c:pt idx="8207">
                  <c:v>39911</c:v>
                </c:pt>
                <c:pt idx="8208">
                  <c:v>39912</c:v>
                </c:pt>
                <c:pt idx="8209">
                  <c:v>39916</c:v>
                </c:pt>
                <c:pt idx="8210">
                  <c:v>39917</c:v>
                </c:pt>
                <c:pt idx="8211">
                  <c:v>39918</c:v>
                </c:pt>
                <c:pt idx="8212">
                  <c:v>39919</c:v>
                </c:pt>
                <c:pt idx="8213">
                  <c:v>39920</c:v>
                </c:pt>
                <c:pt idx="8214">
                  <c:v>39923</c:v>
                </c:pt>
                <c:pt idx="8215">
                  <c:v>39924</c:v>
                </c:pt>
                <c:pt idx="8216">
                  <c:v>39925</c:v>
                </c:pt>
                <c:pt idx="8217">
                  <c:v>39926</c:v>
                </c:pt>
                <c:pt idx="8218">
                  <c:v>39927</c:v>
                </c:pt>
                <c:pt idx="8219">
                  <c:v>39930</c:v>
                </c:pt>
                <c:pt idx="8220">
                  <c:v>39931</c:v>
                </c:pt>
                <c:pt idx="8221">
                  <c:v>39932</c:v>
                </c:pt>
                <c:pt idx="8222">
                  <c:v>39933</c:v>
                </c:pt>
                <c:pt idx="8223">
                  <c:v>39934</c:v>
                </c:pt>
                <c:pt idx="8224">
                  <c:v>39937</c:v>
                </c:pt>
                <c:pt idx="8225">
                  <c:v>39938</c:v>
                </c:pt>
                <c:pt idx="8226">
                  <c:v>39939</c:v>
                </c:pt>
                <c:pt idx="8227">
                  <c:v>39940</c:v>
                </c:pt>
                <c:pt idx="8228">
                  <c:v>39941</c:v>
                </c:pt>
                <c:pt idx="8229">
                  <c:v>39944</c:v>
                </c:pt>
                <c:pt idx="8230">
                  <c:v>39945</c:v>
                </c:pt>
                <c:pt idx="8231">
                  <c:v>39946</c:v>
                </c:pt>
                <c:pt idx="8232">
                  <c:v>39947</c:v>
                </c:pt>
                <c:pt idx="8233">
                  <c:v>39948</c:v>
                </c:pt>
                <c:pt idx="8234">
                  <c:v>39951</c:v>
                </c:pt>
                <c:pt idx="8235">
                  <c:v>39952</c:v>
                </c:pt>
                <c:pt idx="8236">
                  <c:v>39953</c:v>
                </c:pt>
                <c:pt idx="8237">
                  <c:v>39954</c:v>
                </c:pt>
                <c:pt idx="8238">
                  <c:v>39955</c:v>
                </c:pt>
                <c:pt idx="8239">
                  <c:v>39959</c:v>
                </c:pt>
                <c:pt idx="8240">
                  <c:v>39960</c:v>
                </c:pt>
                <c:pt idx="8241">
                  <c:v>39961</c:v>
                </c:pt>
                <c:pt idx="8242">
                  <c:v>39962</c:v>
                </c:pt>
                <c:pt idx="8243">
                  <c:v>39965</c:v>
                </c:pt>
                <c:pt idx="8244">
                  <c:v>39966</c:v>
                </c:pt>
                <c:pt idx="8245">
                  <c:v>39967</c:v>
                </c:pt>
                <c:pt idx="8246">
                  <c:v>39968</c:v>
                </c:pt>
                <c:pt idx="8247">
                  <c:v>39969</c:v>
                </c:pt>
                <c:pt idx="8248">
                  <c:v>39972</c:v>
                </c:pt>
                <c:pt idx="8249">
                  <c:v>39973</c:v>
                </c:pt>
                <c:pt idx="8250">
                  <c:v>39974</c:v>
                </c:pt>
                <c:pt idx="8251">
                  <c:v>39975</c:v>
                </c:pt>
                <c:pt idx="8252">
                  <c:v>39976</c:v>
                </c:pt>
                <c:pt idx="8253">
                  <c:v>39979</c:v>
                </c:pt>
                <c:pt idx="8254">
                  <c:v>39980</c:v>
                </c:pt>
                <c:pt idx="8255">
                  <c:v>39981</c:v>
                </c:pt>
                <c:pt idx="8256">
                  <c:v>39982</c:v>
                </c:pt>
                <c:pt idx="8257">
                  <c:v>39983</c:v>
                </c:pt>
                <c:pt idx="8258">
                  <c:v>39986</c:v>
                </c:pt>
                <c:pt idx="8259">
                  <c:v>39987</c:v>
                </c:pt>
                <c:pt idx="8260">
                  <c:v>39988</c:v>
                </c:pt>
                <c:pt idx="8261">
                  <c:v>39989</c:v>
                </c:pt>
                <c:pt idx="8262">
                  <c:v>39990</c:v>
                </c:pt>
                <c:pt idx="8263">
                  <c:v>39993</c:v>
                </c:pt>
                <c:pt idx="8264">
                  <c:v>39994</c:v>
                </c:pt>
                <c:pt idx="8265">
                  <c:v>39995</c:v>
                </c:pt>
                <c:pt idx="8266">
                  <c:v>39996</c:v>
                </c:pt>
                <c:pt idx="8267">
                  <c:v>40000</c:v>
                </c:pt>
                <c:pt idx="8268">
                  <c:v>40001</c:v>
                </c:pt>
                <c:pt idx="8269">
                  <c:v>40002</c:v>
                </c:pt>
                <c:pt idx="8270">
                  <c:v>40003</c:v>
                </c:pt>
                <c:pt idx="8271">
                  <c:v>40004</c:v>
                </c:pt>
                <c:pt idx="8272">
                  <c:v>40007</c:v>
                </c:pt>
                <c:pt idx="8273">
                  <c:v>40008</c:v>
                </c:pt>
                <c:pt idx="8274">
                  <c:v>40009</c:v>
                </c:pt>
                <c:pt idx="8275">
                  <c:v>40010</c:v>
                </c:pt>
                <c:pt idx="8276">
                  <c:v>40011</c:v>
                </c:pt>
                <c:pt idx="8277">
                  <c:v>40014</c:v>
                </c:pt>
                <c:pt idx="8278">
                  <c:v>40015</c:v>
                </c:pt>
                <c:pt idx="8279">
                  <c:v>40016</c:v>
                </c:pt>
                <c:pt idx="8280">
                  <c:v>40017</c:v>
                </c:pt>
                <c:pt idx="8281">
                  <c:v>40018</c:v>
                </c:pt>
                <c:pt idx="8282">
                  <c:v>40021</c:v>
                </c:pt>
                <c:pt idx="8283">
                  <c:v>40022</c:v>
                </c:pt>
                <c:pt idx="8284">
                  <c:v>40023</c:v>
                </c:pt>
                <c:pt idx="8285">
                  <c:v>40024</c:v>
                </c:pt>
                <c:pt idx="8286">
                  <c:v>40025</c:v>
                </c:pt>
                <c:pt idx="8287">
                  <c:v>40028</c:v>
                </c:pt>
                <c:pt idx="8288">
                  <c:v>40029</c:v>
                </c:pt>
                <c:pt idx="8289">
                  <c:v>40030</c:v>
                </c:pt>
                <c:pt idx="8290">
                  <c:v>40031</c:v>
                </c:pt>
                <c:pt idx="8291">
                  <c:v>40032</c:v>
                </c:pt>
                <c:pt idx="8292">
                  <c:v>40035</c:v>
                </c:pt>
                <c:pt idx="8293">
                  <c:v>40036</c:v>
                </c:pt>
                <c:pt idx="8294">
                  <c:v>40037</c:v>
                </c:pt>
                <c:pt idx="8295">
                  <c:v>40038</c:v>
                </c:pt>
                <c:pt idx="8296">
                  <c:v>40039</c:v>
                </c:pt>
                <c:pt idx="8297">
                  <c:v>40042</c:v>
                </c:pt>
                <c:pt idx="8298">
                  <c:v>40043</c:v>
                </c:pt>
                <c:pt idx="8299">
                  <c:v>40044</c:v>
                </c:pt>
                <c:pt idx="8300">
                  <c:v>40045</c:v>
                </c:pt>
                <c:pt idx="8301">
                  <c:v>40046</c:v>
                </c:pt>
                <c:pt idx="8302">
                  <c:v>40049</c:v>
                </c:pt>
                <c:pt idx="8303">
                  <c:v>40050</c:v>
                </c:pt>
                <c:pt idx="8304">
                  <c:v>40051</c:v>
                </c:pt>
                <c:pt idx="8305">
                  <c:v>40052</c:v>
                </c:pt>
                <c:pt idx="8306">
                  <c:v>40053</c:v>
                </c:pt>
                <c:pt idx="8307">
                  <c:v>40056</c:v>
                </c:pt>
                <c:pt idx="8308">
                  <c:v>40057</c:v>
                </c:pt>
                <c:pt idx="8309">
                  <c:v>40058</c:v>
                </c:pt>
                <c:pt idx="8310">
                  <c:v>40059</c:v>
                </c:pt>
                <c:pt idx="8311">
                  <c:v>40060</c:v>
                </c:pt>
                <c:pt idx="8312">
                  <c:v>40064</c:v>
                </c:pt>
                <c:pt idx="8313">
                  <c:v>40065</c:v>
                </c:pt>
                <c:pt idx="8314">
                  <c:v>40066</c:v>
                </c:pt>
                <c:pt idx="8315">
                  <c:v>40067</c:v>
                </c:pt>
                <c:pt idx="8316">
                  <c:v>40070</c:v>
                </c:pt>
                <c:pt idx="8317">
                  <c:v>40071</c:v>
                </c:pt>
                <c:pt idx="8318">
                  <c:v>40072</c:v>
                </c:pt>
                <c:pt idx="8319">
                  <c:v>40073</c:v>
                </c:pt>
                <c:pt idx="8320">
                  <c:v>40074</c:v>
                </c:pt>
                <c:pt idx="8321">
                  <c:v>40077</c:v>
                </c:pt>
                <c:pt idx="8322">
                  <c:v>40078</c:v>
                </c:pt>
                <c:pt idx="8323">
                  <c:v>40079</c:v>
                </c:pt>
                <c:pt idx="8324">
                  <c:v>40080</c:v>
                </c:pt>
                <c:pt idx="8325">
                  <c:v>40081</c:v>
                </c:pt>
                <c:pt idx="8326">
                  <c:v>40084</c:v>
                </c:pt>
                <c:pt idx="8327">
                  <c:v>40085</c:v>
                </c:pt>
                <c:pt idx="8328">
                  <c:v>40086</c:v>
                </c:pt>
                <c:pt idx="8329">
                  <c:v>40087</c:v>
                </c:pt>
                <c:pt idx="8330">
                  <c:v>40088</c:v>
                </c:pt>
                <c:pt idx="8331">
                  <c:v>40091</c:v>
                </c:pt>
                <c:pt idx="8332">
                  <c:v>40092</c:v>
                </c:pt>
                <c:pt idx="8333">
                  <c:v>40093</c:v>
                </c:pt>
                <c:pt idx="8334">
                  <c:v>40094</c:v>
                </c:pt>
                <c:pt idx="8335">
                  <c:v>40095</c:v>
                </c:pt>
                <c:pt idx="8336">
                  <c:v>40099</c:v>
                </c:pt>
                <c:pt idx="8337">
                  <c:v>40100</c:v>
                </c:pt>
                <c:pt idx="8338">
                  <c:v>40101</c:v>
                </c:pt>
                <c:pt idx="8339">
                  <c:v>40102</c:v>
                </c:pt>
                <c:pt idx="8340">
                  <c:v>40105</c:v>
                </c:pt>
                <c:pt idx="8341">
                  <c:v>40106</c:v>
                </c:pt>
                <c:pt idx="8342">
                  <c:v>40107</c:v>
                </c:pt>
                <c:pt idx="8343">
                  <c:v>40108</c:v>
                </c:pt>
                <c:pt idx="8344">
                  <c:v>40109</c:v>
                </c:pt>
                <c:pt idx="8345">
                  <c:v>40112</c:v>
                </c:pt>
                <c:pt idx="8346">
                  <c:v>40113</c:v>
                </c:pt>
                <c:pt idx="8347">
                  <c:v>40114</c:v>
                </c:pt>
                <c:pt idx="8348">
                  <c:v>40115</c:v>
                </c:pt>
                <c:pt idx="8349">
                  <c:v>40116</c:v>
                </c:pt>
                <c:pt idx="8350">
                  <c:v>40119</c:v>
                </c:pt>
                <c:pt idx="8351">
                  <c:v>40120</c:v>
                </c:pt>
                <c:pt idx="8352">
                  <c:v>40121</c:v>
                </c:pt>
                <c:pt idx="8353">
                  <c:v>40122</c:v>
                </c:pt>
                <c:pt idx="8354">
                  <c:v>40123</c:v>
                </c:pt>
                <c:pt idx="8355">
                  <c:v>40126</c:v>
                </c:pt>
                <c:pt idx="8356">
                  <c:v>40127</c:v>
                </c:pt>
                <c:pt idx="8357">
                  <c:v>40129</c:v>
                </c:pt>
                <c:pt idx="8358">
                  <c:v>40130</c:v>
                </c:pt>
                <c:pt idx="8359">
                  <c:v>40133</c:v>
                </c:pt>
                <c:pt idx="8360">
                  <c:v>40134</c:v>
                </c:pt>
                <c:pt idx="8361">
                  <c:v>40135</c:v>
                </c:pt>
                <c:pt idx="8362">
                  <c:v>40136</c:v>
                </c:pt>
                <c:pt idx="8363">
                  <c:v>40137</c:v>
                </c:pt>
                <c:pt idx="8364">
                  <c:v>40140</c:v>
                </c:pt>
                <c:pt idx="8365">
                  <c:v>40141</c:v>
                </c:pt>
                <c:pt idx="8366">
                  <c:v>40142</c:v>
                </c:pt>
                <c:pt idx="8367">
                  <c:v>40144</c:v>
                </c:pt>
                <c:pt idx="8368">
                  <c:v>40147</c:v>
                </c:pt>
                <c:pt idx="8369">
                  <c:v>40148</c:v>
                </c:pt>
                <c:pt idx="8370">
                  <c:v>40149</c:v>
                </c:pt>
                <c:pt idx="8371">
                  <c:v>40150</c:v>
                </c:pt>
                <c:pt idx="8372">
                  <c:v>40151</c:v>
                </c:pt>
                <c:pt idx="8373">
                  <c:v>40154</c:v>
                </c:pt>
                <c:pt idx="8374">
                  <c:v>40155</c:v>
                </c:pt>
                <c:pt idx="8375">
                  <c:v>40156</c:v>
                </c:pt>
                <c:pt idx="8376">
                  <c:v>40157</c:v>
                </c:pt>
                <c:pt idx="8377">
                  <c:v>40158</c:v>
                </c:pt>
                <c:pt idx="8378">
                  <c:v>40161</c:v>
                </c:pt>
                <c:pt idx="8379">
                  <c:v>40162</c:v>
                </c:pt>
                <c:pt idx="8380">
                  <c:v>40163</c:v>
                </c:pt>
                <c:pt idx="8381">
                  <c:v>40164</c:v>
                </c:pt>
                <c:pt idx="8382">
                  <c:v>40165</c:v>
                </c:pt>
                <c:pt idx="8383">
                  <c:v>40168</c:v>
                </c:pt>
                <c:pt idx="8384">
                  <c:v>40169</c:v>
                </c:pt>
                <c:pt idx="8385">
                  <c:v>40170</c:v>
                </c:pt>
                <c:pt idx="8386">
                  <c:v>40171</c:v>
                </c:pt>
                <c:pt idx="8387">
                  <c:v>40175</c:v>
                </c:pt>
                <c:pt idx="8388">
                  <c:v>40176</c:v>
                </c:pt>
                <c:pt idx="8389">
                  <c:v>40177</c:v>
                </c:pt>
                <c:pt idx="8390">
                  <c:v>40178</c:v>
                </c:pt>
                <c:pt idx="8391">
                  <c:v>40182</c:v>
                </c:pt>
                <c:pt idx="8392">
                  <c:v>40183</c:v>
                </c:pt>
                <c:pt idx="8393">
                  <c:v>40184</c:v>
                </c:pt>
                <c:pt idx="8394">
                  <c:v>40185</c:v>
                </c:pt>
                <c:pt idx="8395">
                  <c:v>40186</c:v>
                </c:pt>
                <c:pt idx="8396">
                  <c:v>40189</c:v>
                </c:pt>
                <c:pt idx="8397">
                  <c:v>40190</c:v>
                </c:pt>
                <c:pt idx="8398">
                  <c:v>40191</c:v>
                </c:pt>
                <c:pt idx="8399">
                  <c:v>40192</c:v>
                </c:pt>
                <c:pt idx="8400">
                  <c:v>40193</c:v>
                </c:pt>
                <c:pt idx="8401">
                  <c:v>40197</c:v>
                </c:pt>
                <c:pt idx="8402">
                  <c:v>40198</c:v>
                </c:pt>
                <c:pt idx="8403">
                  <c:v>40199</c:v>
                </c:pt>
                <c:pt idx="8404">
                  <c:v>40200</c:v>
                </c:pt>
                <c:pt idx="8405">
                  <c:v>40203</c:v>
                </c:pt>
                <c:pt idx="8406">
                  <c:v>40204</c:v>
                </c:pt>
                <c:pt idx="8407">
                  <c:v>40205</c:v>
                </c:pt>
                <c:pt idx="8408">
                  <c:v>40206</c:v>
                </c:pt>
                <c:pt idx="8409">
                  <c:v>40207</c:v>
                </c:pt>
                <c:pt idx="8410">
                  <c:v>40210</c:v>
                </c:pt>
                <c:pt idx="8411">
                  <c:v>40211</c:v>
                </c:pt>
                <c:pt idx="8412">
                  <c:v>40212</c:v>
                </c:pt>
                <c:pt idx="8413">
                  <c:v>40213</c:v>
                </c:pt>
                <c:pt idx="8414">
                  <c:v>40214</c:v>
                </c:pt>
                <c:pt idx="8415">
                  <c:v>40217</c:v>
                </c:pt>
                <c:pt idx="8416">
                  <c:v>40218</c:v>
                </c:pt>
                <c:pt idx="8417">
                  <c:v>40219</c:v>
                </c:pt>
                <c:pt idx="8418">
                  <c:v>40220</c:v>
                </c:pt>
                <c:pt idx="8419">
                  <c:v>40221</c:v>
                </c:pt>
                <c:pt idx="8420">
                  <c:v>40225</c:v>
                </c:pt>
                <c:pt idx="8421">
                  <c:v>40226</c:v>
                </c:pt>
                <c:pt idx="8422">
                  <c:v>40227</c:v>
                </c:pt>
                <c:pt idx="8423">
                  <c:v>40228</c:v>
                </c:pt>
                <c:pt idx="8424">
                  <c:v>40231</c:v>
                </c:pt>
                <c:pt idx="8425">
                  <c:v>40232</c:v>
                </c:pt>
                <c:pt idx="8426">
                  <c:v>40233</c:v>
                </c:pt>
                <c:pt idx="8427">
                  <c:v>40234</c:v>
                </c:pt>
                <c:pt idx="8428">
                  <c:v>40235</c:v>
                </c:pt>
                <c:pt idx="8429">
                  <c:v>40238</c:v>
                </c:pt>
                <c:pt idx="8430">
                  <c:v>40239</c:v>
                </c:pt>
                <c:pt idx="8431">
                  <c:v>40240</c:v>
                </c:pt>
                <c:pt idx="8432">
                  <c:v>40241</c:v>
                </c:pt>
                <c:pt idx="8433">
                  <c:v>40242</c:v>
                </c:pt>
                <c:pt idx="8434">
                  <c:v>40245</c:v>
                </c:pt>
                <c:pt idx="8435">
                  <c:v>40246</c:v>
                </c:pt>
                <c:pt idx="8436">
                  <c:v>40247</c:v>
                </c:pt>
                <c:pt idx="8437">
                  <c:v>40248</c:v>
                </c:pt>
                <c:pt idx="8438">
                  <c:v>40249</c:v>
                </c:pt>
                <c:pt idx="8439">
                  <c:v>40252</c:v>
                </c:pt>
                <c:pt idx="8440">
                  <c:v>40253</c:v>
                </c:pt>
                <c:pt idx="8441">
                  <c:v>40254</c:v>
                </c:pt>
                <c:pt idx="8442">
                  <c:v>40255</c:v>
                </c:pt>
                <c:pt idx="8443">
                  <c:v>40256</c:v>
                </c:pt>
                <c:pt idx="8444">
                  <c:v>40259</c:v>
                </c:pt>
                <c:pt idx="8445">
                  <c:v>40260</c:v>
                </c:pt>
                <c:pt idx="8446">
                  <c:v>40261</c:v>
                </c:pt>
                <c:pt idx="8447">
                  <c:v>40262</c:v>
                </c:pt>
                <c:pt idx="8448">
                  <c:v>40263</c:v>
                </c:pt>
                <c:pt idx="8449">
                  <c:v>40266</c:v>
                </c:pt>
                <c:pt idx="8450">
                  <c:v>40267</c:v>
                </c:pt>
                <c:pt idx="8451">
                  <c:v>40268</c:v>
                </c:pt>
                <c:pt idx="8452">
                  <c:v>40269</c:v>
                </c:pt>
                <c:pt idx="8453">
                  <c:v>40270</c:v>
                </c:pt>
                <c:pt idx="8454">
                  <c:v>40273</c:v>
                </c:pt>
                <c:pt idx="8455">
                  <c:v>40274</c:v>
                </c:pt>
                <c:pt idx="8456">
                  <c:v>40275</c:v>
                </c:pt>
                <c:pt idx="8457">
                  <c:v>40276</c:v>
                </c:pt>
                <c:pt idx="8458">
                  <c:v>40277</c:v>
                </c:pt>
                <c:pt idx="8459">
                  <c:v>40280</c:v>
                </c:pt>
                <c:pt idx="8460">
                  <c:v>40281</c:v>
                </c:pt>
                <c:pt idx="8461">
                  <c:v>40282</c:v>
                </c:pt>
                <c:pt idx="8462">
                  <c:v>40283</c:v>
                </c:pt>
                <c:pt idx="8463">
                  <c:v>40284</c:v>
                </c:pt>
                <c:pt idx="8464">
                  <c:v>40287</c:v>
                </c:pt>
                <c:pt idx="8465">
                  <c:v>40288</c:v>
                </c:pt>
                <c:pt idx="8466">
                  <c:v>40289</c:v>
                </c:pt>
                <c:pt idx="8467">
                  <c:v>40290</c:v>
                </c:pt>
                <c:pt idx="8468">
                  <c:v>40291</c:v>
                </c:pt>
                <c:pt idx="8469">
                  <c:v>40294</c:v>
                </c:pt>
                <c:pt idx="8470">
                  <c:v>40295</c:v>
                </c:pt>
                <c:pt idx="8471">
                  <c:v>40296</c:v>
                </c:pt>
                <c:pt idx="8472">
                  <c:v>40297</c:v>
                </c:pt>
                <c:pt idx="8473">
                  <c:v>40298</c:v>
                </c:pt>
                <c:pt idx="8474">
                  <c:v>40301</c:v>
                </c:pt>
                <c:pt idx="8475">
                  <c:v>40302</c:v>
                </c:pt>
                <c:pt idx="8476">
                  <c:v>40303</c:v>
                </c:pt>
                <c:pt idx="8477">
                  <c:v>40304</c:v>
                </c:pt>
                <c:pt idx="8478">
                  <c:v>40305</c:v>
                </c:pt>
                <c:pt idx="8479">
                  <c:v>40308</c:v>
                </c:pt>
                <c:pt idx="8480">
                  <c:v>40309</c:v>
                </c:pt>
                <c:pt idx="8481">
                  <c:v>40310</c:v>
                </c:pt>
                <c:pt idx="8482">
                  <c:v>40311</c:v>
                </c:pt>
                <c:pt idx="8483">
                  <c:v>40312</c:v>
                </c:pt>
                <c:pt idx="8484">
                  <c:v>40315</c:v>
                </c:pt>
                <c:pt idx="8485">
                  <c:v>40316</c:v>
                </c:pt>
                <c:pt idx="8486">
                  <c:v>40317</c:v>
                </c:pt>
                <c:pt idx="8487">
                  <c:v>40318</c:v>
                </c:pt>
                <c:pt idx="8488">
                  <c:v>40319</c:v>
                </c:pt>
                <c:pt idx="8489">
                  <c:v>40322</c:v>
                </c:pt>
                <c:pt idx="8490">
                  <c:v>40323</c:v>
                </c:pt>
                <c:pt idx="8491">
                  <c:v>40324</c:v>
                </c:pt>
                <c:pt idx="8492">
                  <c:v>40325</c:v>
                </c:pt>
                <c:pt idx="8493">
                  <c:v>40326</c:v>
                </c:pt>
                <c:pt idx="8494">
                  <c:v>40330</c:v>
                </c:pt>
                <c:pt idx="8495">
                  <c:v>40331</c:v>
                </c:pt>
                <c:pt idx="8496">
                  <c:v>40332</c:v>
                </c:pt>
                <c:pt idx="8497">
                  <c:v>40333</c:v>
                </c:pt>
                <c:pt idx="8498">
                  <c:v>40336</c:v>
                </c:pt>
                <c:pt idx="8499">
                  <c:v>40337</c:v>
                </c:pt>
                <c:pt idx="8500">
                  <c:v>40338</c:v>
                </c:pt>
                <c:pt idx="8501">
                  <c:v>40339</c:v>
                </c:pt>
                <c:pt idx="8502">
                  <c:v>40340</c:v>
                </c:pt>
                <c:pt idx="8503">
                  <c:v>40343</c:v>
                </c:pt>
                <c:pt idx="8504">
                  <c:v>40344</c:v>
                </c:pt>
                <c:pt idx="8505">
                  <c:v>40345</c:v>
                </c:pt>
                <c:pt idx="8506">
                  <c:v>40346</c:v>
                </c:pt>
                <c:pt idx="8507">
                  <c:v>40347</c:v>
                </c:pt>
                <c:pt idx="8508">
                  <c:v>40350</c:v>
                </c:pt>
                <c:pt idx="8509">
                  <c:v>40351</c:v>
                </c:pt>
                <c:pt idx="8510">
                  <c:v>40352</c:v>
                </c:pt>
                <c:pt idx="8511">
                  <c:v>40353</c:v>
                </c:pt>
                <c:pt idx="8512">
                  <c:v>40354</c:v>
                </c:pt>
                <c:pt idx="8513">
                  <c:v>40357</c:v>
                </c:pt>
                <c:pt idx="8514">
                  <c:v>40358</c:v>
                </c:pt>
                <c:pt idx="8515">
                  <c:v>40359</c:v>
                </c:pt>
                <c:pt idx="8516">
                  <c:v>40360</c:v>
                </c:pt>
                <c:pt idx="8517">
                  <c:v>40361</c:v>
                </c:pt>
                <c:pt idx="8518">
                  <c:v>40365</c:v>
                </c:pt>
                <c:pt idx="8519">
                  <c:v>40366</c:v>
                </c:pt>
                <c:pt idx="8520">
                  <c:v>40367</c:v>
                </c:pt>
                <c:pt idx="8521">
                  <c:v>40368</c:v>
                </c:pt>
                <c:pt idx="8522">
                  <c:v>40371</c:v>
                </c:pt>
                <c:pt idx="8523">
                  <c:v>40372</c:v>
                </c:pt>
                <c:pt idx="8524">
                  <c:v>40373</c:v>
                </c:pt>
                <c:pt idx="8525">
                  <c:v>40374</c:v>
                </c:pt>
                <c:pt idx="8526">
                  <c:v>40375</c:v>
                </c:pt>
                <c:pt idx="8527">
                  <c:v>40378</c:v>
                </c:pt>
                <c:pt idx="8528">
                  <c:v>40379</c:v>
                </c:pt>
                <c:pt idx="8529">
                  <c:v>40380</c:v>
                </c:pt>
                <c:pt idx="8530">
                  <c:v>40381</c:v>
                </c:pt>
                <c:pt idx="8531">
                  <c:v>40382</c:v>
                </c:pt>
                <c:pt idx="8532">
                  <c:v>40385</c:v>
                </c:pt>
                <c:pt idx="8533">
                  <c:v>40386</c:v>
                </c:pt>
                <c:pt idx="8534">
                  <c:v>40387</c:v>
                </c:pt>
                <c:pt idx="8535">
                  <c:v>40388</c:v>
                </c:pt>
                <c:pt idx="8536">
                  <c:v>40389</c:v>
                </c:pt>
                <c:pt idx="8537">
                  <c:v>40392</c:v>
                </c:pt>
                <c:pt idx="8538">
                  <c:v>40393</c:v>
                </c:pt>
                <c:pt idx="8539">
                  <c:v>40394</c:v>
                </c:pt>
                <c:pt idx="8540">
                  <c:v>40395</c:v>
                </c:pt>
                <c:pt idx="8541">
                  <c:v>40396</c:v>
                </c:pt>
                <c:pt idx="8542">
                  <c:v>40399</c:v>
                </c:pt>
                <c:pt idx="8543">
                  <c:v>40400</c:v>
                </c:pt>
                <c:pt idx="8544">
                  <c:v>40401</c:v>
                </c:pt>
                <c:pt idx="8545">
                  <c:v>40402</c:v>
                </c:pt>
                <c:pt idx="8546">
                  <c:v>40403</c:v>
                </c:pt>
                <c:pt idx="8547">
                  <c:v>40406</c:v>
                </c:pt>
                <c:pt idx="8548">
                  <c:v>40407</c:v>
                </c:pt>
                <c:pt idx="8549">
                  <c:v>40408</c:v>
                </c:pt>
                <c:pt idx="8550">
                  <c:v>40409</c:v>
                </c:pt>
                <c:pt idx="8551">
                  <c:v>40410</c:v>
                </c:pt>
                <c:pt idx="8552">
                  <c:v>40413</c:v>
                </c:pt>
                <c:pt idx="8553">
                  <c:v>40414</c:v>
                </c:pt>
                <c:pt idx="8554">
                  <c:v>40415</c:v>
                </c:pt>
                <c:pt idx="8555">
                  <c:v>40416</c:v>
                </c:pt>
                <c:pt idx="8556">
                  <c:v>40417</c:v>
                </c:pt>
                <c:pt idx="8557">
                  <c:v>40420</c:v>
                </c:pt>
                <c:pt idx="8558">
                  <c:v>40421</c:v>
                </c:pt>
                <c:pt idx="8559">
                  <c:v>40422</c:v>
                </c:pt>
                <c:pt idx="8560">
                  <c:v>40423</c:v>
                </c:pt>
                <c:pt idx="8561">
                  <c:v>40424</c:v>
                </c:pt>
                <c:pt idx="8562">
                  <c:v>40428</c:v>
                </c:pt>
                <c:pt idx="8563">
                  <c:v>40429</c:v>
                </c:pt>
                <c:pt idx="8564">
                  <c:v>40430</c:v>
                </c:pt>
                <c:pt idx="8565">
                  <c:v>40431</c:v>
                </c:pt>
                <c:pt idx="8566">
                  <c:v>40434</c:v>
                </c:pt>
                <c:pt idx="8567">
                  <c:v>40435</c:v>
                </c:pt>
                <c:pt idx="8568">
                  <c:v>40436</c:v>
                </c:pt>
                <c:pt idx="8569">
                  <c:v>40437</c:v>
                </c:pt>
                <c:pt idx="8570">
                  <c:v>40438</c:v>
                </c:pt>
                <c:pt idx="8571">
                  <c:v>40441</c:v>
                </c:pt>
                <c:pt idx="8572">
                  <c:v>40442</c:v>
                </c:pt>
                <c:pt idx="8573">
                  <c:v>40443</c:v>
                </c:pt>
                <c:pt idx="8574">
                  <c:v>40444</c:v>
                </c:pt>
                <c:pt idx="8575">
                  <c:v>40445</c:v>
                </c:pt>
                <c:pt idx="8576">
                  <c:v>40448</c:v>
                </c:pt>
                <c:pt idx="8577">
                  <c:v>40449</c:v>
                </c:pt>
                <c:pt idx="8578">
                  <c:v>40450</c:v>
                </c:pt>
                <c:pt idx="8579">
                  <c:v>40451</c:v>
                </c:pt>
                <c:pt idx="8580">
                  <c:v>40452</c:v>
                </c:pt>
                <c:pt idx="8581">
                  <c:v>40455</c:v>
                </c:pt>
                <c:pt idx="8582">
                  <c:v>40456</c:v>
                </c:pt>
                <c:pt idx="8583">
                  <c:v>40457</c:v>
                </c:pt>
                <c:pt idx="8584">
                  <c:v>40458</c:v>
                </c:pt>
                <c:pt idx="8585">
                  <c:v>40459</c:v>
                </c:pt>
                <c:pt idx="8586">
                  <c:v>40463</c:v>
                </c:pt>
                <c:pt idx="8587">
                  <c:v>40464</c:v>
                </c:pt>
                <c:pt idx="8588">
                  <c:v>40465</c:v>
                </c:pt>
                <c:pt idx="8589">
                  <c:v>40466</c:v>
                </c:pt>
                <c:pt idx="8590">
                  <c:v>40469</c:v>
                </c:pt>
                <c:pt idx="8591">
                  <c:v>40470</c:v>
                </c:pt>
                <c:pt idx="8592">
                  <c:v>40471</c:v>
                </c:pt>
                <c:pt idx="8593">
                  <c:v>40472</c:v>
                </c:pt>
                <c:pt idx="8594">
                  <c:v>40473</c:v>
                </c:pt>
                <c:pt idx="8595">
                  <c:v>40476</c:v>
                </c:pt>
                <c:pt idx="8596">
                  <c:v>40477</c:v>
                </c:pt>
                <c:pt idx="8597">
                  <c:v>40478</c:v>
                </c:pt>
                <c:pt idx="8598">
                  <c:v>40479</c:v>
                </c:pt>
                <c:pt idx="8599">
                  <c:v>40480</c:v>
                </c:pt>
                <c:pt idx="8600">
                  <c:v>40483</c:v>
                </c:pt>
                <c:pt idx="8601">
                  <c:v>40484</c:v>
                </c:pt>
                <c:pt idx="8602">
                  <c:v>40485</c:v>
                </c:pt>
                <c:pt idx="8603">
                  <c:v>40486</c:v>
                </c:pt>
                <c:pt idx="8604">
                  <c:v>40487</c:v>
                </c:pt>
                <c:pt idx="8605">
                  <c:v>40490</c:v>
                </c:pt>
                <c:pt idx="8606">
                  <c:v>40491</c:v>
                </c:pt>
                <c:pt idx="8607">
                  <c:v>40492</c:v>
                </c:pt>
                <c:pt idx="8608">
                  <c:v>40494</c:v>
                </c:pt>
                <c:pt idx="8609">
                  <c:v>40497</c:v>
                </c:pt>
                <c:pt idx="8610">
                  <c:v>40498</c:v>
                </c:pt>
                <c:pt idx="8611">
                  <c:v>40499</c:v>
                </c:pt>
                <c:pt idx="8612">
                  <c:v>40500</c:v>
                </c:pt>
                <c:pt idx="8613">
                  <c:v>40501</c:v>
                </c:pt>
                <c:pt idx="8614">
                  <c:v>40504</c:v>
                </c:pt>
                <c:pt idx="8615">
                  <c:v>40505</c:v>
                </c:pt>
                <c:pt idx="8616">
                  <c:v>40506</c:v>
                </c:pt>
                <c:pt idx="8617">
                  <c:v>40508</c:v>
                </c:pt>
                <c:pt idx="8618">
                  <c:v>40511</c:v>
                </c:pt>
                <c:pt idx="8619">
                  <c:v>40512</c:v>
                </c:pt>
                <c:pt idx="8620">
                  <c:v>40513</c:v>
                </c:pt>
                <c:pt idx="8621">
                  <c:v>40514</c:v>
                </c:pt>
                <c:pt idx="8622">
                  <c:v>40515</c:v>
                </c:pt>
                <c:pt idx="8623">
                  <c:v>40518</c:v>
                </c:pt>
                <c:pt idx="8624">
                  <c:v>40519</c:v>
                </c:pt>
                <c:pt idx="8625">
                  <c:v>40520</c:v>
                </c:pt>
                <c:pt idx="8626">
                  <c:v>40521</c:v>
                </c:pt>
                <c:pt idx="8627">
                  <c:v>40522</c:v>
                </c:pt>
                <c:pt idx="8628">
                  <c:v>40525</c:v>
                </c:pt>
                <c:pt idx="8629">
                  <c:v>40526</c:v>
                </c:pt>
                <c:pt idx="8630">
                  <c:v>40527</c:v>
                </c:pt>
                <c:pt idx="8631">
                  <c:v>40528</c:v>
                </c:pt>
                <c:pt idx="8632">
                  <c:v>40529</c:v>
                </c:pt>
                <c:pt idx="8633">
                  <c:v>40532</c:v>
                </c:pt>
                <c:pt idx="8634">
                  <c:v>40533</c:v>
                </c:pt>
                <c:pt idx="8635">
                  <c:v>40534</c:v>
                </c:pt>
                <c:pt idx="8636">
                  <c:v>40535</c:v>
                </c:pt>
                <c:pt idx="8637">
                  <c:v>40539</c:v>
                </c:pt>
                <c:pt idx="8638">
                  <c:v>40540</c:v>
                </c:pt>
                <c:pt idx="8639">
                  <c:v>40541</c:v>
                </c:pt>
                <c:pt idx="8640">
                  <c:v>40542</c:v>
                </c:pt>
                <c:pt idx="8641">
                  <c:v>40543</c:v>
                </c:pt>
                <c:pt idx="8642">
                  <c:v>40546</c:v>
                </c:pt>
                <c:pt idx="8643">
                  <c:v>40547</c:v>
                </c:pt>
                <c:pt idx="8644">
                  <c:v>40548</c:v>
                </c:pt>
                <c:pt idx="8645">
                  <c:v>40549</c:v>
                </c:pt>
                <c:pt idx="8646">
                  <c:v>40550</c:v>
                </c:pt>
                <c:pt idx="8647">
                  <c:v>40553</c:v>
                </c:pt>
                <c:pt idx="8648">
                  <c:v>40554</c:v>
                </c:pt>
                <c:pt idx="8649">
                  <c:v>40555</c:v>
                </c:pt>
                <c:pt idx="8650">
                  <c:v>40556</c:v>
                </c:pt>
                <c:pt idx="8651">
                  <c:v>40557</c:v>
                </c:pt>
                <c:pt idx="8652">
                  <c:v>40561</c:v>
                </c:pt>
                <c:pt idx="8653">
                  <c:v>40562</c:v>
                </c:pt>
                <c:pt idx="8654">
                  <c:v>40563</c:v>
                </c:pt>
                <c:pt idx="8655">
                  <c:v>40564</c:v>
                </c:pt>
                <c:pt idx="8656">
                  <c:v>40567</c:v>
                </c:pt>
                <c:pt idx="8657">
                  <c:v>40568</c:v>
                </c:pt>
                <c:pt idx="8658">
                  <c:v>40569</c:v>
                </c:pt>
                <c:pt idx="8659">
                  <c:v>40570</c:v>
                </c:pt>
                <c:pt idx="8660">
                  <c:v>40571</c:v>
                </c:pt>
                <c:pt idx="8661">
                  <c:v>40574</c:v>
                </c:pt>
                <c:pt idx="8662">
                  <c:v>40575</c:v>
                </c:pt>
                <c:pt idx="8663">
                  <c:v>40576</c:v>
                </c:pt>
                <c:pt idx="8664">
                  <c:v>40577</c:v>
                </c:pt>
                <c:pt idx="8665">
                  <c:v>40578</c:v>
                </c:pt>
                <c:pt idx="8666">
                  <c:v>40581</c:v>
                </c:pt>
                <c:pt idx="8667">
                  <c:v>40582</c:v>
                </c:pt>
                <c:pt idx="8668">
                  <c:v>40583</c:v>
                </c:pt>
                <c:pt idx="8669">
                  <c:v>40584</c:v>
                </c:pt>
                <c:pt idx="8670">
                  <c:v>40585</c:v>
                </c:pt>
                <c:pt idx="8671">
                  <c:v>40588</c:v>
                </c:pt>
                <c:pt idx="8672">
                  <c:v>40589</c:v>
                </c:pt>
                <c:pt idx="8673">
                  <c:v>40590</c:v>
                </c:pt>
                <c:pt idx="8674">
                  <c:v>40591</c:v>
                </c:pt>
                <c:pt idx="8675">
                  <c:v>40592</c:v>
                </c:pt>
                <c:pt idx="8676">
                  <c:v>40596</c:v>
                </c:pt>
                <c:pt idx="8677">
                  <c:v>40597</c:v>
                </c:pt>
                <c:pt idx="8678">
                  <c:v>40598</c:v>
                </c:pt>
                <c:pt idx="8679">
                  <c:v>40599</c:v>
                </c:pt>
                <c:pt idx="8680">
                  <c:v>40602</c:v>
                </c:pt>
                <c:pt idx="8681">
                  <c:v>40603</c:v>
                </c:pt>
                <c:pt idx="8682">
                  <c:v>40604</c:v>
                </c:pt>
                <c:pt idx="8683">
                  <c:v>40605</c:v>
                </c:pt>
                <c:pt idx="8684">
                  <c:v>40606</c:v>
                </c:pt>
                <c:pt idx="8685">
                  <c:v>40609</c:v>
                </c:pt>
                <c:pt idx="8686">
                  <c:v>40610</c:v>
                </c:pt>
                <c:pt idx="8687">
                  <c:v>40611</c:v>
                </c:pt>
                <c:pt idx="8688">
                  <c:v>40612</c:v>
                </c:pt>
                <c:pt idx="8689">
                  <c:v>40613</c:v>
                </c:pt>
                <c:pt idx="8690">
                  <c:v>40616</c:v>
                </c:pt>
                <c:pt idx="8691">
                  <c:v>40617</c:v>
                </c:pt>
                <c:pt idx="8692">
                  <c:v>40618</c:v>
                </c:pt>
                <c:pt idx="8693">
                  <c:v>40619</c:v>
                </c:pt>
                <c:pt idx="8694">
                  <c:v>40620</c:v>
                </c:pt>
                <c:pt idx="8695">
                  <c:v>40623</c:v>
                </c:pt>
                <c:pt idx="8696">
                  <c:v>40624</c:v>
                </c:pt>
                <c:pt idx="8697">
                  <c:v>40625</c:v>
                </c:pt>
                <c:pt idx="8698">
                  <c:v>40626</c:v>
                </c:pt>
                <c:pt idx="8699">
                  <c:v>40627</c:v>
                </c:pt>
                <c:pt idx="8700">
                  <c:v>40630</c:v>
                </c:pt>
                <c:pt idx="8701">
                  <c:v>40631</c:v>
                </c:pt>
                <c:pt idx="8702">
                  <c:v>40632</c:v>
                </c:pt>
                <c:pt idx="8703">
                  <c:v>40633</c:v>
                </c:pt>
                <c:pt idx="8704">
                  <c:v>40634</c:v>
                </c:pt>
                <c:pt idx="8705">
                  <c:v>40637</c:v>
                </c:pt>
                <c:pt idx="8706">
                  <c:v>40638</c:v>
                </c:pt>
                <c:pt idx="8707">
                  <c:v>40639</c:v>
                </c:pt>
                <c:pt idx="8708">
                  <c:v>40640</c:v>
                </c:pt>
                <c:pt idx="8709">
                  <c:v>40641</c:v>
                </c:pt>
                <c:pt idx="8710">
                  <c:v>40644</c:v>
                </c:pt>
                <c:pt idx="8711">
                  <c:v>40645</c:v>
                </c:pt>
                <c:pt idx="8712">
                  <c:v>40646</c:v>
                </c:pt>
                <c:pt idx="8713">
                  <c:v>40647</c:v>
                </c:pt>
                <c:pt idx="8714">
                  <c:v>40648</c:v>
                </c:pt>
                <c:pt idx="8715">
                  <c:v>40651</c:v>
                </c:pt>
                <c:pt idx="8716">
                  <c:v>40652</c:v>
                </c:pt>
                <c:pt idx="8717">
                  <c:v>40653</c:v>
                </c:pt>
                <c:pt idx="8718">
                  <c:v>40654</c:v>
                </c:pt>
                <c:pt idx="8719">
                  <c:v>40658</c:v>
                </c:pt>
                <c:pt idx="8720">
                  <c:v>40659</c:v>
                </c:pt>
                <c:pt idx="8721">
                  <c:v>40660</c:v>
                </c:pt>
                <c:pt idx="8722">
                  <c:v>40661</c:v>
                </c:pt>
                <c:pt idx="8723">
                  <c:v>40662</c:v>
                </c:pt>
                <c:pt idx="8724">
                  <c:v>40665</c:v>
                </c:pt>
                <c:pt idx="8725">
                  <c:v>40666</c:v>
                </c:pt>
                <c:pt idx="8726">
                  <c:v>40667</c:v>
                </c:pt>
                <c:pt idx="8727">
                  <c:v>40668</c:v>
                </c:pt>
                <c:pt idx="8728">
                  <c:v>40669</c:v>
                </c:pt>
                <c:pt idx="8729">
                  <c:v>40672</c:v>
                </c:pt>
                <c:pt idx="8730">
                  <c:v>40673</c:v>
                </c:pt>
                <c:pt idx="8731">
                  <c:v>40674</c:v>
                </c:pt>
                <c:pt idx="8732">
                  <c:v>40675</c:v>
                </c:pt>
                <c:pt idx="8733">
                  <c:v>40676</c:v>
                </c:pt>
                <c:pt idx="8734">
                  <c:v>40679</c:v>
                </c:pt>
                <c:pt idx="8735">
                  <c:v>40680</c:v>
                </c:pt>
                <c:pt idx="8736">
                  <c:v>40681</c:v>
                </c:pt>
                <c:pt idx="8737">
                  <c:v>40682</c:v>
                </c:pt>
                <c:pt idx="8738">
                  <c:v>40683</c:v>
                </c:pt>
                <c:pt idx="8739">
                  <c:v>40686</c:v>
                </c:pt>
                <c:pt idx="8740">
                  <c:v>40687</c:v>
                </c:pt>
                <c:pt idx="8741">
                  <c:v>40688</c:v>
                </c:pt>
                <c:pt idx="8742">
                  <c:v>40689</c:v>
                </c:pt>
                <c:pt idx="8743">
                  <c:v>40690</c:v>
                </c:pt>
                <c:pt idx="8744">
                  <c:v>40694</c:v>
                </c:pt>
                <c:pt idx="8745">
                  <c:v>40695</c:v>
                </c:pt>
                <c:pt idx="8746">
                  <c:v>40696</c:v>
                </c:pt>
                <c:pt idx="8747">
                  <c:v>40697</c:v>
                </c:pt>
                <c:pt idx="8748">
                  <c:v>40700</c:v>
                </c:pt>
                <c:pt idx="8749">
                  <c:v>40701</c:v>
                </c:pt>
                <c:pt idx="8750">
                  <c:v>40702</c:v>
                </c:pt>
                <c:pt idx="8751">
                  <c:v>40703</c:v>
                </c:pt>
                <c:pt idx="8752">
                  <c:v>40704</c:v>
                </c:pt>
                <c:pt idx="8753">
                  <c:v>40707</c:v>
                </c:pt>
                <c:pt idx="8754">
                  <c:v>40708</c:v>
                </c:pt>
                <c:pt idx="8755">
                  <c:v>40709</c:v>
                </c:pt>
                <c:pt idx="8756">
                  <c:v>40710</c:v>
                </c:pt>
                <c:pt idx="8757">
                  <c:v>40711</c:v>
                </c:pt>
                <c:pt idx="8758">
                  <c:v>40714</c:v>
                </c:pt>
                <c:pt idx="8759">
                  <c:v>40715</c:v>
                </c:pt>
                <c:pt idx="8760">
                  <c:v>40716</c:v>
                </c:pt>
                <c:pt idx="8761">
                  <c:v>40717</c:v>
                </c:pt>
                <c:pt idx="8762">
                  <c:v>40718</c:v>
                </c:pt>
                <c:pt idx="8763">
                  <c:v>40721</c:v>
                </c:pt>
                <c:pt idx="8764">
                  <c:v>40722</c:v>
                </c:pt>
                <c:pt idx="8765">
                  <c:v>40723</c:v>
                </c:pt>
                <c:pt idx="8766">
                  <c:v>40724</c:v>
                </c:pt>
                <c:pt idx="8767">
                  <c:v>40725</c:v>
                </c:pt>
                <c:pt idx="8768">
                  <c:v>40729</c:v>
                </c:pt>
                <c:pt idx="8769">
                  <c:v>40730</c:v>
                </c:pt>
                <c:pt idx="8770">
                  <c:v>40731</c:v>
                </c:pt>
                <c:pt idx="8771">
                  <c:v>40732</c:v>
                </c:pt>
                <c:pt idx="8772">
                  <c:v>40735</c:v>
                </c:pt>
                <c:pt idx="8773">
                  <c:v>40736</c:v>
                </c:pt>
                <c:pt idx="8774">
                  <c:v>40737</c:v>
                </c:pt>
                <c:pt idx="8775">
                  <c:v>40738</c:v>
                </c:pt>
                <c:pt idx="8776">
                  <c:v>40739</c:v>
                </c:pt>
                <c:pt idx="8777">
                  <c:v>40742</c:v>
                </c:pt>
                <c:pt idx="8778">
                  <c:v>40743</c:v>
                </c:pt>
                <c:pt idx="8779">
                  <c:v>40744</c:v>
                </c:pt>
                <c:pt idx="8780">
                  <c:v>40745</c:v>
                </c:pt>
                <c:pt idx="8781">
                  <c:v>40746</c:v>
                </c:pt>
                <c:pt idx="8782">
                  <c:v>40749</c:v>
                </c:pt>
                <c:pt idx="8783">
                  <c:v>40750</c:v>
                </c:pt>
                <c:pt idx="8784">
                  <c:v>40751</c:v>
                </c:pt>
                <c:pt idx="8785">
                  <c:v>40752</c:v>
                </c:pt>
                <c:pt idx="8786">
                  <c:v>40753</c:v>
                </c:pt>
                <c:pt idx="8787">
                  <c:v>40756</c:v>
                </c:pt>
                <c:pt idx="8788">
                  <c:v>40757</c:v>
                </c:pt>
                <c:pt idx="8789">
                  <c:v>40758</c:v>
                </c:pt>
                <c:pt idx="8790">
                  <c:v>40759</c:v>
                </c:pt>
                <c:pt idx="8791">
                  <c:v>40760</c:v>
                </c:pt>
                <c:pt idx="8792">
                  <c:v>40763</c:v>
                </c:pt>
                <c:pt idx="8793">
                  <c:v>40764</c:v>
                </c:pt>
                <c:pt idx="8794">
                  <c:v>40765</c:v>
                </c:pt>
                <c:pt idx="8795">
                  <c:v>40766</c:v>
                </c:pt>
                <c:pt idx="8796">
                  <c:v>40767</c:v>
                </c:pt>
                <c:pt idx="8797">
                  <c:v>40770</c:v>
                </c:pt>
                <c:pt idx="8798">
                  <c:v>40771</c:v>
                </c:pt>
                <c:pt idx="8799">
                  <c:v>40772</c:v>
                </c:pt>
                <c:pt idx="8800">
                  <c:v>40773</c:v>
                </c:pt>
                <c:pt idx="8801">
                  <c:v>40774</c:v>
                </c:pt>
                <c:pt idx="8802">
                  <c:v>40777</c:v>
                </c:pt>
                <c:pt idx="8803">
                  <c:v>40778</c:v>
                </c:pt>
                <c:pt idx="8804">
                  <c:v>40779</c:v>
                </c:pt>
                <c:pt idx="8805">
                  <c:v>40780</c:v>
                </c:pt>
                <c:pt idx="8806">
                  <c:v>40781</c:v>
                </c:pt>
                <c:pt idx="8807">
                  <c:v>40784</c:v>
                </c:pt>
                <c:pt idx="8808">
                  <c:v>40785</c:v>
                </c:pt>
                <c:pt idx="8809">
                  <c:v>40786</c:v>
                </c:pt>
                <c:pt idx="8810">
                  <c:v>40787</c:v>
                </c:pt>
                <c:pt idx="8811">
                  <c:v>40788</c:v>
                </c:pt>
                <c:pt idx="8812">
                  <c:v>40792</c:v>
                </c:pt>
                <c:pt idx="8813">
                  <c:v>40793</c:v>
                </c:pt>
                <c:pt idx="8814">
                  <c:v>40794</c:v>
                </c:pt>
                <c:pt idx="8815">
                  <c:v>40795</c:v>
                </c:pt>
                <c:pt idx="8816">
                  <c:v>40798</c:v>
                </c:pt>
                <c:pt idx="8817">
                  <c:v>40799</c:v>
                </c:pt>
                <c:pt idx="8818">
                  <c:v>40800</c:v>
                </c:pt>
                <c:pt idx="8819">
                  <c:v>40801</c:v>
                </c:pt>
                <c:pt idx="8820">
                  <c:v>40802</c:v>
                </c:pt>
                <c:pt idx="8821">
                  <c:v>40805</c:v>
                </c:pt>
                <c:pt idx="8822">
                  <c:v>40806</c:v>
                </c:pt>
                <c:pt idx="8823">
                  <c:v>40807</c:v>
                </c:pt>
                <c:pt idx="8824">
                  <c:v>40808</c:v>
                </c:pt>
                <c:pt idx="8825">
                  <c:v>40809</c:v>
                </c:pt>
                <c:pt idx="8826">
                  <c:v>40812</c:v>
                </c:pt>
                <c:pt idx="8827">
                  <c:v>40813</c:v>
                </c:pt>
                <c:pt idx="8828">
                  <c:v>40814</c:v>
                </c:pt>
                <c:pt idx="8829">
                  <c:v>40815</c:v>
                </c:pt>
                <c:pt idx="8830">
                  <c:v>40816</c:v>
                </c:pt>
                <c:pt idx="8831">
                  <c:v>40819</c:v>
                </c:pt>
                <c:pt idx="8832">
                  <c:v>40820</c:v>
                </c:pt>
                <c:pt idx="8833">
                  <c:v>40821</c:v>
                </c:pt>
                <c:pt idx="8834">
                  <c:v>40822</c:v>
                </c:pt>
                <c:pt idx="8835">
                  <c:v>40823</c:v>
                </c:pt>
                <c:pt idx="8836">
                  <c:v>40827</c:v>
                </c:pt>
                <c:pt idx="8837">
                  <c:v>40828</c:v>
                </c:pt>
                <c:pt idx="8838">
                  <c:v>40829</c:v>
                </c:pt>
                <c:pt idx="8839">
                  <c:v>40830</c:v>
                </c:pt>
                <c:pt idx="8840">
                  <c:v>40833</c:v>
                </c:pt>
                <c:pt idx="8841">
                  <c:v>40834</c:v>
                </c:pt>
                <c:pt idx="8842">
                  <c:v>40835</c:v>
                </c:pt>
                <c:pt idx="8843">
                  <c:v>40836</c:v>
                </c:pt>
                <c:pt idx="8844">
                  <c:v>40837</c:v>
                </c:pt>
                <c:pt idx="8845">
                  <c:v>40840</c:v>
                </c:pt>
                <c:pt idx="8846">
                  <c:v>40841</c:v>
                </c:pt>
                <c:pt idx="8847">
                  <c:v>40842</c:v>
                </c:pt>
                <c:pt idx="8848">
                  <c:v>40843</c:v>
                </c:pt>
                <c:pt idx="8849">
                  <c:v>40844</c:v>
                </c:pt>
                <c:pt idx="8850">
                  <c:v>40847</c:v>
                </c:pt>
                <c:pt idx="8851">
                  <c:v>40848</c:v>
                </c:pt>
                <c:pt idx="8852">
                  <c:v>40849</c:v>
                </c:pt>
                <c:pt idx="8853">
                  <c:v>40850</c:v>
                </c:pt>
                <c:pt idx="8854">
                  <c:v>40851</c:v>
                </c:pt>
                <c:pt idx="8855">
                  <c:v>40854</c:v>
                </c:pt>
                <c:pt idx="8856">
                  <c:v>40855</c:v>
                </c:pt>
                <c:pt idx="8857">
                  <c:v>40856</c:v>
                </c:pt>
                <c:pt idx="8858">
                  <c:v>40857</c:v>
                </c:pt>
                <c:pt idx="8859">
                  <c:v>40861</c:v>
                </c:pt>
                <c:pt idx="8860">
                  <c:v>40862</c:v>
                </c:pt>
                <c:pt idx="8861">
                  <c:v>40863</c:v>
                </c:pt>
                <c:pt idx="8862">
                  <c:v>40864</c:v>
                </c:pt>
                <c:pt idx="8863">
                  <c:v>40865</c:v>
                </c:pt>
                <c:pt idx="8864">
                  <c:v>40868</c:v>
                </c:pt>
                <c:pt idx="8865">
                  <c:v>40869</c:v>
                </c:pt>
                <c:pt idx="8866">
                  <c:v>40870</c:v>
                </c:pt>
                <c:pt idx="8867">
                  <c:v>40872</c:v>
                </c:pt>
                <c:pt idx="8868">
                  <c:v>40875</c:v>
                </c:pt>
                <c:pt idx="8869">
                  <c:v>40876</c:v>
                </c:pt>
                <c:pt idx="8870">
                  <c:v>40877</c:v>
                </c:pt>
                <c:pt idx="8871">
                  <c:v>40878</c:v>
                </c:pt>
                <c:pt idx="8872">
                  <c:v>40879</c:v>
                </c:pt>
                <c:pt idx="8873">
                  <c:v>40882</c:v>
                </c:pt>
                <c:pt idx="8874">
                  <c:v>40883</c:v>
                </c:pt>
                <c:pt idx="8875">
                  <c:v>40884</c:v>
                </c:pt>
                <c:pt idx="8876">
                  <c:v>40885</c:v>
                </c:pt>
                <c:pt idx="8877">
                  <c:v>40886</c:v>
                </c:pt>
                <c:pt idx="8878">
                  <c:v>40889</c:v>
                </c:pt>
                <c:pt idx="8879">
                  <c:v>40890</c:v>
                </c:pt>
                <c:pt idx="8880">
                  <c:v>40891</c:v>
                </c:pt>
                <c:pt idx="8881">
                  <c:v>40892</c:v>
                </c:pt>
                <c:pt idx="8882">
                  <c:v>40893</c:v>
                </c:pt>
                <c:pt idx="8883">
                  <c:v>40896</c:v>
                </c:pt>
                <c:pt idx="8884">
                  <c:v>40897</c:v>
                </c:pt>
                <c:pt idx="8885">
                  <c:v>40898</c:v>
                </c:pt>
                <c:pt idx="8886">
                  <c:v>40899</c:v>
                </c:pt>
                <c:pt idx="8887">
                  <c:v>40900</c:v>
                </c:pt>
                <c:pt idx="8888">
                  <c:v>40904</c:v>
                </c:pt>
                <c:pt idx="8889">
                  <c:v>40905</c:v>
                </c:pt>
                <c:pt idx="8890">
                  <c:v>40906</c:v>
                </c:pt>
                <c:pt idx="8891">
                  <c:v>40907</c:v>
                </c:pt>
                <c:pt idx="8892">
                  <c:v>40911</c:v>
                </c:pt>
                <c:pt idx="8893">
                  <c:v>40912</c:v>
                </c:pt>
                <c:pt idx="8894">
                  <c:v>40913</c:v>
                </c:pt>
                <c:pt idx="8895">
                  <c:v>40914</c:v>
                </c:pt>
                <c:pt idx="8896">
                  <c:v>40917</c:v>
                </c:pt>
                <c:pt idx="8897">
                  <c:v>40918</c:v>
                </c:pt>
                <c:pt idx="8898">
                  <c:v>40919</c:v>
                </c:pt>
                <c:pt idx="8899">
                  <c:v>40920</c:v>
                </c:pt>
                <c:pt idx="8900">
                  <c:v>40921</c:v>
                </c:pt>
                <c:pt idx="8901">
                  <c:v>40925</c:v>
                </c:pt>
                <c:pt idx="8902">
                  <c:v>40926</c:v>
                </c:pt>
                <c:pt idx="8903">
                  <c:v>40927</c:v>
                </c:pt>
                <c:pt idx="8904">
                  <c:v>40928</c:v>
                </c:pt>
                <c:pt idx="8905">
                  <c:v>40931</c:v>
                </c:pt>
                <c:pt idx="8906">
                  <c:v>40932</c:v>
                </c:pt>
                <c:pt idx="8907">
                  <c:v>40933</c:v>
                </c:pt>
                <c:pt idx="8908">
                  <c:v>40934</c:v>
                </c:pt>
                <c:pt idx="8909">
                  <c:v>40935</c:v>
                </c:pt>
                <c:pt idx="8910">
                  <c:v>40938</c:v>
                </c:pt>
                <c:pt idx="8911">
                  <c:v>40939</c:v>
                </c:pt>
                <c:pt idx="8912">
                  <c:v>40940</c:v>
                </c:pt>
                <c:pt idx="8913">
                  <c:v>40941</c:v>
                </c:pt>
                <c:pt idx="8914">
                  <c:v>40942</c:v>
                </c:pt>
                <c:pt idx="8915">
                  <c:v>40945</c:v>
                </c:pt>
                <c:pt idx="8916">
                  <c:v>40946</c:v>
                </c:pt>
                <c:pt idx="8917">
                  <c:v>40947</c:v>
                </c:pt>
                <c:pt idx="8918">
                  <c:v>40948</c:v>
                </c:pt>
                <c:pt idx="8919">
                  <c:v>40949</c:v>
                </c:pt>
                <c:pt idx="8920">
                  <c:v>40952</c:v>
                </c:pt>
                <c:pt idx="8921">
                  <c:v>40953</c:v>
                </c:pt>
                <c:pt idx="8922">
                  <c:v>40954</c:v>
                </c:pt>
                <c:pt idx="8923">
                  <c:v>40955</c:v>
                </c:pt>
                <c:pt idx="8924">
                  <c:v>40956</c:v>
                </c:pt>
                <c:pt idx="8925">
                  <c:v>40960</c:v>
                </c:pt>
                <c:pt idx="8926">
                  <c:v>40961</c:v>
                </c:pt>
                <c:pt idx="8927">
                  <c:v>40962</c:v>
                </c:pt>
                <c:pt idx="8928">
                  <c:v>40963</c:v>
                </c:pt>
                <c:pt idx="8929">
                  <c:v>40966</c:v>
                </c:pt>
                <c:pt idx="8930">
                  <c:v>40967</c:v>
                </c:pt>
                <c:pt idx="8931">
                  <c:v>40968</c:v>
                </c:pt>
                <c:pt idx="8932">
                  <c:v>40969</c:v>
                </c:pt>
                <c:pt idx="8933">
                  <c:v>40970</c:v>
                </c:pt>
                <c:pt idx="8934">
                  <c:v>40973</c:v>
                </c:pt>
                <c:pt idx="8935">
                  <c:v>40974</c:v>
                </c:pt>
                <c:pt idx="8936">
                  <c:v>40975</c:v>
                </c:pt>
                <c:pt idx="8937">
                  <c:v>40976</c:v>
                </c:pt>
                <c:pt idx="8938">
                  <c:v>40977</c:v>
                </c:pt>
                <c:pt idx="8939">
                  <c:v>40980</c:v>
                </c:pt>
                <c:pt idx="8940">
                  <c:v>40981</c:v>
                </c:pt>
                <c:pt idx="8941">
                  <c:v>40982</c:v>
                </c:pt>
                <c:pt idx="8942">
                  <c:v>40983</c:v>
                </c:pt>
                <c:pt idx="8943">
                  <c:v>40984</c:v>
                </c:pt>
                <c:pt idx="8944">
                  <c:v>40987</c:v>
                </c:pt>
                <c:pt idx="8945">
                  <c:v>40988</c:v>
                </c:pt>
                <c:pt idx="8946">
                  <c:v>40989</c:v>
                </c:pt>
                <c:pt idx="8947">
                  <c:v>40990</c:v>
                </c:pt>
                <c:pt idx="8948">
                  <c:v>40991</c:v>
                </c:pt>
                <c:pt idx="8949">
                  <c:v>40994</c:v>
                </c:pt>
                <c:pt idx="8950">
                  <c:v>40995</c:v>
                </c:pt>
                <c:pt idx="8951">
                  <c:v>40996</c:v>
                </c:pt>
                <c:pt idx="8952">
                  <c:v>40997</c:v>
                </c:pt>
                <c:pt idx="8953">
                  <c:v>40998</c:v>
                </c:pt>
                <c:pt idx="8954">
                  <c:v>41001</c:v>
                </c:pt>
                <c:pt idx="8955">
                  <c:v>41002</c:v>
                </c:pt>
                <c:pt idx="8956">
                  <c:v>41003</c:v>
                </c:pt>
                <c:pt idx="8957">
                  <c:v>41004</c:v>
                </c:pt>
                <c:pt idx="8958">
                  <c:v>41005</c:v>
                </c:pt>
                <c:pt idx="8959">
                  <c:v>41008</c:v>
                </c:pt>
                <c:pt idx="8960">
                  <c:v>41009</c:v>
                </c:pt>
                <c:pt idx="8961">
                  <c:v>41010</c:v>
                </c:pt>
                <c:pt idx="8962">
                  <c:v>41011</c:v>
                </c:pt>
                <c:pt idx="8963">
                  <c:v>41012</c:v>
                </c:pt>
                <c:pt idx="8964">
                  <c:v>41015</c:v>
                </c:pt>
                <c:pt idx="8965">
                  <c:v>41016</c:v>
                </c:pt>
                <c:pt idx="8966">
                  <c:v>41017</c:v>
                </c:pt>
                <c:pt idx="8967">
                  <c:v>41018</c:v>
                </c:pt>
                <c:pt idx="8968">
                  <c:v>41019</c:v>
                </c:pt>
                <c:pt idx="8969">
                  <c:v>41022</c:v>
                </c:pt>
                <c:pt idx="8970">
                  <c:v>41023</c:v>
                </c:pt>
                <c:pt idx="8971">
                  <c:v>41024</c:v>
                </c:pt>
                <c:pt idx="8972">
                  <c:v>41025</c:v>
                </c:pt>
                <c:pt idx="8973">
                  <c:v>41026</c:v>
                </c:pt>
                <c:pt idx="8974">
                  <c:v>41029</c:v>
                </c:pt>
                <c:pt idx="8975">
                  <c:v>41030</c:v>
                </c:pt>
                <c:pt idx="8976">
                  <c:v>41031</c:v>
                </c:pt>
                <c:pt idx="8977">
                  <c:v>41032</c:v>
                </c:pt>
                <c:pt idx="8978">
                  <c:v>41033</c:v>
                </c:pt>
                <c:pt idx="8979">
                  <c:v>41036</c:v>
                </c:pt>
                <c:pt idx="8980">
                  <c:v>41037</c:v>
                </c:pt>
                <c:pt idx="8981">
                  <c:v>41038</c:v>
                </c:pt>
                <c:pt idx="8982">
                  <c:v>41039</c:v>
                </c:pt>
                <c:pt idx="8983">
                  <c:v>41040</c:v>
                </c:pt>
                <c:pt idx="8984">
                  <c:v>41043</c:v>
                </c:pt>
                <c:pt idx="8985">
                  <c:v>41044</c:v>
                </c:pt>
                <c:pt idx="8986">
                  <c:v>41045</c:v>
                </c:pt>
                <c:pt idx="8987">
                  <c:v>41046</c:v>
                </c:pt>
                <c:pt idx="8988">
                  <c:v>41047</c:v>
                </c:pt>
                <c:pt idx="8989">
                  <c:v>41050</c:v>
                </c:pt>
                <c:pt idx="8990">
                  <c:v>41051</c:v>
                </c:pt>
                <c:pt idx="8991">
                  <c:v>41052</c:v>
                </c:pt>
                <c:pt idx="8992">
                  <c:v>41053</c:v>
                </c:pt>
                <c:pt idx="8993">
                  <c:v>41054</c:v>
                </c:pt>
                <c:pt idx="8994">
                  <c:v>41058</c:v>
                </c:pt>
                <c:pt idx="8995">
                  <c:v>41059</c:v>
                </c:pt>
                <c:pt idx="8996">
                  <c:v>41060</c:v>
                </c:pt>
                <c:pt idx="8997">
                  <c:v>41061</c:v>
                </c:pt>
                <c:pt idx="8998">
                  <c:v>41064</c:v>
                </c:pt>
                <c:pt idx="8999">
                  <c:v>41065</c:v>
                </c:pt>
                <c:pt idx="9000">
                  <c:v>41066</c:v>
                </c:pt>
                <c:pt idx="9001">
                  <c:v>41067</c:v>
                </c:pt>
                <c:pt idx="9002">
                  <c:v>41068</c:v>
                </c:pt>
                <c:pt idx="9003">
                  <c:v>41071</c:v>
                </c:pt>
                <c:pt idx="9004">
                  <c:v>41072</c:v>
                </c:pt>
                <c:pt idx="9005">
                  <c:v>41073</c:v>
                </c:pt>
                <c:pt idx="9006">
                  <c:v>41074</c:v>
                </c:pt>
                <c:pt idx="9007">
                  <c:v>41075</c:v>
                </c:pt>
                <c:pt idx="9008">
                  <c:v>41078</c:v>
                </c:pt>
                <c:pt idx="9009">
                  <c:v>41079</c:v>
                </c:pt>
                <c:pt idx="9010">
                  <c:v>41080</c:v>
                </c:pt>
                <c:pt idx="9011">
                  <c:v>41081</c:v>
                </c:pt>
                <c:pt idx="9012">
                  <c:v>41082</c:v>
                </c:pt>
                <c:pt idx="9013">
                  <c:v>41085</c:v>
                </c:pt>
                <c:pt idx="9014">
                  <c:v>41086</c:v>
                </c:pt>
                <c:pt idx="9015">
                  <c:v>41087</c:v>
                </c:pt>
                <c:pt idx="9016">
                  <c:v>41088</c:v>
                </c:pt>
                <c:pt idx="9017">
                  <c:v>41089</c:v>
                </c:pt>
                <c:pt idx="9018">
                  <c:v>41092</c:v>
                </c:pt>
                <c:pt idx="9019">
                  <c:v>41093</c:v>
                </c:pt>
                <c:pt idx="9020">
                  <c:v>41095</c:v>
                </c:pt>
                <c:pt idx="9021">
                  <c:v>41096</c:v>
                </c:pt>
                <c:pt idx="9022">
                  <c:v>41099</c:v>
                </c:pt>
                <c:pt idx="9023">
                  <c:v>41100</c:v>
                </c:pt>
                <c:pt idx="9024">
                  <c:v>41101</c:v>
                </c:pt>
                <c:pt idx="9025">
                  <c:v>41102</c:v>
                </c:pt>
                <c:pt idx="9026">
                  <c:v>41103</c:v>
                </c:pt>
                <c:pt idx="9027">
                  <c:v>41106</c:v>
                </c:pt>
                <c:pt idx="9028">
                  <c:v>41107</c:v>
                </c:pt>
                <c:pt idx="9029">
                  <c:v>41108</c:v>
                </c:pt>
                <c:pt idx="9030">
                  <c:v>41109</c:v>
                </c:pt>
                <c:pt idx="9031">
                  <c:v>41110</c:v>
                </c:pt>
                <c:pt idx="9032">
                  <c:v>41113</c:v>
                </c:pt>
                <c:pt idx="9033">
                  <c:v>41114</c:v>
                </c:pt>
                <c:pt idx="9034">
                  <c:v>41115</c:v>
                </c:pt>
                <c:pt idx="9035">
                  <c:v>41116</c:v>
                </c:pt>
                <c:pt idx="9036">
                  <c:v>41117</c:v>
                </c:pt>
                <c:pt idx="9037">
                  <c:v>41120</c:v>
                </c:pt>
                <c:pt idx="9038">
                  <c:v>41121</c:v>
                </c:pt>
                <c:pt idx="9039">
                  <c:v>41122</c:v>
                </c:pt>
                <c:pt idx="9040">
                  <c:v>41123</c:v>
                </c:pt>
                <c:pt idx="9041">
                  <c:v>41124</c:v>
                </c:pt>
                <c:pt idx="9042">
                  <c:v>41127</c:v>
                </c:pt>
                <c:pt idx="9043">
                  <c:v>41128</c:v>
                </c:pt>
                <c:pt idx="9044">
                  <c:v>41129</c:v>
                </c:pt>
                <c:pt idx="9045">
                  <c:v>41130</c:v>
                </c:pt>
                <c:pt idx="9046">
                  <c:v>41131</c:v>
                </c:pt>
                <c:pt idx="9047">
                  <c:v>41134</c:v>
                </c:pt>
                <c:pt idx="9048">
                  <c:v>41135</c:v>
                </c:pt>
                <c:pt idx="9049">
                  <c:v>41136</c:v>
                </c:pt>
                <c:pt idx="9050">
                  <c:v>41137</c:v>
                </c:pt>
                <c:pt idx="9051">
                  <c:v>41138</c:v>
                </c:pt>
                <c:pt idx="9052">
                  <c:v>41141</c:v>
                </c:pt>
                <c:pt idx="9053">
                  <c:v>41142</c:v>
                </c:pt>
                <c:pt idx="9054">
                  <c:v>41143</c:v>
                </c:pt>
                <c:pt idx="9055">
                  <c:v>41144</c:v>
                </c:pt>
                <c:pt idx="9056">
                  <c:v>41145</c:v>
                </c:pt>
                <c:pt idx="9057">
                  <c:v>41148</c:v>
                </c:pt>
                <c:pt idx="9058">
                  <c:v>41149</c:v>
                </c:pt>
                <c:pt idx="9059">
                  <c:v>41150</c:v>
                </c:pt>
                <c:pt idx="9060">
                  <c:v>41151</c:v>
                </c:pt>
                <c:pt idx="9061">
                  <c:v>41152</c:v>
                </c:pt>
                <c:pt idx="9062">
                  <c:v>41156</c:v>
                </c:pt>
                <c:pt idx="9063">
                  <c:v>41157</c:v>
                </c:pt>
                <c:pt idx="9064">
                  <c:v>41158</c:v>
                </c:pt>
                <c:pt idx="9065">
                  <c:v>41159</c:v>
                </c:pt>
                <c:pt idx="9066">
                  <c:v>41162</c:v>
                </c:pt>
                <c:pt idx="9067">
                  <c:v>41163</c:v>
                </c:pt>
                <c:pt idx="9068">
                  <c:v>41164</c:v>
                </c:pt>
                <c:pt idx="9069">
                  <c:v>41165</c:v>
                </c:pt>
                <c:pt idx="9070">
                  <c:v>41166</c:v>
                </c:pt>
                <c:pt idx="9071">
                  <c:v>41169</c:v>
                </c:pt>
                <c:pt idx="9072">
                  <c:v>41170</c:v>
                </c:pt>
                <c:pt idx="9073">
                  <c:v>41171</c:v>
                </c:pt>
                <c:pt idx="9074">
                  <c:v>41172</c:v>
                </c:pt>
                <c:pt idx="9075">
                  <c:v>41173</c:v>
                </c:pt>
                <c:pt idx="9076">
                  <c:v>41176</c:v>
                </c:pt>
                <c:pt idx="9077">
                  <c:v>41177</c:v>
                </c:pt>
                <c:pt idx="9078">
                  <c:v>41178</c:v>
                </c:pt>
                <c:pt idx="9079">
                  <c:v>41179</c:v>
                </c:pt>
                <c:pt idx="9080">
                  <c:v>41180</c:v>
                </c:pt>
                <c:pt idx="9081">
                  <c:v>41183</c:v>
                </c:pt>
                <c:pt idx="9082">
                  <c:v>41184</c:v>
                </c:pt>
                <c:pt idx="9083">
                  <c:v>41185</c:v>
                </c:pt>
                <c:pt idx="9084">
                  <c:v>41186</c:v>
                </c:pt>
                <c:pt idx="9085">
                  <c:v>41187</c:v>
                </c:pt>
                <c:pt idx="9086">
                  <c:v>41191</c:v>
                </c:pt>
                <c:pt idx="9087">
                  <c:v>41192</c:v>
                </c:pt>
                <c:pt idx="9088">
                  <c:v>41193</c:v>
                </c:pt>
                <c:pt idx="9089">
                  <c:v>41194</c:v>
                </c:pt>
                <c:pt idx="9090">
                  <c:v>41197</c:v>
                </c:pt>
                <c:pt idx="9091">
                  <c:v>41198</c:v>
                </c:pt>
                <c:pt idx="9092">
                  <c:v>41199</c:v>
                </c:pt>
                <c:pt idx="9093">
                  <c:v>41200</c:v>
                </c:pt>
                <c:pt idx="9094">
                  <c:v>41201</c:v>
                </c:pt>
                <c:pt idx="9095">
                  <c:v>41204</c:v>
                </c:pt>
                <c:pt idx="9096">
                  <c:v>41205</c:v>
                </c:pt>
                <c:pt idx="9097">
                  <c:v>41206</c:v>
                </c:pt>
                <c:pt idx="9098">
                  <c:v>41207</c:v>
                </c:pt>
                <c:pt idx="9099">
                  <c:v>41208</c:v>
                </c:pt>
                <c:pt idx="9100">
                  <c:v>41211</c:v>
                </c:pt>
                <c:pt idx="9101">
                  <c:v>41213</c:v>
                </c:pt>
                <c:pt idx="9102">
                  <c:v>41214</c:v>
                </c:pt>
                <c:pt idx="9103">
                  <c:v>41215</c:v>
                </c:pt>
                <c:pt idx="9104">
                  <c:v>41218</c:v>
                </c:pt>
                <c:pt idx="9105">
                  <c:v>41219</c:v>
                </c:pt>
                <c:pt idx="9106">
                  <c:v>41220</c:v>
                </c:pt>
                <c:pt idx="9107">
                  <c:v>41221</c:v>
                </c:pt>
                <c:pt idx="9108">
                  <c:v>41222</c:v>
                </c:pt>
                <c:pt idx="9109">
                  <c:v>41226</c:v>
                </c:pt>
                <c:pt idx="9110">
                  <c:v>41227</c:v>
                </c:pt>
                <c:pt idx="9111">
                  <c:v>41228</c:v>
                </c:pt>
                <c:pt idx="9112">
                  <c:v>41229</c:v>
                </c:pt>
                <c:pt idx="9113">
                  <c:v>41232</c:v>
                </c:pt>
                <c:pt idx="9114">
                  <c:v>41233</c:v>
                </c:pt>
                <c:pt idx="9115">
                  <c:v>41234</c:v>
                </c:pt>
                <c:pt idx="9116">
                  <c:v>41236</c:v>
                </c:pt>
                <c:pt idx="9117">
                  <c:v>41239</c:v>
                </c:pt>
                <c:pt idx="9118">
                  <c:v>41240</c:v>
                </c:pt>
                <c:pt idx="9119">
                  <c:v>41241</c:v>
                </c:pt>
                <c:pt idx="9120">
                  <c:v>41242</c:v>
                </c:pt>
                <c:pt idx="9121">
                  <c:v>41243</c:v>
                </c:pt>
                <c:pt idx="9122">
                  <c:v>41246</c:v>
                </c:pt>
                <c:pt idx="9123">
                  <c:v>41247</c:v>
                </c:pt>
                <c:pt idx="9124">
                  <c:v>41248</c:v>
                </c:pt>
                <c:pt idx="9125">
                  <c:v>41249</c:v>
                </c:pt>
                <c:pt idx="9126">
                  <c:v>41250</c:v>
                </c:pt>
                <c:pt idx="9127">
                  <c:v>41253</c:v>
                </c:pt>
                <c:pt idx="9128">
                  <c:v>41254</c:v>
                </c:pt>
                <c:pt idx="9129">
                  <c:v>41255</c:v>
                </c:pt>
                <c:pt idx="9130">
                  <c:v>41256</c:v>
                </c:pt>
                <c:pt idx="9131">
                  <c:v>41257</c:v>
                </c:pt>
                <c:pt idx="9132">
                  <c:v>41260</c:v>
                </c:pt>
                <c:pt idx="9133">
                  <c:v>41261</c:v>
                </c:pt>
                <c:pt idx="9134">
                  <c:v>41262</c:v>
                </c:pt>
                <c:pt idx="9135">
                  <c:v>41263</c:v>
                </c:pt>
                <c:pt idx="9136">
                  <c:v>41264</c:v>
                </c:pt>
                <c:pt idx="9137">
                  <c:v>41267</c:v>
                </c:pt>
                <c:pt idx="9138">
                  <c:v>41269</c:v>
                </c:pt>
                <c:pt idx="9139">
                  <c:v>41270</c:v>
                </c:pt>
                <c:pt idx="9140">
                  <c:v>41271</c:v>
                </c:pt>
                <c:pt idx="9141">
                  <c:v>41274</c:v>
                </c:pt>
                <c:pt idx="9142">
                  <c:v>41276</c:v>
                </c:pt>
                <c:pt idx="9143">
                  <c:v>41277</c:v>
                </c:pt>
                <c:pt idx="9144">
                  <c:v>41278</c:v>
                </c:pt>
                <c:pt idx="9145">
                  <c:v>41281</c:v>
                </c:pt>
                <c:pt idx="9146">
                  <c:v>41282</c:v>
                </c:pt>
                <c:pt idx="9147">
                  <c:v>41283</c:v>
                </c:pt>
                <c:pt idx="9148">
                  <c:v>41284</c:v>
                </c:pt>
                <c:pt idx="9149">
                  <c:v>41285</c:v>
                </c:pt>
                <c:pt idx="9150">
                  <c:v>41288</c:v>
                </c:pt>
                <c:pt idx="9151">
                  <c:v>41289</c:v>
                </c:pt>
                <c:pt idx="9152">
                  <c:v>41290</c:v>
                </c:pt>
                <c:pt idx="9153">
                  <c:v>41291</c:v>
                </c:pt>
                <c:pt idx="9154">
                  <c:v>41292</c:v>
                </c:pt>
                <c:pt idx="9155">
                  <c:v>41296</c:v>
                </c:pt>
                <c:pt idx="9156">
                  <c:v>41297</c:v>
                </c:pt>
                <c:pt idx="9157">
                  <c:v>41298</c:v>
                </c:pt>
                <c:pt idx="9158">
                  <c:v>41299</c:v>
                </c:pt>
                <c:pt idx="9159">
                  <c:v>41302</c:v>
                </c:pt>
                <c:pt idx="9160">
                  <c:v>41303</c:v>
                </c:pt>
                <c:pt idx="9161">
                  <c:v>41304</c:v>
                </c:pt>
                <c:pt idx="9162">
                  <c:v>41305</c:v>
                </c:pt>
                <c:pt idx="9163">
                  <c:v>41306</c:v>
                </c:pt>
                <c:pt idx="9164">
                  <c:v>41309</c:v>
                </c:pt>
                <c:pt idx="9165">
                  <c:v>41310</c:v>
                </c:pt>
                <c:pt idx="9166">
                  <c:v>41311</c:v>
                </c:pt>
                <c:pt idx="9167">
                  <c:v>41312</c:v>
                </c:pt>
                <c:pt idx="9168">
                  <c:v>41313</c:v>
                </c:pt>
                <c:pt idx="9169">
                  <c:v>41316</c:v>
                </c:pt>
                <c:pt idx="9170">
                  <c:v>41317</c:v>
                </c:pt>
                <c:pt idx="9171">
                  <c:v>41318</c:v>
                </c:pt>
                <c:pt idx="9172">
                  <c:v>41319</c:v>
                </c:pt>
                <c:pt idx="9173">
                  <c:v>41320</c:v>
                </c:pt>
                <c:pt idx="9174">
                  <c:v>41324</c:v>
                </c:pt>
                <c:pt idx="9175">
                  <c:v>41325</c:v>
                </c:pt>
                <c:pt idx="9176">
                  <c:v>41326</c:v>
                </c:pt>
                <c:pt idx="9177">
                  <c:v>41327</c:v>
                </c:pt>
                <c:pt idx="9178">
                  <c:v>41330</c:v>
                </c:pt>
                <c:pt idx="9179">
                  <c:v>41331</c:v>
                </c:pt>
                <c:pt idx="9180">
                  <c:v>41332</c:v>
                </c:pt>
                <c:pt idx="9181">
                  <c:v>41333</c:v>
                </c:pt>
                <c:pt idx="9182">
                  <c:v>41334</c:v>
                </c:pt>
                <c:pt idx="9183">
                  <c:v>41337</c:v>
                </c:pt>
                <c:pt idx="9184">
                  <c:v>41338</c:v>
                </c:pt>
                <c:pt idx="9185">
                  <c:v>41339</c:v>
                </c:pt>
                <c:pt idx="9186">
                  <c:v>41340</c:v>
                </c:pt>
                <c:pt idx="9187">
                  <c:v>41341</c:v>
                </c:pt>
                <c:pt idx="9188">
                  <c:v>41344</c:v>
                </c:pt>
                <c:pt idx="9189">
                  <c:v>41345</c:v>
                </c:pt>
                <c:pt idx="9190">
                  <c:v>41346</c:v>
                </c:pt>
                <c:pt idx="9191">
                  <c:v>41347</c:v>
                </c:pt>
                <c:pt idx="9192">
                  <c:v>41348</c:v>
                </c:pt>
                <c:pt idx="9193">
                  <c:v>41351</c:v>
                </c:pt>
                <c:pt idx="9194">
                  <c:v>41352</c:v>
                </c:pt>
                <c:pt idx="9195">
                  <c:v>41353</c:v>
                </c:pt>
                <c:pt idx="9196">
                  <c:v>41354</c:v>
                </c:pt>
                <c:pt idx="9197">
                  <c:v>41355</c:v>
                </c:pt>
                <c:pt idx="9198">
                  <c:v>41358</c:v>
                </c:pt>
                <c:pt idx="9199">
                  <c:v>41359</c:v>
                </c:pt>
                <c:pt idx="9200">
                  <c:v>41360</c:v>
                </c:pt>
                <c:pt idx="9201">
                  <c:v>41361</c:v>
                </c:pt>
                <c:pt idx="9202">
                  <c:v>41365</c:v>
                </c:pt>
                <c:pt idx="9203">
                  <c:v>41366</c:v>
                </c:pt>
                <c:pt idx="9204">
                  <c:v>41367</c:v>
                </c:pt>
                <c:pt idx="9205">
                  <c:v>41368</c:v>
                </c:pt>
                <c:pt idx="9206">
                  <c:v>41369</c:v>
                </c:pt>
                <c:pt idx="9207">
                  <c:v>41372</c:v>
                </c:pt>
                <c:pt idx="9208">
                  <c:v>41373</c:v>
                </c:pt>
                <c:pt idx="9209">
                  <c:v>41374</c:v>
                </c:pt>
                <c:pt idx="9210">
                  <c:v>41375</c:v>
                </c:pt>
                <c:pt idx="9211">
                  <c:v>41376</c:v>
                </c:pt>
                <c:pt idx="9212">
                  <c:v>41379</c:v>
                </c:pt>
                <c:pt idx="9213">
                  <c:v>41380</c:v>
                </c:pt>
                <c:pt idx="9214">
                  <c:v>41381</c:v>
                </c:pt>
                <c:pt idx="9215">
                  <c:v>41382</c:v>
                </c:pt>
                <c:pt idx="9216">
                  <c:v>41383</c:v>
                </c:pt>
                <c:pt idx="9217">
                  <c:v>41386</c:v>
                </c:pt>
                <c:pt idx="9218">
                  <c:v>41387</c:v>
                </c:pt>
                <c:pt idx="9219">
                  <c:v>41388</c:v>
                </c:pt>
                <c:pt idx="9220">
                  <c:v>41389</c:v>
                </c:pt>
                <c:pt idx="9221">
                  <c:v>41390</c:v>
                </c:pt>
                <c:pt idx="9222">
                  <c:v>41393</c:v>
                </c:pt>
                <c:pt idx="9223">
                  <c:v>41394</c:v>
                </c:pt>
                <c:pt idx="9224">
                  <c:v>41395</c:v>
                </c:pt>
                <c:pt idx="9225">
                  <c:v>41396</c:v>
                </c:pt>
                <c:pt idx="9226">
                  <c:v>41397</c:v>
                </c:pt>
                <c:pt idx="9227">
                  <c:v>41400</c:v>
                </c:pt>
                <c:pt idx="9228">
                  <c:v>41401</c:v>
                </c:pt>
                <c:pt idx="9229">
                  <c:v>41402</c:v>
                </c:pt>
                <c:pt idx="9230">
                  <c:v>41403</c:v>
                </c:pt>
                <c:pt idx="9231">
                  <c:v>41404</c:v>
                </c:pt>
                <c:pt idx="9232">
                  <c:v>41407</c:v>
                </c:pt>
                <c:pt idx="9233">
                  <c:v>41408</c:v>
                </c:pt>
                <c:pt idx="9234">
                  <c:v>41409</c:v>
                </c:pt>
                <c:pt idx="9235">
                  <c:v>41410</c:v>
                </c:pt>
                <c:pt idx="9236">
                  <c:v>41411</c:v>
                </c:pt>
                <c:pt idx="9237">
                  <c:v>41414</c:v>
                </c:pt>
                <c:pt idx="9238">
                  <c:v>41415</c:v>
                </c:pt>
                <c:pt idx="9239">
                  <c:v>41416</c:v>
                </c:pt>
                <c:pt idx="9240">
                  <c:v>41417</c:v>
                </c:pt>
                <c:pt idx="9241">
                  <c:v>41418</c:v>
                </c:pt>
                <c:pt idx="9242">
                  <c:v>41422</c:v>
                </c:pt>
                <c:pt idx="9243">
                  <c:v>41423</c:v>
                </c:pt>
                <c:pt idx="9244">
                  <c:v>41424</c:v>
                </c:pt>
                <c:pt idx="9245">
                  <c:v>41425</c:v>
                </c:pt>
                <c:pt idx="9246">
                  <c:v>41428</c:v>
                </c:pt>
                <c:pt idx="9247">
                  <c:v>41429</c:v>
                </c:pt>
                <c:pt idx="9248">
                  <c:v>41430</c:v>
                </c:pt>
                <c:pt idx="9249">
                  <c:v>41431</c:v>
                </c:pt>
                <c:pt idx="9250">
                  <c:v>41432</c:v>
                </c:pt>
                <c:pt idx="9251">
                  <c:v>41435</c:v>
                </c:pt>
                <c:pt idx="9252">
                  <c:v>41436</c:v>
                </c:pt>
                <c:pt idx="9253">
                  <c:v>41437</c:v>
                </c:pt>
                <c:pt idx="9254">
                  <c:v>41438</c:v>
                </c:pt>
                <c:pt idx="9255">
                  <c:v>41439</c:v>
                </c:pt>
                <c:pt idx="9256">
                  <c:v>41442</c:v>
                </c:pt>
                <c:pt idx="9257">
                  <c:v>41443</c:v>
                </c:pt>
                <c:pt idx="9258">
                  <c:v>41444</c:v>
                </c:pt>
                <c:pt idx="9259">
                  <c:v>41445</c:v>
                </c:pt>
                <c:pt idx="9260">
                  <c:v>41446</c:v>
                </c:pt>
                <c:pt idx="9261">
                  <c:v>41449</c:v>
                </c:pt>
                <c:pt idx="9262">
                  <c:v>41450</c:v>
                </c:pt>
                <c:pt idx="9263">
                  <c:v>41451</c:v>
                </c:pt>
                <c:pt idx="9264">
                  <c:v>41452</c:v>
                </c:pt>
                <c:pt idx="9265">
                  <c:v>41453</c:v>
                </c:pt>
                <c:pt idx="9266">
                  <c:v>41456</c:v>
                </c:pt>
                <c:pt idx="9267">
                  <c:v>41457</c:v>
                </c:pt>
                <c:pt idx="9268">
                  <c:v>41458</c:v>
                </c:pt>
                <c:pt idx="9269">
                  <c:v>41460</c:v>
                </c:pt>
                <c:pt idx="9270">
                  <c:v>41463</c:v>
                </c:pt>
                <c:pt idx="9271">
                  <c:v>41464</c:v>
                </c:pt>
                <c:pt idx="9272">
                  <c:v>41465</c:v>
                </c:pt>
                <c:pt idx="9273">
                  <c:v>41466</c:v>
                </c:pt>
                <c:pt idx="9274">
                  <c:v>41467</c:v>
                </c:pt>
                <c:pt idx="9275">
                  <c:v>41470</c:v>
                </c:pt>
                <c:pt idx="9276">
                  <c:v>41471</c:v>
                </c:pt>
                <c:pt idx="9277">
                  <c:v>41472</c:v>
                </c:pt>
                <c:pt idx="9278">
                  <c:v>41473</c:v>
                </c:pt>
                <c:pt idx="9279">
                  <c:v>41474</c:v>
                </c:pt>
                <c:pt idx="9280">
                  <c:v>41477</c:v>
                </c:pt>
                <c:pt idx="9281">
                  <c:v>41478</c:v>
                </c:pt>
                <c:pt idx="9282">
                  <c:v>41479</c:v>
                </c:pt>
                <c:pt idx="9283">
                  <c:v>41480</c:v>
                </c:pt>
                <c:pt idx="9284">
                  <c:v>41481</c:v>
                </c:pt>
                <c:pt idx="9285">
                  <c:v>41484</c:v>
                </c:pt>
                <c:pt idx="9286">
                  <c:v>41485</c:v>
                </c:pt>
                <c:pt idx="9287">
                  <c:v>41486</c:v>
                </c:pt>
                <c:pt idx="9288">
                  <c:v>41487</c:v>
                </c:pt>
                <c:pt idx="9289">
                  <c:v>41488</c:v>
                </c:pt>
                <c:pt idx="9290">
                  <c:v>41491</c:v>
                </c:pt>
                <c:pt idx="9291">
                  <c:v>41492</c:v>
                </c:pt>
                <c:pt idx="9292">
                  <c:v>41493</c:v>
                </c:pt>
                <c:pt idx="9293">
                  <c:v>41494</c:v>
                </c:pt>
                <c:pt idx="9294">
                  <c:v>41495</c:v>
                </c:pt>
                <c:pt idx="9295">
                  <c:v>41498</c:v>
                </c:pt>
                <c:pt idx="9296">
                  <c:v>41499</c:v>
                </c:pt>
                <c:pt idx="9297">
                  <c:v>41500</c:v>
                </c:pt>
                <c:pt idx="9298">
                  <c:v>41501</c:v>
                </c:pt>
                <c:pt idx="9299">
                  <c:v>41502</c:v>
                </c:pt>
                <c:pt idx="9300">
                  <c:v>41505</c:v>
                </c:pt>
                <c:pt idx="9301">
                  <c:v>41506</c:v>
                </c:pt>
                <c:pt idx="9302">
                  <c:v>41507</c:v>
                </c:pt>
                <c:pt idx="9303">
                  <c:v>41508</c:v>
                </c:pt>
                <c:pt idx="9304">
                  <c:v>41509</c:v>
                </c:pt>
                <c:pt idx="9305">
                  <c:v>41512</c:v>
                </c:pt>
                <c:pt idx="9306">
                  <c:v>41513</c:v>
                </c:pt>
                <c:pt idx="9307">
                  <c:v>41514</c:v>
                </c:pt>
                <c:pt idx="9308">
                  <c:v>41515</c:v>
                </c:pt>
                <c:pt idx="9309">
                  <c:v>41516</c:v>
                </c:pt>
                <c:pt idx="9310">
                  <c:v>41520</c:v>
                </c:pt>
                <c:pt idx="9311">
                  <c:v>41521</c:v>
                </c:pt>
                <c:pt idx="9312">
                  <c:v>41522</c:v>
                </c:pt>
                <c:pt idx="9313">
                  <c:v>41523</c:v>
                </c:pt>
                <c:pt idx="9314">
                  <c:v>41526</c:v>
                </c:pt>
                <c:pt idx="9315">
                  <c:v>41527</c:v>
                </c:pt>
                <c:pt idx="9316">
                  <c:v>41528</c:v>
                </c:pt>
                <c:pt idx="9317">
                  <c:v>41529</c:v>
                </c:pt>
                <c:pt idx="9318">
                  <c:v>41530</c:v>
                </c:pt>
                <c:pt idx="9319">
                  <c:v>41533</c:v>
                </c:pt>
                <c:pt idx="9320">
                  <c:v>41534</c:v>
                </c:pt>
                <c:pt idx="9321">
                  <c:v>41535</c:v>
                </c:pt>
                <c:pt idx="9322">
                  <c:v>41536</c:v>
                </c:pt>
                <c:pt idx="9323">
                  <c:v>41537</c:v>
                </c:pt>
                <c:pt idx="9324">
                  <c:v>41540</c:v>
                </c:pt>
                <c:pt idx="9325">
                  <c:v>41541</c:v>
                </c:pt>
                <c:pt idx="9326">
                  <c:v>41542</c:v>
                </c:pt>
                <c:pt idx="9327">
                  <c:v>41543</c:v>
                </c:pt>
                <c:pt idx="9328">
                  <c:v>41544</c:v>
                </c:pt>
                <c:pt idx="9329">
                  <c:v>41547</c:v>
                </c:pt>
                <c:pt idx="9330">
                  <c:v>41548</c:v>
                </c:pt>
                <c:pt idx="9331">
                  <c:v>41549</c:v>
                </c:pt>
                <c:pt idx="9332">
                  <c:v>41550</c:v>
                </c:pt>
                <c:pt idx="9333">
                  <c:v>41551</c:v>
                </c:pt>
                <c:pt idx="9334">
                  <c:v>41554</c:v>
                </c:pt>
                <c:pt idx="9335">
                  <c:v>41555</c:v>
                </c:pt>
                <c:pt idx="9336">
                  <c:v>41556</c:v>
                </c:pt>
                <c:pt idx="9337">
                  <c:v>41557</c:v>
                </c:pt>
                <c:pt idx="9338">
                  <c:v>41558</c:v>
                </c:pt>
                <c:pt idx="9339">
                  <c:v>41562</c:v>
                </c:pt>
                <c:pt idx="9340">
                  <c:v>41563</c:v>
                </c:pt>
                <c:pt idx="9341">
                  <c:v>41564</c:v>
                </c:pt>
                <c:pt idx="9342">
                  <c:v>41565</c:v>
                </c:pt>
                <c:pt idx="9343">
                  <c:v>41568</c:v>
                </c:pt>
                <c:pt idx="9344">
                  <c:v>41569</c:v>
                </c:pt>
                <c:pt idx="9345">
                  <c:v>41570</c:v>
                </c:pt>
                <c:pt idx="9346">
                  <c:v>41571</c:v>
                </c:pt>
                <c:pt idx="9347">
                  <c:v>41572</c:v>
                </c:pt>
                <c:pt idx="9348">
                  <c:v>41575</c:v>
                </c:pt>
                <c:pt idx="9349">
                  <c:v>41576</c:v>
                </c:pt>
                <c:pt idx="9350">
                  <c:v>41577</c:v>
                </c:pt>
                <c:pt idx="9351">
                  <c:v>41578</c:v>
                </c:pt>
                <c:pt idx="9352">
                  <c:v>41579</c:v>
                </c:pt>
                <c:pt idx="9353">
                  <c:v>41582</c:v>
                </c:pt>
                <c:pt idx="9354">
                  <c:v>41583</c:v>
                </c:pt>
                <c:pt idx="9355">
                  <c:v>41584</c:v>
                </c:pt>
                <c:pt idx="9356">
                  <c:v>41585</c:v>
                </c:pt>
                <c:pt idx="9357">
                  <c:v>41586</c:v>
                </c:pt>
                <c:pt idx="9358">
                  <c:v>41590</c:v>
                </c:pt>
                <c:pt idx="9359">
                  <c:v>41591</c:v>
                </c:pt>
                <c:pt idx="9360">
                  <c:v>41592</c:v>
                </c:pt>
                <c:pt idx="9361">
                  <c:v>41593</c:v>
                </c:pt>
                <c:pt idx="9362">
                  <c:v>41596</c:v>
                </c:pt>
                <c:pt idx="9363">
                  <c:v>41597</c:v>
                </c:pt>
                <c:pt idx="9364">
                  <c:v>41598</c:v>
                </c:pt>
                <c:pt idx="9365">
                  <c:v>41599</c:v>
                </c:pt>
                <c:pt idx="9366">
                  <c:v>41600</c:v>
                </c:pt>
                <c:pt idx="9367">
                  <c:v>41603</c:v>
                </c:pt>
                <c:pt idx="9368">
                  <c:v>41604</c:v>
                </c:pt>
                <c:pt idx="9369">
                  <c:v>41605</c:v>
                </c:pt>
                <c:pt idx="9370">
                  <c:v>41607</c:v>
                </c:pt>
                <c:pt idx="9371">
                  <c:v>41610</c:v>
                </c:pt>
                <c:pt idx="9372">
                  <c:v>41611</c:v>
                </c:pt>
                <c:pt idx="9373">
                  <c:v>41612</c:v>
                </c:pt>
                <c:pt idx="9374">
                  <c:v>41613</c:v>
                </c:pt>
                <c:pt idx="9375">
                  <c:v>41614</c:v>
                </c:pt>
                <c:pt idx="9376">
                  <c:v>41617</c:v>
                </c:pt>
                <c:pt idx="9377">
                  <c:v>41618</c:v>
                </c:pt>
                <c:pt idx="9378">
                  <c:v>41619</c:v>
                </c:pt>
                <c:pt idx="9379">
                  <c:v>41620</c:v>
                </c:pt>
                <c:pt idx="9380">
                  <c:v>41621</c:v>
                </c:pt>
                <c:pt idx="9381">
                  <c:v>41624</c:v>
                </c:pt>
                <c:pt idx="9382">
                  <c:v>41625</c:v>
                </c:pt>
                <c:pt idx="9383">
                  <c:v>41626</c:v>
                </c:pt>
                <c:pt idx="9384">
                  <c:v>41627</c:v>
                </c:pt>
                <c:pt idx="9385">
                  <c:v>41628</c:v>
                </c:pt>
                <c:pt idx="9386">
                  <c:v>41631</c:v>
                </c:pt>
                <c:pt idx="9387">
                  <c:v>41632</c:v>
                </c:pt>
                <c:pt idx="9388">
                  <c:v>41634</c:v>
                </c:pt>
                <c:pt idx="9389">
                  <c:v>41635</c:v>
                </c:pt>
                <c:pt idx="9390">
                  <c:v>41638</c:v>
                </c:pt>
                <c:pt idx="9391">
                  <c:v>41639</c:v>
                </c:pt>
                <c:pt idx="9392">
                  <c:v>41641</c:v>
                </c:pt>
                <c:pt idx="9393">
                  <c:v>41642</c:v>
                </c:pt>
                <c:pt idx="9394">
                  <c:v>41645</c:v>
                </c:pt>
                <c:pt idx="9395">
                  <c:v>41646</c:v>
                </c:pt>
                <c:pt idx="9396">
                  <c:v>41647</c:v>
                </c:pt>
                <c:pt idx="9397">
                  <c:v>41648</c:v>
                </c:pt>
                <c:pt idx="9398">
                  <c:v>41649</c:v>
                </c:pt>
                <c:pt idx="9399">
                  <c:v>41652</c:v>
                </c:pt>
                <c:pt idx="9400">
                  <c:v>41653</c:v>
                </c:pt>
                <c:pt idx="9401">
                  <c:v>41654</c:v>
                </c:pt>
                <c:pt idx="9402">
                  <c:v>41655</c:v>
                </c:pt>
                <c:pt idx="9403">
                  <c:v>41656</c:v>
                </c:pt>
                <c:pt idx="9404">
                  <c:v>41660</c:v>
                </c:pt>
                <c:pt idx="9405">
                  <c:v>41661</c:v>
                </c:pt>
                <c:pt idx="9406">
                  <c:v>41662</c:v>
                </c:pt>
                <c:pt idx="9407">
                  <c:v>41663</c:v>
                </c:pt>
                <c:pt idx="9408">
                  <c:v>41666</c:v>
                </c:pt>
                <c:pt idx="9409">
                  <c:v>41667</c:v>
                </c:pt>
                <c:pt idx="9410">
                  <c:v>41668</c:v>
                </c:pt>
                <c:pt idx="9411">
                  <c:v>41669</c:v>
                </c:pt>
                <c:pt idx="9412">
                  <c:v>41670</c:v>
                </c:pt>
                <c:pt idx="9413">
                  <c:v>41673</c:v>
                </c:pt>
                <c:pt idx="9414">
                  <c:v>41674</c:v>
                </c:pt>
                <c:pt idx="9415">
                  <c:v>41675</c:v>
                </c:pt>
                <c:pt idx="9416">
                  <c:v>41676</c:v>
                </c:pt>
                <c:pt idx="9417">
                  <c:v>41677</c:v>
                </c:pt>
                <c:pt idx="9418">
                  <c:v>41680</c:v>
                </c:pt>
                <c:pt idx="9419">
                  <c:v>41681</c:v>
                </c:pt>
                <c:pt idx="9420">
                  <c:v>41682</c:v>
                </c:pt>
                <c:pt idx="9421">
                  <c:v>41683</c:v>
                </c:pt>
                <c:pt idx="9422">
                  <c:v>41684</c:v>
                </c:pt>
                <c:pt idx="9423">
                  <c:v>41688</c:v>
                </c:pt>
                <c:pt idx="9424">
                  <c:v>41689</c:v>
                </c:pt>
                <c:pt idx="9425">
                  <c:v>41690</c:v>
                </c:pt>
                <c:pt idx="9426">
                  <c:v>41691</c:v>
                </c:pt>
                <c:pt idx="9427">
                  <c:v>41694</c:v>
                </c:pt>
                <c:pt idx="9428">
                  <c:v>41695</c:v>
                </c:pt>
                <c:pt idx="9429">
                  <c:v>41696</c:v>
                </c:pt>
                <c:pt idx="9430">
                  <c:v>41697</c:v>
                </c:pt>
                <c:pt idx="9431">
                  <c:v>41698</c:v>
                </c:pt>
                <c:pt idx="9432">
                  <c:v>41701</c:v>
                </c:pt>
                <c:pt idx="9433">
                  <c:v>41702</c:v>
                </c:pt>
                <c:pt idx="9434">
                  <c:v>41703</c:v>
                </c:pt>
                <c:pt idx="9435">
                  <c:v>41704</c:v>
                </c:pt>
                <c:pt idx="9436">
                  <c:v>41705</c:v>
                </c:pt>
                <c:pt idx="9437">
                  <c:v>41708</c:v>
                </c:pt>
                <c:pt idx="9438">
                  <c:v>41709</c:v>
                </c:pt>
                <c:pt idx="9439">
                  <c:v>41710</c:v>
                </c:pt>
                <c:pt idx="9440">
                  <c:v>41711</c:v>
                </c:pt>
                <c:pt idx="9441">
                  <c:v>41712</c:v>
                </c:pt>
                <c:pt idx="9442">
                  <c:v>41715</c:v>
                </c:pt>
                <c:pt idx="9443">
                  <c:v>41716</c:v>
                </c:pt>
                <c:pt idx="9444">
                  <c:v>41717</c:v>
                </c:pt>
                <c:pt idx="9445">
                  <c:v>41718</c:v>
                </c:pt>
                <c:pt idx="9446">
                  <c:v>41719</c:v>
                </c:pt>
                <c:pt idx="9447">
                  <c:v>41722</c:v>
                </c:pt>
                <c:pt idx="9448">
                  <c:v>41723</c:v>
                </c:pt>
                <c:pt idx="9449">
                  <c:v>41724</c:v>
                </c:pt>
                <c:pt idx="9450">
                  <c:v>41725</c:v>
                </c:pt>
                <c:pt idx="9451">
                  <c:v>41726</c:v>
                </c:pt>
                <c:pt idx="9452">
                  <c:v>41729</c:v>
                </c:pt>
                <c:pt idx="9453">
                  <c:v>41730</c:v>
                </c:pt>
                <c:pt idx="9454">
                  <c:v>41731</c:v>
                </c:pt>
                <c:pt idx="9455">
                  <c:v>41732</c:v>
                </c:pt>
                <c:pt idx="9456">
                  <c:v>41733</c:v>
                </c:pt>
                <c:pt idx="9457">
                  <c:v>41736</c:v>
                </c:pt>
                <c:pt idx="9458">
                  <c:v>41737</c:v>
                </c:pt>
                <c:pt idx="9459">
                  <c:v>41738</c:v>
                </c:pt>
                <c:pt idx="9460">
                  <c:v>41739</c:v>
                </c:pt>
                <c:pt idx="9461">
                  <c:v>41740</c:v>
                </c:pt>
                <c:pt idx="9462">
                  <c:v>41743</c:v>
                </c:pt>
                <c:pt idx="9463">
                  <c:v>41744</c:v>
                </c:pt>
                <c:pt idx="9464">
                  <c:v>41745</c:v>
                </c:pt>
                <c:pt idx="9465">
                  <c:v>41746</c:v>
                </c:pt>
                <c:pt idx="9466">
                  <c:v>41750</c:v>
                </c:pt>
                <c:pt idx="9467">
                  <c:v>41751</c:v>
                </c:pt>
                <c:pt idx="9468">
                  <c:v>41752</c:v>
                </c:pt>
                <c:pt idx="9469">
                  <c:v>41753</c:v>
                </c:pt>
                <c:pt idx="9470">
                  <c:v>41754</c:v>
                </c:pt>
                <c:pt idx="9471">
                  <c:v>41757</c:v>
                </c:pt>
                <c:pt idx="9472">
                  <c:v>41758</c:v>
                </c:pt>
                <c:pt idx="9473">
                  <c:v>41759</c:v>
                </c:pt>
                <c:pt idx="9474">
                  <c:v>41760</c:v>
                </c:pt>
                <c:pt idx="9475">
                  <c:v>41761</c:v>
                </c:pt>
                <c:pt idx="9476">
                  <c:v>41764</c:v>
                </c:pt>
                <c:pt idx="9477">
                  <c:v>41765</c:v>
                </c:pt>
                <c:pt idx="9478">
                  <c:v>41766</c:v>
                </c:pt>
                <c:pt idx="9479">
                  <c:v>41767</c:v>
                </c:pt>
                <c:pt idx="9480">
                  <c:v>41768</c:v>
                </c:pt>
                <c:pt idx="9481">
                  <c:v>41771</c:v>
                </c:pt>
                <c:pt idx="9482">
                  <c:v>41772</c:v>
                </c:pt>
                <c:pt idx="9483">
                  <c:v>41773</c:v>
                </c:pt>
                <c:pt idx="9484">
                  <c:v>41774</c:v>
                </c:pt>
                <c:pt idx="9485">
                  <c:v>41775</c:v>
                </c:pt>
                <c:pt idx="9486">
                  <c:v>41778</c:v>
                </c:pt>
                <c:pt idx="9487">
                  <c:v>41779</c:v>
                </c:pt>
                <c:pt idx="9488">
                  <c:v>41780</c:v>
                </c:pt>
                <c:pt idx="9489">
                  <c:v>41781</c:v>
                </c:pt>
                <c:pt idx="9490">
                  <c:v>41782</c:v>
                </c:pt>
                <c:pt idx="9491">
                  <c:v>41786</c:v>
                </c:pt>
                <c:pt idx="9492">
                  <c:v>41787</c:v>
                </c:pt>
                <c:pt idx="9493">
                  <c:v>41788</c:v>
                </c:pt>
                <c:pt idx="9494">
                  <c:v>41789</c:v>
                </c:pt>
                <c:pt idx="9495">
                  <c:v>41792</c:v>
                </c:pt>
                <c:pt idx="9496">
                  <c:v>41793</c:v>
                </c:pt>
                <c:pt idx="9497">
                  <c:v>41794</c:v>
                </c:pt>
                <c:pt idx="9498">
                  <c:v>41795</c:v>
                </c:pt>
                <c:pt idx="9499">
                  <c:v>41796</c:v>
                </c:pt>
                <c:pt idx="9500">
                  <c:v>41799</c:v>
                </c:pt>
                <c:pt idx="9501">
                  <c:v>41800</c:v>
                </c:pt>
                <c:pt idx="9502">
                  <c:v>41801</c:v>
                </c:pt>
                <c:pt idx="9503">
                  <c:v>41802</c:v>
                </c:pt>
                <c:pt idx="9504">
                  <c:v>41803</c:v>
                </c:pt>
                <c:pt idx="9505">
                  <c:v>41806</c:v>
                </c:pt>
                <c:pt idx="9506">
                  <c:v>41807</c:v>
                </c:pt>
                <c:pt idx="9507">
                  <c:v>41808</c:v>
                </c:pt>
                <c:pt idx="9508">
                  <c:v>41809</c:v>
                </c:pt>
                <c:pt idx="9509">
                  <c:v>41810</c:v>
                </c:pt>
                <c:pt idx="9510">
                  <c:v>41813</c:v>
                </c:pt>
                <c:pt idx="9511">
                  <c:v>41814</c:v>
                </c:pt>
                <c:pt idx="9512">
                  <c:v>41815</c:v>
                </c:pt>
                <c:pt idx="9513">
                  <c:v>41816</c:v>
                </c:pt>
                <c:pt idx="9514">
                  <c:v>41817</c:v>
                </c:pt>
                <c:pt idx="9515">
                  <c:v>41820</c:v>
                </c:pt>
                <c:pt idx="9516">
                  <c:v>41821</c:v>
                </c:pt>
                <c:pt idx="9517">
                  <c:v>41822</c:v>
                </c:pt>
                <c:pt idx="9518">
                  <c:v>41823</c:v>
                </c:pt>
                <c:pt idx="9519">
                  <c:v>41827</c:v>
                </c:pt>
                <c:pt idx="9520">
                  <c:v>41828</c:v>
                </c:pt>
                <c:pt idx="9521">
                  <c:v>41829</c:v>
                </c:pt>
                <c:pt idx="9522">
                  <c:v>41830</c:v>
                </c:pt>
                <c:pt idx="9523">
                  <c:v>41831</c:v>
                </c:pt>
                <c:pt idx="9524">
                  <c:v>41834</c:v>
                </c:pt>
                <c:pt idx="9525">
                  <c:v>41835</c:v>
                </c:pt>
                <c:pt idx="9526">
                  <c:v>41836</c:v>
                </c:pt>
                <c:pt idx="9527">
                  <c:v>41837</c:v>
                </c:pt>
                <c:pt idx="9528">
                  <c:v>41838</c:v>
                </c:pt>
                <c:pt idx="9529">
                  <c:v>41841</c:v>
                </c:pt>
                <c:pt idx="9530">
                  <c:v>41842</c:v>
                </c:pt>
                <c:pt idx="9531">
                  <c:v>41843</c:v>
                </c:pt>
                <c:pt idx="9532">
                  <c:v>41844</c:v>
                </c:pt>
                <c:pt idx="9533">
                  <c:v>41845</c:v>
                </c:pt>
                <c:pt idx="9534">
                  <c:v>41848</c:v>
                </c:pt>
                <c:pt idx="9535">
                  <c:v>41849</c:v>
                </c:pt>
                <c:pt idx="9536">
                  <c:v>41850</c:v>
                </c:pt>
                <c:pt idx="9537">
                  <c:v>41851</c:v>
                </c:pt>
                <c:pt idx="9538">
                  <c:v>41852</c:v>
                </c:pt>
                <c:pt idx="9539">
                  <c:v>41855</c:v>
                </c:pt>
                <c:pt idx="9540">
                  <c:v>41856</c:v>
                </c:pt>
                <c:pt idx="9541">
                  <c:v>41857</c:v>
                </c:pt>
                <c:pt idx="9542">
                  <c:v>41858</c:v>
                </c:pt>
                <c:pt idx="9543">
                  <c:v>41859</c:v>
                </c:pt>
                <c:pt idx="9544">
                  <c:v>41862</c:v>
                </c:pt>
                <c:pt idx="9545">
                  <c:v>41863</c:v>
                </c:pt>
                <c:pt idx="9546">
                  <c:v>41864</c:v>
                </c:pt>
                <c:pt idx="9547">
                  <c:v>41865</c:v>
                </c:pt>
                <c:pt idx="9548">
                  <c:v>41866</c:v>
                </c:pt>
                <c:pt idx="9549">
                  <c:v>41869</c:v>
                </c:pt>
                <c:pt idx="9550">
                  <c:v>41870</c:v>
                </c:pt>
                <c:pt idx="9551">
                  <c:v>41871</c:v>
                </c:pt>
                <c:pt idx="9552">
                  <c:v>41872</c:v>
                </c:pt>
                <c:pt idx="9553">
                  <c:v>41873</c:v>
                </c:pt>
                <c:pt idx="9554">
                  <c:v>41876</c:v>
                </c:pt>
                <c:pt idx="9555">
                  <c:v>41877</c:v>
                </c:pt>
                <c:pt idx="9556">
                  <c:v>41878</c:v>
                </c:pt>
                <c:pt idx="9557">
                  <c:v>41879</c:v>
                </c:pt>
                <c:pt idx="9558">
                  <c:v>41880</c:v>
                </c:pt>
                <c:pt idx="9559">
                  <c:v>41884</c:v>
                </c:pt>
                <c:pt idx="9560">
                  <c:v>41885</c:v>
                </c:pt>
                <c:pt idx="9561">
                  <c:v>41886</c:v>
                </c:pt>
                <c:pt idx="9562">
                  <c:v>41887</c:v>
                </c:pt>
                <c:pt idx="9563">
                  <c:v>41890</c:v>
                </c:pt>
                <c:pt idx="9564">
                  <c:v>41891</c:v>
                </c:pt>
                <c:pt idx="9565">
                  <c:v>41892</c:v>
                </c:pt>
                <c:pt idx="9566">
                  <c:v>41893</c:v>
                </c:pt>
                <c:pt idx="9567">
                  <c:v>41894</c:v>
                </c:pt>
                <c:pt idx="9568">
                  <c:v>41897</c:v>
                </c:pt>
                <c:pt idx="9569">
                  <c:v>41898</c:v>
                </c:pt>
                <c:pt idx="9570">
                  <c:v>41899</c:v>
                </c:pt>
                <c:pt idx="9571">
                  <c:v>41900</c:v>
                </c:pt>
                <c:pt idx="9572">
                  <c:v>41901</c:v>
                </c:pt>
                <c:pt idx="9573">
                  <c:v>41904</c:v>
                </c:pt>
                <c:pt idx="9574">
                  <c:v>41905</c:v>
                </c:pt>
                <c:pt idx="9575">
                  <c:v>41906</c:v>
                </c:pt>
                <c:pt idx="9576">
                  <c:v>41907</c:v>
                </c:pt>
                <c:pt idx="9577">
                  <c:v>41908</c:v>
                </c:pt>
                <c:pt idx="9578">
                  <c:v>41911</c:v>
                </c:pt>
                <c:pt idx="9579">
                  <c:v>41912</c:v>
                </c:pt>
                <c:pt idx="9580">
                  <c:v>41913</c:v>
                </c:pt>
                <c:pt idx="9581">
                  <c:v>41914</c:v>
                </c:pt>
                <c:pt idx="9582">
                  <c:v>41915</c:v>
                </c:pt>
                <c:pt idx="9583">
                  <c:v>41918</c:v>
                </c:pt>
                <c:pt idx="9584">
                  <c:v>41919</c:v>
                </c:pt>
                <c:pt idx="9585">
                  <c:v>41920</c:v>
                </c:pt>
                <c:pt idx="9586">
                  <c:v>41921</c:v>
                </c:pt>
                <c:pt idx="9587">
                  <c:v>41922</c:v>
                </c:pt>
                <c:pt idx="9588">
                  <c:v>41926</c:v>
                </c:pt>
                <c:pt idx="9589">
                  <c:v>41927</c:v>
                </c:pt>
                <c:pt idx="9590">
                  <c:v>41928</c:v>
                </c:pt>
                <c:pt idx="9591">
                  <c:v>41929</c:v>
                </c:pt>
                <c:pt idx="9592">
                  <c:v>41932</c:v>
                </c:pt>
                <c:pt idx="9593">
                  <c:v>41933</c:v>
                </c:pt>
                <c:pt idx="9594">
                  <c:v>41934</c:v>
                </c:pt>
                <c:pt idx="9595">
                  <c:v>41935</c:v>
                </c:pt>
                <c:pt idx="9596">
                  <c:v>41936</c:v>
                </c:pt>
                <c:pt idx="9597">
                  <c:v>41939</c:v>
                </c:pt>
                <c:pt idx="9598">
                  <c:v>41940</c:v>
                </c:pt>
                <c:pt idx="9599">
                  <c:v>41941</c:v>
                </c:pt>
                <c:pt idx="9600">
                  <c:v>41942</c:v>
                </c:pt>
                <c:pt idx="9601">
                  <c:v>41943</c:v>
                </c:pt>
                <c:pt idx="9602">
                  <c:v>41946</c:v>
                </c:pt>
                <c:pt idx="9603">
                  <c:v>41947</c:v>
                </c:pt>
                <c:pt idx="9604">
                  <c:v>41948</c:v>
                </c:pt>
                <c:pt idx="9605">
                  <c:v>41949</c:v>
                </c:pt>
                <c:pt idx="9606">
                  <c:v>41950</c:v>
                </c:pt>
                <c:pt idx="9607">
                  <c:v>41953</c:v>
                </c:pt>
                <c:pt idx="9608">
                  <c:v>41955</c:v>
                </c:pt>
                <c:pt idx="9609">
                  <c:v>41956</c:v>
                </c:pt>
                <c:pt idx="9610">
                  <c:v>41957</c:v>
                </c:pt>
                <c:pt idx="9611">
                  <c:v>41960</c:v>
                </c:pt>
                <c:pt idx="9612">
                  <c:v>41961</c:v>
                </c:pt>
                <c:pt idx="9613">
                  <c:v>41962</c:v>
                </c:pt>
                <c:pt idx="9614">
                  <c:v>41963</c:v>
                </c:pt>
                <c:pt idx="9615">
                  <c:v>41964</c:v>
                </c:pt>
                <c:pt idx="9616">
                  <c:v>41967</c:v>
                </c:pt>
                <c:pt idx="9617">
                  <c:v>41968</c:v>
                </c:pt>
                <c:pt idx="9618">
                  <c:v>41969</c:v>
                </c:pt>
                <c:pt idx="9619">
                  <c:v>41971</c:v>
                </c:pt>
                <c:pt idx="9620">
                  <c:v>41974</c:v>
                </c:pt>
                <c:pt idx="9621">
                  <c:v>41975</c:v>
                </c:pt>
                <c:pt idx="9622">
                  <c:v>41976</c:v>
                </c:pt>
                <c:pt idx="9623">
                  <c:v>41977</c:v>
                </c:pt>
                <c:pt idx="9624">
                  <c:v>41978</c:v>
                </c:pt>
                <c:pt idx="9625">
                  <c:v>41981</c:v>
                </c:pt>
                <c:pt idx="9626">
                  <c:v>41982</c:v>
                </c:pt>
                <c:pt idx="9627">
                  <c:v>41983</c:v>
                </c:pt>
                <c:pt idx="9628">
                  <c:v>41984</c:v>
                </c:pt>
                <c:pt idx="9629">
                  <c:v>41985</c:v>
                </c:pt>
                <c:pt idx="9630">
                  <c:v>41988</c:v>
                </c:pt>
                <c:pt idx="9631">
                  <c:v>41989</c:v>
                </c:pt>
                <c:pt idx="9632">
                  <c:v>41990</c:v>
                </c:pt>
                <c:pt idx="9633">
                  <c:v>41991</c:v>
                </c:pt>
                <c:pt idx="9634">
                  <c:v>41992</c:v>
                </c:pt>
                <c:pt idx="9635">
                  <c:v>41995</c:v>
                </c:pt>
                <c:pt idx="9636">
                  <c:v>41996</c:v>
                </c:pt>
                <c:pt idx="9637">
                  <c:v>41997</c:v>
                </c:pt>
                <c:pt idx="9638">
                  <c:v>41999</c:v>
                </c:pt>
                <c:pt idx="9639">
                  <c:v>42002</c:v>
                </c:pt>
                <c:pt idx="9640">
                  <c:v>42003</c:v>
                </c:pt>
                <c:pt idx="9641">
                  <c:v>42004</c:v>
                </c:pt>
                <c:pt idx="9642">
                  <c:v>42006</c:v>
                </c:pt>
                <c:pt idx="9643">
                  <c:v>42009</c:v>
                </c:pt>
                <c:pt idx="9644">
                  <c:v>42010</c:v>
                </c:pt>
                <c:pt idx="9645">
                  <c:v>42011</c:v>
                </c:pt>
                <c:pt idx="9646">
                  <c:v>42012</c:v>
                </c:pt>
                <c:pt idx="9647">
                  <c:v>42013</c:v>
                </c:pt>
                <c:pt idx="9648">
                  <c:v>42016</c:v>
                </c:pt>
                <c:pt idx="9649">
                  <c:v>42017</c:v>
                </c:pt>
                <c:pt idx="9650">
                  <c:v>42018</c:v>
                </c:pt>
                <c:pt idx="9651">
                  <c:v>42019</c:v>
                </c:pt>
                <c:pt idx="9652">
                  <c:v>42020</c:v>
                </c:pt>
                <c:pt idx="9653">
                  <c:v>42024</c:v>
                </c:pt>
                <c:pt idx="9654">
                  <c:v>42025</c:v>
                </c:pt>
                <c:pt idx="9655">
                  <c:v>42026</c:v>
                </c:pt>
                <c:pt idx="9656">
                  <c:v>42027</c:v>
                </c:pt>
                <c:pt idx="9657">
                  <c:v>42030</c:v>
                </c:pt>
                <c:pt idx="9658">
                  <c:v>42031</c:v>
                </c:pt>
                <c:pt idx="9659">
                  <c:v>42032</c:v>
                </c:pt>
                <c:pt idx="9660">
                  <c:v>42033</c:v>
                </c:pt>
                <c:pt idx="9661">
                  <c:v>42034</c:v>
                </c:pt>
                <c:pt idx="9662">
                  <c:v>42037</c:v>
                </c:pt>
                <c:pt idx="9663">
                  <c:v>42038</c:v>
                </c:pt>
                <c:pt idx="9664">
                  <c:v>42039</c:v>
                </c:pt>
                <c:pt idx="9665">
                  <c:v>42040</c:v>
                </c:pt>
                <c:pt idx="9666">
                  <c:v>42041</c:v>
                </c:pt>
                <c:pt idx="9667">
                  <c:v>42044</c:v>
                </c:pt>
                <c:pt idx="9668">
                  <c:v>42045</c:v>
                </c:pt>
                <c:pt idx="9669">
                  <c:v>42046</c:v>
                </c:pt>
                <c:pt idx="9670">
                  <c:v>42047</c:v>
                </c:pt>
                <c:pt idx="9671">
                  <c:v>42048</c:v>
                </c:pt>
                <c:pt idx="9672">
                  <c:v>42052</c:v>
                </c:pt>
                <c:pt idx="9673">
                  <c:v>42053</c:v>
                </c:pt>
                <c:pt idx="9674">
                  <c:v>42054</c:v>
                </c:pt>
                <c:pt idx="9675">
                  <c:v>42055</c:v>
                </c:pt>
                <c:pt idx="9676">
                  <c:v>42058</c:v>
                </c:pt>
                <c:pt idx="9677">
                  <c:v>42059</c:v>
                </c:pt>
                <c:pt idx="9678">
                  <c:v>42060</c:v>
                </c:pt>
                <c:pt idx="9679">
                  <c:v>42061</c:v>
                </c:pt>
                <c:pt idx="9680">
                  <c:v>42062</c:v>
                </c:pt>
                <c:pt idx="9681">
                  <c:v>42065</c:v>
                </c:pt>
                <c:pt idx="9682">
                  <c:v>42066</c:v>
                </c:pt>
                <c:pt idx="9683">
                  <c:v>42067</c:v>
                </c:pt>
                <c:pt idx="9684">
                  <c:v>42068</c:v>
                </c:pt>
                <c:pt idx="9685">
                  <c:v>42069</c:v>
                </c:pt>
                <c:pt idx="9686">
                  <c:v>42072</c:v>
                </c:pt>
                <c:pt idx="9687">
                  <c:v>42073</c:v>
                </c:pt>
                <c:pt idx="9688">
                  <c:v>42074</c:v>
                </c:pt>
                <c:pt idx="9689">
                  <c:v>42075</c:v>
                </c:pt>
                <c:pt idx="9690">
                  <c:v>42076</c:v>
                </c:pt>
                <c:pt idx="9691">
                  <c:v>42079</c:v>
                </c:pt>
                <c:pt idx="9692">
                  <c:v>42080</c:v>
                </c:pt>
                <c:pt idx="9693">
                  <c:v>42081</c:v>
                </c:pt>
                <c:pt idx="9694">
                  <c:v>42082</c:v>
                </c:pt>
                <c:pt idx="9695">
                  <c:v>42083</c:v>
                </c:pt>
                <c:pt idx="9696">
                  <c:v>42086</c:v>
                </c:pt>
                <c:pt idx="9697">
                  <c:v>42087</c:v>
                </c:pt>
                <c:pt idx="9698">
                  <c:v>42088</c:v>
                </c:pt>
                <c:pt idx="9699">
                  <c:v>42089</c:v>
                </c:pt>
                <c:pt idx="9700">
                  <c:v>42090</c:v>
                </c:pt>
                <c:pt idx="9701">
                  <c:v>42093</c:v>
                </c:pt>
                <c:pt idx="9702">
                  <c:v>42094</c:v>
                </c:pt>
                <c:pt idx="9703">
                  <c:v>42095</c:v>
                </c:pt>
                <c:pt idx="9704">
                  <c:v>42096</c:v>
                </c:pt>
                <c:pt idx="9705">
                  <c:v>42097</c:v>
                </c:pt>
                <c:pt idx="9706">
                  <c:v>42100</c:v>
                </c:pt>
                <c:pt idx="9707">
                  <c:v>42101</c:v>
                </c:pt>
                <c:pt idx="9708">
                  <c:v>42102</c:v>
                </c:pt>
                <c:pt idx="9709">
                  <c:v>42103</c:v>
                </c:pt>
                <c:pt idx="9710">
                  <c:v>42104</c:v>
                </c:pt>
                <c:pt idx="9711">
                  <c:v>42107</c:v>
                </c:pt>
                <c:pt idx="9712">
                  <c:v>42108</c:v>
                </c:pt>
                <c:pt idx="9713">
                  <c:v>42109</c:v>
                </c:pt>
                <c:pt idx="9714">
                  <c:v>42110</c:v>
                </c:pt>
                <c:pt idx="9715">
                  <c:v>42111</c:v>
                </c:pt>
                <c:pt idx="9716">
                  <c:v>42114</c:v>
                </c:pt>
                <c:pt idx="9717">
                  <c:v>42115</c:v>
                </c:pt>
                <c:pt idx="9718">
                  <c:v>42116</c:v>
                </c:pt>
                <c:pt idx="9719">
                  <c:v>42117</c:v>
                </c:pt>
                <c:pt idx="9720">
                  <c:v>42118</c:v>
                </c:pt>
                <c:pt idx="9721">
                  <c:v>42121</c:v>
                </c:pt>
                <c:pt idx="9722">
                  <c:v>42122</c:v>
                </c:pt>
                <c:pt idx="9723">
                  <c:v>42123</c:v>
                </c:pt>
                <c:pt idx="9724">
                  <c:v>42124</c:v>
                </c:pt>
                <c:pt idx="9725">
                  <c:v>42125</c:v>
                </c:pt>
                <c:pt idx="9726">
                  <c:v>42128</c:v>
                </c:pt>
                <c:pt idx="9727">
                  <c:v>42129</c:v>
                </c:pt>
                <c:pt idx="9728">
                  <c:v>42130</c:v>
                </c:pt>
                <c:pt idx="9729">
                  <c:v>42131</c:v>
                </c:pt>
                <c:pt idx="9730">
                  <c:v>42132</c:v>
                </c:pt>
                <c:pt idx="9731">
                  <c:v>42135</c:v>
                </c:pt>
                <c:pt idx="9732">
                  <c:v>42136</c:v>
                </c:pt>
                <c:pt idx="9733">
                  <c:v>42137</c:v>
                </c:pt>
                <c:pt idx="9734">
                  <c:v>42138</c:v>
                </c:pt>
                <c:pt idx="9735">
                  <c:v>42139</c:v>
                </c:pt>
                <c:pt idx="9736">
                  <c:v>42142</c:v>
                </c:pt>
                <c:pt idx="9737">
                  <c:v>42143</c:v>
                </c:pt>
                <c:pt idx="9738">
                  <c:v>42144</c:v>
                </c:pt>
                <c:pt idx="9739">
                  <c:v>42145</c:v>
                </c:pt>
                <c:pt idx="9740">
                  <c:v>42146</c:v>
                </c:pt>
                <c:pt idx="9741">
                  <c:v>42150</c:v>
                </c:pt>
                <c:pt idx="9742">
                  <c:v>42151</c:v>
                </c:pt>
                <c:pt idx="9743">
                  <c:v>42152</c:v>
                </c:pt>
                <c:pt idx="9744">
                  <c:v>42153</c:v>
                </c:pt>
                <c:pt idx="9745">
                  <c:v>42156</c:v>
                </c:pt>
                <c:pt idx="9746">
                  <c:v>42157</c:v>
                </c:pt>
                <c:pt idx="9747">
                  <c:v>42158</c:v>
                </c:pt>
                <c:pt idx="9748">
                  <c:v>42159</c:v>
                </c:pt>
                <c:pt idx="9749">
                  <c:v>42160</c:v>
                </c:pt>
                <c:pt idx="9750">
                  <c:v>42163</c:v>
                </c:pt>
                <c:pt idx="9751">
                  <c:v>42164</c:v>
                </c:pt>
                <c:pt idx="9752">
                  <c:v>42165</c:v>
                </c:pt>
                <c:pt idx="9753">
                  <c:v>42166</c:v>
                </c:pt>
                <c:pt idx="9754">
                  <c:v>42167</c:v>
                </c:pt>
                <c:pt idx="9755">
                  <c:v>42170</c:v>
                </c:pt>
                <c:pt idx="9756">
                  <c:v>42171</c:v>
                </c:pt>
                <c:pt idx="9757">
                  <c:v>42172</c:v>
                </c:pt>
                <c:pt idx="9758">
                  <c:v>42173</c:v>
                </c:pt>
                <c:pt idx="9759">
                  <c:v>42174</c:v>
                </c:pt>
                <c:pt idx="9760">
                  <c:v>42177</c:v>
                </c:pt>
                <c:pt idx="9761">
                  <c:v>42178</c:v>
                </c:pt>
                <c:pt idx="9762">
                  <c:v>42179</c:v>
                </c:pt>
                <c:pt idx="9763">
                  <c:v>42180</c:v>
                </c:pt>
                <c:pt idx="9764">
                  <c:v>42181</c:v>
                </c:pt>
                <c:pt idx="9765">
                  <c:v>42184</c:v>
                </c:pt>
                <c:pt idx="9766">
                  <c:v>42185</c:v>
                </c:pt>
                <c:pt idx="9767">
                  <c:v>42186</c:v>
                </c:pt>
                <c:pt idx="9768">
                  <c:v>42187</c:v>
                </c:pt>
                <c:pt idx="9769">
                  <c:v>42191</c:v>
                </c:pt>
                <c:pt idx="9770">
                  <c:v>42192</c:v>
                </c:pt>
                <c:pt idx="9771">
                  <c:v>42193</c:v>
                </c:pt>
                <c:pt idx="9772">
                  <c:v>42194</c:v>
                </c:pt>
                <c:pt idx="9773">
                  <c:v>42195</c:v>
                </c:pt>
                <c:pt idx="9774">
                  <c:v>42198</c:v>
                </c:pt>
                <c:pt idx="9775">
                  <c:v>42199</c:v>
                </c:pt>
                <c:pt idx="9776">
                  <c:v>42200</c:v>
                </c:pt>
                <c:pt idx="9777">
                  <c:v>42201</c:v>
                </c:pt>
                <c:pt idx="9778">
                  <c:v>42202</c:v>
                </c:pt>
                <c:pt idx="9779">
                  <c:v>42205</c:v>
                </c:pt>
                <c:pt idx="9780">
                  <c:v>42206</c:v>
                </c:pt>
                <c:pt idx="9781">
                  <c:v>42207</c:v>
                </c:pt>
                <c:pt idx="9782">
                  <c:v>42208</c:v>
                </c:pt>
                <c:pt idx="9783">
                  <c:v>42209</c:v>
                </c:pt>
                <c:pt idx="9784">
                  <c:v>42212</c:v>
                </c:pt>
                <c:pt idx="9785">
                  <c:v>42213</c:v>
                </c:pt>
                <c:pt idx="9786">
                  <c:v>42214</c:v>
                </c:pt>
                <c:pt idx="9787">
                  <c:v>42215</c:v>
                </c:pt>
                <c:pt idx="9788">
                  <c:v>42216</c:v>
                </c:pt>
                <c:pt idx="9789">
                  <c:v>42219</c:v>
                </c:pt>
                <c:pt idx="9790">
                  <c:v>42220</c:v>
                </c:pt>
                <c:pt idx="9791">
                  <c:v>42221</c:v>
                </c:pt>
                <c:pt idx="9792">
                  <c:v>42222</c:v>
                </c:pt>
                <c:pt idx="9793">
                  <c:v>42223</c:v>
                </c:pt>
                <c:pt idx="9794">
                  <c:v>42226</c:v>
                </c:pt>
                <c:pt idx="9795">
                  <c:v>42227</c:v>
                </c:pt>
                <c:pt idx="9796">
                  <c:v>42228</c:v>
                </c:pt>
                <c:pt idx="9797">
                  <c:v>42229</c:v>
                </c:pt>
                <c:pt idx="9798">
                  <c:v>42230</c:v>
                </c:pt>
                <c:pt idx="9799">
                  <c:v>42233</c:v>
                </c:pt>
                <c:pt idx="9800">
                  <c:v>42234</c:v>
                </c:pt>
                <c:pt idx="9801">
                  <c:v>42235</c:v>
                </c:pt>
                <c:pt idx="9802">
                  <c:v>42236</c:v>
                </c:pt>
                <c:pt idx="9803">
                  <c:v>42237</c:v>
                </c:pt>
                <c:pt idx="9804">
                  <c:v>42240</c:v>
                </c:pt>
                <c:pt idx="9805">
                  <c:v>42241</c:v>
                </c:pt>
                <c:pt idx="9806">
                  <c:v>42242</c:v>
                </c:pt>
                <c:pt idx="9807">
                  <c:v>42243</c:v>
                </c:pt>
                <c:pt idx="9808">
                  <c:v>42244</c:v>
                </c:pt>
                <c:pt idx="9809">
                  <c:v>42247</c:v>
                </c:pt>
                <c:pt idx="9810">
                  <c:v>42248</c:v>
                </c:pt>
                <c:pt idx="9811">
                  <c:v>42249</c:v>
                </c:pt>
                <c:pt idx="9812">
                  <c:v>42250</c:v>
                </c:pt>
                <c:pt idx="9813">
                  <c:v>42251</c:v>
                </c:pt>
                <c:pt idx="9814">
                  <c:v>42255</c:v>
                </c:pt>
                <c:pt idx="9815">
                  <c:v>42256</c:v>
                </c:pt>
                <c:pt idx="9816">
                  <c:v>42257</c:v>
                </c:pt>
                <c:pt idx="9817">
                  <c:v>42258</c:v>
                </c:pt>
                <c:pt idx="9818">
                  <c:v>42261</c:v>
                </c:pt>
                <c:pt idx="9819">
                  <c:v>42262</c:v>
                </c:pt>
                <c:pt idx="9820">
                  <c:v>42263</c:v>
                </c:pt>
                <c:pt idx="9821">
                  <c:v>42264</c:v>
                </c:pt>
                <c:pt idx="9822">
                  <c:v>42265</c:v>
                </c:pt>
                <c:pt idx="9823">
                  <c:v>42268</c:v>
                </c:pt>
                <c:pt idx="9824">
                  <c:v>42269</c:v>
                </c:pt>
                <c:pt idx="9825">
                  <c:v>42270</c:v>
                </c:pt>
                <c:pt idx="9826">
                  <c:v>42271</c:v>
                </c:pt>
                <c:pt idx="9827">
                  <c:v>42272</c:v>
                </c:pt>
                <c:pt idx="9828">
                  <c:v>42275</c:v>
                </c:pt>
                <c:pt idx="9829">
                  <c:v>42276</c:v>
                </c:pt>
                <c:pt idx="9830">
                  <c:v>42277</c:v>
                </c:pt>
                <c:pt idx="9831">
                  <c:v>42278</c:v>
                </c:pt>
                <c:pt idx="9832">
                  <c:v>42279</c:v>
                </c:pt>
                <c:pt idx="9833">
                  <c:v>42282</c:v>
                </c:pt>
                <c:pt idx="9834">
                  <c:v>42283</c:v>
                </c:pt>
                <c:pt idx="9835">
                  <c:v>42284</c:v>
                </c:pt>
                <c:pt idx="9836">
                  <c:v>42285</c:v>
                </c:pt>
                <c:pt idx="9837">
                  <c:v>42286</c:v>
                </c:pt>
                <c:pt idx="9838">
                  <c:v>42290</c:v>
                </c:pt>
                <c:pt idx="9839">
                  <c:v>42291</c:v>
                </c:pt>
                <c:pt idx="9840">
                  <c:v>42292</c:v>
                </c:pt>
                <c:pt idx="9841">
                  <c:v>42293</c:v>
                </c:pt>
                <c:pt idx="9842">
                  <c:v>42296</c:v>
                </c:pt>
                <c:pt idx="9843">
                  <c:v>42297</c:v>
                </c:pt>
                <c:pt idx="9844">
                  <c:v>42298</c:v>
                </c:pt>
                <c:pt idx="9845">
                  <c:v>42299</c:v>
                </c:pt>
                <c:pt idx="9846">
                  <c:v>42300</c:v>
                </c:pt>
                <c:pt idx="9847">
                  <c:v>42303</c:v>
                </c:pt>
                <c:pt idx="9848">
                  <c:v>42304</c:v>
                </c:pt>
                <c:pt idx="9849">
                  <c:v>42305</c:v>
                </c:pt>
                <c:pt idx="9850">
                  <c:v>42306</c:v>
                </c:pt>
                <c:pt idx="9851">
                  <c:v>42307</c:v>
                </c:pt>
                <c:pt idx="9852">
                  <c:v>42310</c:v>
                </c:pt>
                <c:pt idx="9853">
                  <c:v>42311</c:v>
                </c:pt>
                <c:pt idx="9854">
                  <c:v>42312</c:v>
                </c:pt>
                <c:pt idx="9855">
                  <c:v>42313</c:v>
                </c:pt>
                <c:pt idx="9856">
                  <c:v>42314</c:v>
                </c:pt>
                <c:pt idx="9857">
                  <c:v>42317</c:v>
                </c:pt>
                <c:pt idx="9858">
                  <c:v>42318</c:v>
                </c:pt>
                <c:pt idx="9859">
                  <c:v>42320</c:v>
                </c:pt>
                <c:pt idx="9860">
                  <c:v>42321</c:v>
                </c:pt>
                <c:pt idx="9861">
                  <c:v>42324</c:v>
                </c:pt>
                <c:pt idx="9862">
                  <c:v>42325</c:v>
                </c:pt>
                <c:pt idx="9863">
                  <c:v>42326</c:v>
                </c:pt>
                <c:pt idx="9864">
                  <c:v>42327</c:v>
                </c:pt>
                <c:pt idx="9865">
                  <c:v>42328</c:v>
                </c:pt>
                <c:pt idx="9866">
                  <c:v>42331</c:v>
                </c:pt>
                <c:pt idx="9867">
                  <c:v>42332</c:v>
                </c:pt>
                <c:pt idx="9868">
                  <c:v>42333</c:v>
                </c:pt>
                <c:pt idx="9869">
                  <c:v>42335</c:v>
                </c:pt>
                <c:pt idx="9870">
                  <c:v>42338</c:v>
                </c:pt>
                <c:pt idx="9871">
                  <c:v>42339</c:v>
                </c:pt>
                <c:pt idx="9872">
                  <c:v>42340</c:v>
                </c:pt>
                <c:pt idx="9873">
                  <c:v>42341</c:v>
                </c:pt>
                <c:pt idx="9874">
                  <c:v>42342</c:v>
                </c:pt>
                <c:pt idx="9875">
                  <c:v>42345</c:v>
                </c:pt>
                <c:pt idx="9876">
                  <c:v>42346</c:v>
                </c:pt>
                <c:pt idx="9877">
                  <c:v>42347</c:v>
                </c:pt>
                <c:pt idx="9878">
                  <c:v>42348</c:v>
                </c:pt>
                <c:pt idx="9879">
                  <c:v>42349</c:v>
                </c:pt>
                <c:pt idx="9880">
                  <c:v>42352</c:v>
                </c:pt>
                <c:pt idx="9881">
                  <c:v>42353</c:v>
                </c:pt>
                <c:pt idx="9882">
                  <c:v>42354</c:v>
                </c:pt>
                <c:pt idx="9883">
                  <c:v>42355</c:v>
                </c:pt>
                <c:pt idx="9884">
                  <c:v>42356</c:v>
                </c:pt>
                <c:pt idx="9885">
                  <c:v>42359</c:v>
                </c:pt>
                <c:pt idx="9886">
                  <c:v>42360</c:v>
                </c:pt>
                <c:pt idx="9887">
                  <c:v>42361</c:v>
                </c:pt>
                <c:pt idx="9888">
                  <c:v>42362</c:v>
                </c:pt>
                <c:pt idx="9889">
                  <c:v>42366</c:v>
                </c:pt>
                <c:pt idx="9890">
                  <c:v>42367</c:v>
                </c:pt>
                <c:pt idx="9891">
                  <c:v>42368</c:v>
                </c:pt>
                <c:pt idx="9892">
                  <c:v>42369</c:v>
                </c:pt>
                <c:pt idx="9893">
                  <c:v>42373</c:v>
                </c:pt>
                <c:pt idx="9894">
                  <c:v>42374</c:v>
                </c:pt>
                <c:pt idx="9895">
                  <c:v>42375</c:v>
                </c:pt>
                <c:pt idx="9896">
                  <c:v>42376</c:v>
                </c:pt>
                <c:pt idx="9897">
                  <c:v>42377</c:v>
                </c:pt>
                <c:pt idx="9898">
                  <c:v>42380</c:v>
                </c:pt>
                <c:pt idx="9899">
                  <c:v>42381</c:v>
                </c:pt>
                <c:pt idx="9900">
                  <c:v>42382</c:v>
                </c:pt>
                <c:pt idx="9901">
                  <c:v>42383</c:v>
                </c:pt>
                <c:pt idx="9902">
                  <c:v>42384</c:v>
                </c:pt>
                <c:pt idx="9903">
                  <c:v>42388</c:v>
                </c:pt>
                <c:pt idx="9904">
                  <c:v>42389</c:v>
                </c:pt>
                <c:pt idx="9905">
                  <c:v>42390</c:v>
                </c:pt>
                <c:pt idx="9906">
                  <c:v>42391</c:v>
                </c:pt>
                <c:pt idx="9907">
                  <c:v>42394</c:v>
                </c:pt>
                <c:pt idx="9908">
                  <c:v>42395</c:v>
                </c:pt>
                <c:pt idx="9909">
                  <c:v>42396</c:v>
                </c:pt>
                <c:pt idx="9910">
                  <c:v>42397</c:v>
                </c:pt>
                <c:pt idx="9911">
                  <c:v>42398</c:v>
                </c:pt>
                <c:pt idx="9912">
                  <c:v>42401</c:v>
                </c:pt>
                <c:pt idx="9913">
                  <c:v>42402</c:v>
                </c:pt>
                <c:pt idx="9914">
                  <c:v>42403</c:v>
                </c:pt>
                <c:pt idx="9915">
                  <c:v>42404</c:v>
                </c:pt>
                <c:pt idx="9916">
                  <c:v>42405</c:v>
                </c:pt>
                <c:pt idx="9917">
                  <c:v>42408</c:v>
                </c:pt>
                <c:pt idx="9918">
                  <c:v>42409</c:v>
                </c:pt>
                <c:pt idx="9919">
                  <c:v>42410</c:v>
                </c:pt>
                <c:pt idx="9920">
                  <c:v>42411</c:v>
                </c:pt>
                <c:pt idx="9921">
                  <c:v>42412</c:v>
                </c:pt>
                <c:pt idx="9922">
                  <c:v>42416</c:v>
                </c:pt>
                <c:pt idx="9923">
                  <c:v>42417</c:v>
                </c:pt>
                <c:pt idx="9924">
                  <c:v>42418</c:v>
                </c:pt>
                <c:pt idx="9925">
                  <c:v>42419</c:v>
                </c:pt>
                <c:pt idx="9926">
                  <c:v>42422</c:v>
                </c:pt>
                <c:pt idx="9927">
                  <c:v>42423</c:v>
                </c:pt>
                <c:pt idx="9928">
                  <c:v>42424</c:v>
                </c:pt>
                <c:pt idx="9929">
                  <c:v>42425</c:v>
                </c:pt>
                <c:pt idx="9930">
                  <c:v>42426</c:v>
                </c:pt>
                <c:pt idx="9931">
                  <c:v>42429</c:v>
                </c:pt>
                <c:pt idx="9932">
                  <c:v>42430</c:v>
                </c:pt>
                <c:pt idx="9933">
                  <c:v>42431</c:v>
                </c:pt>
                <c:pt idx="9934">
                  <c:v>42432</c:v>
                </c:pt>
                <c:pt idx="9935">
                  <c:v>42433</c:v>
                </c:pt>
                <c:pt idx="9936">
                  <c:v>42436</c:v>
                </c:pt>
                <c:pt idx="9937">
                  <c:v>42437</c:v>
                </c:pt>
                <c:pt idx="9938">
                  <c:v>42438</c:v>
                </c:pt>
                <c:pt idx="9939">
                  <c:v>42439</c:v>
                </c:pt>
                <c:pt idx="9940">
                  <c:v>42440</c:v>
                </c:pt>
                <c:pt idx="9941">
                  <c:v>42443</c:v>
                </c:pt>
                <c:pt idx="9942">
                  <c:v>42444</c:v>
                </c:pt>
                <c:pt idx="9943">
                  <c:v>42445</c:v>
                </c:pt>
                <c:pt idx="9944">
                  <c:v>42446</c:v>
                </c:pt>
                <c:pt idx="9945">
                  <c:v>42447</c:v>
                </c:pt>
                <c:pt idx="9946">
                  <c:v>42450</c:v>
                </c:pt>
                <c:pt idx="9947">
                  <c:v>42451</c:v>
                </c:pt>
                <c:pt idx="9948">
                  <c:v>42452</c:v>
                </c:pt>
                <c:pt idx="9949">
                  <c:v>42453</c:v>
                </c:pt>
                <c:pt idx="9950">
                  <c:v>42457</c:v>
                </c:pt>
                <c:pt idx="9951">
                  <c:v>42458</c:v>
                </c:pt>
                <c:pt idx="9952">
                  <c:v>42459</c:v>
                </c:pt>
                <c:pt idx="9953">
                  <c:v>42460</c:v>
                </c:pt>
                <c:pt idx="9954">
                  <c:v>42461</c:v>
                </c:pt>
                <c:pt idx="9955">
                  <c:v>42464</c:v>
                </c:pt>
                <c:pt idx="9956">
                  <c:v>42465</c:v>
                </c:pt>
                <c:pt idx="9957">
                  <c:v>42466</c:v>
                </c:pt>
                <c:pt idx="9958">
                  <c:v>42467</c:v>
                </c:pt>
                <c:pt idx="9959">
                  <c:v>42468</c:v>
                </c:pt>
                <c:pt idx="9960">
                  <c:v>42471</c:v>
                </c:pt>
                <c:pt idx="9961">
                  <c:v>42472</c:v>
                </c:pt>
                <c:pt idx="9962">
                  <c:v>42473</c:v>
                </c:pt>
                <c:pt idx="9963">
                  <c:v>42474</c:v>
                </c:pt>
                <c:pt idx="9964">
                  <c:v>42475</c:v>
                </c:pt>
                <c:pt idx="9965">
                  <c:v>42478</c:v>
                </c:pt>
                <c:pt idx="9966">
                  <c:v>42479</c:v>
                </c:pt>
                <c:pt idx="9967">
                  <c:v>42480</c:v>
                </c:pt>
                <c:pt idx="9968">
                  <c:v>42481</c:v>
                </c:pt>
                <c:pt idx="9969">
                  <c:v>42482</c:v>
                </c:pt>
                <c:pt idx="9970">
                  <c:v>42485</c:v>
                </c:pt>
                <c:pt idx="9971">
                  <c:v>42486</c:v>
                </c:pt>
                <c:pt idx="9972">
                  <c:v>42487</c:v>
                </c:pt>
                <c:pt idx="9973">
                  <c:v>42488</c:v>
                </c:pt>
                <c:pt idx="9974">
                  <c:v>42489</c:v>
                </c:pt>
                <c:pt idx="9975">
                  <c:v>42492</c:v>
                </c:pt>
                <c:pt idx="9976">
                  <c:v>42493</c:v>
                </c:pt>
                <c:pt idx="9977">
                  <c:v>42494</c:v>
                </c:pt>
                <c:pt idx="9978">
                  <c:v>42495</c:v>
                </c:pt>
                <c:pt idx="9979">
                  <c:v>42496</c:v>
                </c:pt>
                <c:pt idx="9980">
                  <c:v>42499</c:v>
                </c:pt>
                <c:pt idx="9981">
                  <c:v>42500</c:v>
                </c:pt>
                <c:pt idx="9982">
                  <c:v>42501</c:v>
                </c:pt>
                <c:pt idx="9983">
                  <c:v>42502</c:v>
                </c:pt>
                <c:pt idx="9984">
                  <c:v>42503</c:v>
                </c:pt>
                <c:pt idx="9985">
                  <c:v>42506</c:v>
                </c:pt>
                <c:pt idx="9986">
                  <c:v>42507</c:v>
                </c:pt>
                <c:pt idx="9987">
                  <c:v>42508</c:v>
                </c:pt>
                <c:pt idx="9988">
                  <c:v>42509</c:v>
                </c:pt>
                <c:pt idx="9989">
                  <c:v>42510</c:v>
                </c:pt>
                <c:pt idx="9990">
                  <c:v>42513</c:v>
                </c:pt>
                <c:pt idx="9991">
                  <c:v>42514</c:v>
                </c:pt>
                <c:pt idx="9992">
                  <c:v>42515</c:v>
                </c:pt>
                <c:pt idx="9993">
                  <c:v>42516</c:v>
                </c:pt>
                <c:pt idx="9994">
                  <c:v>42517</c:v>
                </c:pt>
                <c:pt idx="9995">
                  <c:v>42521</c:v>
                </c:pt>
                <c:pt idx="9996">
                  <c:v>42522</c:v>
                </c:pt>
                <c:pt idx="9997">
                  <c:v>42523</c:v>
                </c:pt>
                <c:pt idx="9998">
                  <c:v>42524</c:v>
                </c:pt>
                <c:pt idx="9999">
                  <c:v>42527</c:v>
                </c:pt>
                <c:pt idx="10000">
                  <c:v>42528</c:v>
                </c:pt>
                <c:pt idx="10001">
                  <c:v>42529</c:v>
                </c:pt>
                <c:pt idx="10002">
                  <c:v>42530</c:v>
                </c:pt>
                <c:pt idx="10003">
                  <c:v>42531</c:v>
                </c:pt>
                <c:pt idx="10004">
                  <c:v>42534</c:v>
                </c:pt>
                <c:pt idx="10005">
                  <c:v>42535</c:v>
                </c:pt>
                <c:pt idx="10006">
                  <c:v>42536</c:v>
                </c:pt>
                <c:pt idx="10007">
                  <c:v>42537</c:v>
                </c:pt>
                <c:pt idx="10008">
                  <c:v>42538</c:v>
                </c:pt>
                <c:pt idx="10009">
                  <c:v>42541</c:v>
                </c:pt>
                <c:pt idx="10010">
                  <c:v>42542</c:v>
                </c:pt>
                <c:pt idx="10011">
                  <c:v>42543</c:v>
                </c:pt>
                <c:pt idx="10012">
                  <c:v>42544</c:v>
                </c:pt>
                <c:pt idx="10013">
                  <c:v>42545</c:v>
                </c:pt>
                <c:pt idx="10014">
                  <c:v>42548</c:v>
                </c:pt>
                <c:pt idx="10015">
                  <c:v>42549</c:v>
                </c:pt>
                <c:pt idx="10016">
                  <c:v>42550</c:v>
                </c:pt>
                <c:pt idx="10017">
                  <c:v>42551</c:v>
                </c:pt>
                <c:pt idx="10018">
                  <c:v>42552</c:v>
                </c:pt>
                <c:pt idx="10019">
                  <c:v>42556</c:v>
                </c:pt>
                <c:pt idx="10020">
                  <c:v>42557</c:v>
                </c:pt>
                <c:pt idx="10021">
                  <c:v>42558</c:v>
                </c:pt>
                <c:pt idx="10022">
                  <c:v>42559</c:v>
                </c:pt>
                <c:pt idx="10023">
                  <c:v>42562</c:v>
                </c:pt>
                <c:pt idx="10024">
                  <c:v>42563</c:v>
                </c:pt>
                <c:pt idx="10025">
                  <c:v>42564</c:v>
                </c:pt>
                <c:pt idx="10026">
                  <c:v>42565</c:v>
                </c:pt>
                <c:pt idx="10027">
                  <c:v>42566</c:v>
                </c:pt>
                <c:pt idx="10028">
                  <c:v>42569</c:v>
                </c:pt>
                <c:pt idx="10029">
                  <c:v>42570</c:v>
                </c:pt>
                <c:pt idx="10030">
                  <c:v>42571</c:v>
                </c:pt>
                <c:pt idx="10031">
                  <c:v>42572</c:v>
                </c:pt>
                <c:pt idx="10032">
                  <c:v>42573</c:v>
                </c:pt>
                <c:pt idx="10033">
                  <c:v>42576</c:v>
                </c:pt>
                <c:pt idx="10034">
                  <c:v>42577</c:v>
                </c:pt>
                <c:pt idx="10035">
                  <c:v>42578</c:v>
                </c:pt>
                <c:pt idx="10036">
                  <c:v>42579</c:v>
                </c:pt>
                <c:pt idx="10037">
                  <c:v>42580</c:v>
                </c:pt>
                <c:pt idx="10038">
                  <c:v>42583</c:v>
                </c:pt>
                <c:pt idx="10039">
                  <c:v>42584</c:v>
                </c:pt>
                <c:pt idx="10040">
                  <c:v>42585</c:v>
                </c:pt>
                <c:pt idx="10041">
                  <c:v>42586</c:v>
                </c:pt>
                <c:pt idx="10042">
                  <c:v>42587</c:v>
                </c:pt>
                <c:pt idx="10043">
                  <c:v>42590</c:v>
                </c:pt>
                <c:pt idx="10044">
                  <c:v>42591</c:v>
                </c:pt>
                <c:pt idx="10045">
                  <c:v>42592</c:v>
                </c:pt>
                <c:pt idx="10046">
                  <c:v>42593</c:v>
                </c:pt>
                <c:pt idx="10047">
                  <c:v>42594</c:v>
                </c:pt>
                <c:pt idx="10048">
                  <c:v>42597</c:v>
                </c:pt>
                <c:pt idx="10049">
                  <c:v>42598</c:v>
                </c:pt>
                <c:pt idx="10050">
                  <c:v>42599</c:v>
                </c:pt>
                <c:pt idx="10051">
                  <c:v>42600</c:v>
                </c:pt>
                <c:pt idx="10052">
                  <c:v>42601</c:v>
                </c:pt>
                <c:pt idx="10053">
                  <c:v>42604</c:v>
                </c:pt>
                <c:pt idx="10054">
                  <c:v>42605</c:v>
                </c:pt>
                <c:pt idx="10055">
                  <c:v>42606</c:v>
                </c:pt>
                <c:pt idx="10056">
                  <c:v>42607</c:v>
                </c:pt>
                <c:pt idx="10057">
                  <c:v>42608</c:v>
                </c:pt>
                <c:pt idx="10058">
                  <c:v>42611</c:v>
                </c:pt>
                <c:pt idx="10059">
                  <c:v>42612</c:v>
                </c:pt>
                <c:pt idx="10060">
                  <c:v>42613</c:v>
                </c:pt>
                <c:pt idx="10061">
                  <c:v>42614</c:v>
                </c:pt>
                <c:pt idx="10062">
                  <c:v>42615</c:v>
                </c:pt>
                <c:pt idx="10063">
                  <c:v>42619</c:v>
                </c:pt>
                <c:pt idx="10064">
                  <c:v>42620</c:v>
                </c:pt>
                <c:pt idx="10065">
                  <c:v>42621</c:v>
                </c:pt>
                <c:pt idx="10066">
                  <c:v>42622</c:v>
                </c:pt>
                <c:pt idx="10067">
                  <c:v>42625</c:v>
                </c:pt>
                <c:pt idx="10068">
                  <c:v>42626</c:v>
                </c:pt>
                <c:pt idx="10069">
                  <c:v>42627</c:v>
                </c:pt>
                <c:pt idx="10070">
                  <c:v>42628</c:v>
                </c:pt>
                <c:pt idx="10071">
                  <c:v>42629</c:v>
                </c:pt>
                <c:pt idx="10072">
                  <c:v>42632</c:v>
                </c:pt>
                <c:pt idx="10073">
                  <c:v>42633</c:v>
                </c:pt>
                <c:pt idx="10074">
                  <c:v>42634</c:v>
                </c:pt>
                <c:pt idx="10075">
                  <c:v>42635</c:v>
                </c:pt>
                <c:pt idx="10076">
                  <c:v>42636</c:v>
                </c:pt>
                <c:pt idx="10077">
                  <c:v>42639</c:v>
                </c:pt>
                <c:pt idx="10078">
                  <c:v>42640</c:v>
                </c:pt>
                <c:pt idx="10079">
                  <c:v>42641</c:v>
                </c:pt>
                <c:pt idx="10080">
                  <c:v>42642</c:v>
                </c:pt>
                <c:pt idx="10081">
                  <c:v>42643</c:v>
                </c:pt>
                <c:pt idx="10082">
                  <c:v>42646</c:v>
                </c:pt>
                <c:pt idx="10083">
                  <c:v>42647</c:v>
                </c:pt>
                <c:pt idx="10084">
                  <c:v>42648</c:v>
                </c:pt>
                <c:pt idx="10085">
                  <c:v>42649</c:v>
                </c:pt>
                <c:pt idx="10086">
                  <c:v>42650</c:v>
                </c:pt>
                <c:pt idx="10087">
                  <c:v>42654</c:v>
                </c:pt>
                <c:pt idx="10088">
                  <c:v>42655</c:v>
                </c:pt>
                <c:pt idx="10089">
                  <c:v>42656</c:v>
                </c:pt>
                <c:pt idx="10090">
                  <c:v>42657</c:v>
                </c:pt>
                <c:pt idx="10091">
                  <c:v>42660</c:v>
                </c:pt>
                <c:pt idx="10092">
                  <c:v>42661</c:v>
                </c:pt>
                <c:pt idx="10093">
                  <c:v>42662</c:v>
                </c:pt>
                <c:pt idx="10094">
                  <c:v>42663</c:v>
                </c:pt>
                <c:pt idx="10095">
                  <c:v>42664</c:v>
                </c:pt>
                <c:pt idx="10096">
                  <c:v>42667</c:v>
                </c:pt>
                <c:pt idx="10097">
                  <c:v>42668</c:v>
                </c:pt>
                <c:pt idx="10098">
                  <c:v>42669</c:v>
                </c:pt>
                <c:pt idx="10099">
                  <c:v>42670</c:v>
                </c:pt>
                <c:pt idx="10100">
                  <c:v>42671</c:v>
                </c:pt>
                <c:pt idx="10101">
                  <c:v>42674</c:v>
                </c:pt>
                <c:pt idx="10102">
                  <c:v>42675</c:v>
                </c:pt>
                <c:pt idx="10103">
                  <c:v>42676</c:v>
                </c:pt>
                <c:pt idx="10104">
                  <c:v>42677</c:v>
                </c:pt>
                <c:pt idx="10105">
                  <c:v>42678</c:v>
                </c:pt>
                <c:pt idx="10106">
                  <c:v>42681</c:v>
                </c:pt>
                <c:pt idx="10107">
                  <c:v>42682</c:v>
                </c:pt>
                <c:pt idx="10108">
                  <c:v>42683</c:v>
                </c:pt>
                <c:pt idx="10109">
                  <c:v>42684</c:v>
                </c:pt>
                <c:pt idx="10110">
                  <c:v>42688</c:v>
                </c:pt>
                <c:pt idx="10111">
                  <c:v>42689</c:v>
                </c:pt>
                <c:pt idx="10112">
                  <c:v>42690</c:v>
                </c:pt>
                <c:pt idx="10113">
                  <c:v>42691</c:v>
                </c:pt>
                <c:pt idx="10114">
                  <c:v>42692</c:v>
                </c:pt>
                <c:pt idx="10115">
                  <c:v>42695</c:v>
                </c:pt>
                <c:pt idx="10116">
                  <c:v>42696</c:v>
                </c:pt>
                <c:pt idx="10117">
                  <c:v>42697</c:v>
                </c:pt>
                <c:pt idx="10118">
                  <c:v>42699</c:v>
                </c:pt>
                <c:pt idx="10119">
                  <c:v>42702</c:v>
                </c:pt>
                <c:pt idx="10120">
                  <c:v>42703</c:v>
                </c:pt>
                <c:pt idx="10121">
                  <c:v>42704</c:v>
                </c:pt>
                <c:pt idx="10122">
                  <c:v>42705</c:v>
                </c:pt>
                <c:pt idx="10123">
                  <c:v>42706</c:v>
                </c:pt>
                <c:pt idx="10124">
                  <c:v>42709</c:v>
                </c:pt>
                <c:pt idx="10125">
                  <c:v>42710</c:v>
                </c:pt>
                <c:pt idx="10126">
                  <c:v>42711</c:v>
                </c:pt>
                <c:pt idx="10127">
                  <c:v>42712</c:v>
                </c:pt>
                <c:pt idx="10128">
                  <c:v>42713</c:v>
                </c:pt>
                <c:pt idx="10129">
                  <c:v>42716</c:v>
                </c:pt>
                <c:pt idx="10130">
                  <c:v>42717</c:v>
                </c:pt>
                <c:pt idx="10131">
                  <c:v>42718</c:v>
                </c:pt>
                <c:pt idx="10132">
                  <c:v>42719</c:v>
                </c:pt>
                <c:pt idx="10133">
                  <c:v>42720</c:v>
                </c:pt>
                <c:pt idx="10134">
                  <c:v>42723</c:v>
                </c:pt>
                <c:pt idx="10135">
                  <c:v>42724</c:v>
                </c:pt>
                <c:pt idx="10136">
                  <c:v>42725</c:v>
                </c:pt>
                <c:pt idx="10137">
                  <c:v>42726</c:v>
                </c:pt>
                <c:pt idx="10138">
                  <c:v>42727</c:v>
                </c:pt>
                <c:pt idx="10139">
                  <c:v>42731</c:v>
                </c:pt>
                <c:pt idx="10140">
                  <c:v>42732</c:v>
                </c:pt>
                <c:pt idx="10141">
                  <c:v>42733</c:v>
                </c:pt>
                <c:pt idx="10142">
                  <c:v>42734</c:v>
                </c:pt>
                <c:pt idx="10143">
                  <c:v>42738</c:v>
                </c:pt>
                <c:pt idx="10144">
                  <c:v>42739</c:v>
                </c:pt>
                <c:pt idx="10145">
                  <c:v>42740</c:v>
                </c:pt>
                <c:pt idx="10146">
                  <c:v>42741</c:v>
                </c:pt>
                <c:pt idx="10147">
                  <c:v>42744</c:v>
                </c:pt>
                <c:pt idx="10148">
                  <c:v>42745</c:v>
                </c:pt>
                <c:pt idx="10149">
                  <c:v>42746</c:v>
                </c:pt>
                <c:pt idx="10150">
                  <c:v>42747</c:v>
                </c:pt>
                <c:pt idx="10151">
                  <c:v>42748</c:v>
                </c:pt>
                <c:pt idx="10152">
                  <c:v>42752</c:v>
                </c:pt>
                <c:pt idx="10153">
                  <c:v>42753</c:v>
                </c:pt>
                <c:pt idx="10154">
                  <c:v>42754</c:v>
                </c:pt>
                <c:pt idx="10155">
                  <c:v>42755</c:v>
                </c:pt>
                <c:pt idx="10156">
                  <c:v>42758</c:v>
                </c:pt>
                <c:pt idx="10157">
                  <c:v>42759</c:v>
                </c:pt>
                <c:pt idx="10158">
                  <c:v>42760</c:v>
                </c:pt>
                <c:pt idx="10159">
                  <c:v>42761</c:v>
                </c:pt>
                <c:pt idx="10160">
                  <c:v>42762</c:v>
                </c:pt>
                <c:pt idx="10161">
                  <c:v>42765</c:v>
                </c:pt>
                <c:pt idx="10162">
                  <c:v>42766</c:v>
                </c:pt>
                <c:pt idx="10163">
                  <c:v>42767</c:v>
                </c:pt>
                <c:pt idx="10164">
                  <c:v>42768</c:v>
                </c:pt>
                <c:pt idx="10165">
                  <c:v>42769</c:v>
                </c:pt>
                <c:pt idx="10166">
                  <c:v>42772</c:v>
                </c:pt>
                <c:pt idx="10167">
                  <c:v>42773</c:v>
                </c:pt>
                <c:pt idx="10168">
                  <c:v>42774</c:v>
                </c:pt>
                <c:pt idx="10169">
                  <c:v>42775</c:v>
                </c:pt>
                <c:pt idx="10170">
                  <c:v>42776</c:v>
                </c:pt>
                <c:pt idx="10171">
                  <c:v>42779</c:v>
                </c:pt>
                <c:pt idx="10172">
                  <c:v>42780</c:v>
                </c:pt>
                <c:pt idx="10173">
                  <c:v>42781</c:v>
                </c:pt>
                <c:pt idx="10174">
                  <c:v>42782</c:v>
                </c:pt>
                <c:pt idx="10175">
                  <c:v>42783</c:v>
                </c:pt>
                <c:pt idx="10176">
                  <c:v>42787</c:v>
                </c:pt>
                <c:pt idx="10177">
                  <c:v>42788</c:v>
                </c:pt>
                <c:pt idx="10178">
                  <c:v>42789</c:v>
                </c:pt>
                <c:pt idx="10179">
                  <c:v>42790</c:v>
                </c:pt>
                <c:pt idx="10180">
                  <c:v>42793</c:v>
                </c:pt>
                <c:pt idx="10181">
                  <c:v>42794</c:v>
                </c:pt>
                <c:pt idx="10182">
                  <c:v>42795</c:v>
                </c:pt>
                <c:pt idx="10183">
                  <c:v>42796</c:v>
                </c:pt>
                <c:pt idx="10184">
                  <c:v>42797</c:v>
                </c:pt>
                <c:pt idx="10185">
                  <c:v>42800</c:v>
                </c:pt>
                <c:pt idx="10186">
                  <c:v>42801</c:v>
                </c:pt>
                <c:pt idx="10187">
                  <c:v>42802</c:v>
                </c:pt>
                <c:pt idx="10188">
                  <c:v>42803</c:v>
                </c:pt>
                <c:pt idx="10189">
                  <c:v>42804</c:v>
                </c:pt>
                <c:pt idx="10190">
                  <c:v>42807</c:v>
                </c:pt>
                <c:pt idx="10191">
                  <c:v>42808</c:v>
                </c:pt>
                <c:pt idx="10192">
                  <c:v>42809</c:v>
                </c:pt>
                <c:pt idx="10193">
                  <c:v>42810</c:v>
                </c:pt>
                <c:pt idx="10194">
                  <c:v>42811</c:v>
                </c:pt>
                <c:pt idx="10195">
                  <c:v>42814</c:v>
                </c:pt>
                <c:pt idx="10196">
                  <c:v>42815</c:v>
                </c:pt>
                <c:pt idx="10197">
                  <c:v>42816</c:v>
                </c:pt>
                <c:pt idx="10198">
                  <c:v>42817</c:v>
                </c:pt>
                <c:pt idx="10199">
                  <c:v>42818</c:v>
                </c:pt>
                <c:pt idx="10200">
                  <c:v>42821</c:v>
                </c:pt>
                <c:pt idx="10201">
                  <c:v>42822</c:v>
                </c:pt>
                <c:pt idx="10202">
                  <c:v>42823</c:v>
                </c:pt>
                <c:pt idx="10203">
                  <c:v>42824</c:v>
                </c:pt>
                <c:pt idx="10204">
                  <c:v>42825</c:v>
                </c:pt>
                <c:pt idx="10205">
                  <c:v>42828</c:v>
                </c:pt>
                <c:pt idx="10206">
                  <c:v>42829</c:v>
                </c:pt>
                <c:pt idx="10207">
                  <c:v>42830</c:v>
                </c:pt>
                <c:pt idx="10208">
                  <c:v>42831</c:v>
                </c:pt>
                <c:pt idx="10209">
                  <c:v>42832</c:v>
                </c:pt>
                <c:pt idx="10210">
                  <c:v>42835</c:v>
                </c:pt>
                <c:pt idx="10211">
                  <c:v>42836</c:v>
                </c:pt>
                <c:pt idx="10212">
                  <c:v>42837</c:v>
                </c:pt>
                <c:pt idx="10213">
                  <c:v>42838</c:v>
                </c:pt>
                <c:pt idx="10214">
                  <c:v>42842</c:v>
                </c:pt>
                <c:pt idx="10215">
                  <c:v>42843</c:v>
                </c:pt>
                <c:pt idx="10216">
                  <c:v>42844</c:v>
                </c:pt>
                <c:pt idx="10217">
                  <c:v>42845</c:v>
                </c:pt>
                <c:pt idx="10218">
                  <c:v>42846</c:v>
                </c:pt>
                <c:pt idx="10219">
                  <c:v>42849</c:v>
                </c:pt>
                <c:pt idx="10220">
                  <c:v>42850</c:v>
                </c:pt>
                <c:pt idx="10221">
                  <c:v>42851</c:v>
                </c:pt>
                <c:pt idx="10222">
                  <c:v>42852</c:v>
                </c:pt>
                <c:pt idx="10223">
                  <c:v>42853</c:v>
                </c:pt>
                <c:pt idx="10224">
                  <c:v>42856</c:v>
                </c:pt>
                <c:pt idx="10225">
                  <c:v>42857</c:v>
                </c:pt>
                <c:pt idx="10226">
                  <c:v>42858</c:v>
                </c:pt>
                <c:pt idx="10227">
                  <c:v>42859</c:v>
                </c:pt>
                <c:pt idx="10228">
                  <c:v>42860</c:v>
                </c:pt>
                <c:pt idx="10229">
                  <c:v>42863</c:v>
                </c:pt>
                <c:pt idx="10230">
                  <c:v>42864</c:v>
                </c:pt>
                <c:pt idx="10231">
                  <c:v>42865</c:v>
                </c:pt>
                <c:pt idx="10232">
                  <c:v>42866</c:v>
                </c:pt>
                <c:pt idx="10233">
                  <c:v>42867</c:v>
                </c:pt>
                <c:pt idx="10234">
                  <c:v>42870</c:v>
                </c:pt>
                <c:pt idx="10235">
                  <c:v>42871</c:v>
                </c:pt>
                <c:pt idx="10236">
                  <c:v>42872</c:v>
                </c:pt>
                <c:pt idx="10237">
                  <c:v>42873</c:v>
                </c:pt>
                <c:pt idx="10238">
                  <c:v>42874</c:v>
                </c:pt>
                <c:pt idx="10239">
                  <c:v>42877</c:v>
                </c:pt>
                <c:pt idx="10240">
                  <c:v>42878</c:v>
                </c:pt>
                <c:pt idx="10241">
                  <c:v>42879</c:v>
                </c:pt>
                <c:pt idx="10242">
                  <c:v>42880</c:v>
                </c:pt>
                <c:pt idx="10243">
                  <c:v>42881</c:v>
                </c:pt>
                <c:pt idx="10244">
                  <c:v>42885</c:v>
                </c:pt>
                <c:pt idx="10245">
                  <c:v>42886</c:v>
                </c:pt>
                <c:pt idx="10246">
                  <c:v>42887</c:v>
                </c:pt>
                <c:pt idx="10247">
                  <c:v>42888</c:v>
                </c:pt>
                <c:pt idx="10248">
                  <c:v>42891</c:v>
                </c:pt>
                <c:pt idx="10249">
                  <c:v>42892</c:v>
                </c:pt>
                <c:pt idx="10250">
                  <c:v>42893</c:v>
                </c:pt>
                <c:pt idx="10251">
                  <c:v>42894</c:v>
                </c:pt>
                <c:pt idx="10252">
                  <c:v>42895</c:v>
                </c:pt>
                <c:pt idx="10253">
                  <c:v>42898</c:v>
                </c:pt>
                <c:pt idx="10254">
                  <c:v>42899</c:v>
                </c:pt>
                <c:pt idx="10255">
                  <c:v>42900</c:v>
                </c:pt>
                <c:pt idx="10256">
                  <c:v>42901</c:v>
                </c:pt>
                <c:pt idx="10257">
                  <c:v>42902</c:v>
                </c:pt>
                <c:pt idx="10258">
                  <c:v>42905</c:v>
                </c:pt>
                <c:pt idx="10259">
                  <c:v>42906</c:v>
                </c:pt>
                <c:pt idx="10260">
                  <c:v>42907</c:v>
                </c:pt>
                <c:pt idx="10261">
                  <c:v>42908</c:v>
                </c:pt>
                <c:pt idx="10262">
                  <c:v>42909</c:v>
                </c:pt>
                <c:pt idx="10263">
                  <c:v>42912</c:v>
                </c:pt>
                <c:pt idx="10264">
                  <c:v>42913</c:v>
                </c:pt>
                <c:pt idx="10265">
                  <c:v>42914</c:v>
                </c:pt>
                <c:pt idx="10266">
                  <c:v>42915</c:v>
                </c:pt>
                <c:pt idx="10267">
                  <c:v>42916</c:v>
                </c:pt>
                <c:pt idx="10268">
                  <c:v>42919</c:v>
                </c:pt>
                <c:pt idx="10269">
                  <c:v>42921</c:v>
                </c:pt>
                <c:pt idx="10270">
                  <c:v>42922</c:v>
                </c:pt>
                <c:pt idx="10271">
                  <c:v>42923</c:v>
                </c:pt>
                <c:pt idx="10272">
                  <c:v>42926</c:v>
                </c:pt>
                <c:pt idx="10273">
                  <c:v>42927</c:v>
                </c:pt>
                <c:pt idx="10274">
                  <c:v>42928</c:v>
                </c:pt>
                <c:pt idx="10275">
                  <c:v>42929</c:v>
                </c:pt>
                <c:pt idx="10276">
                  <c:v>42930</c:v>
                </c:pt>
                <c:pt idx="10277">
                  <c:v>42933</c:v>
                </c:pt>
                <c:pt idx="10278">
                  <c:v>42934</c:v>
                </c:pt>
                <c:pt idx="10279">
                  <c:v>42935</c:v>
                </c:pt>
                <c:pt idx="10280">
                  <c:v>42936</c:v>
                </c:pt>
                <c:pt idx="10281">
                  <c:v>42937</c:v>
                </c:pt>
                <c:pt idx="10282">
                  <c:v>42940</c:v>
                </c:pt>
                <c:pt idx="10283">
                  <c:v>42941</c:v>
                </c:pt>
                <c:pt idx="10284">
                  <c:v>42942</c:v>
                </c:pt>
                <c:pt idx="10285">
                  <c:v>42943</c:v>
                </c:pt>
                <c:pt idx="10286">
                  <c:v>42944</c:v>
                </c:pt>
                <c:pt idx="10287">
                  <c:v>42947</c:v>
                </c:pt>
                <c:pt idx="10288">
                  <c:v>42948</c:v>
                </c:pt>
                <c:pt idx="10289">
                  <c:v>42949</c:v>
                </c:pt>
                <c:pt idx="10290">
                  <c:v>42950</c:v>
                </c:pt>
                <c:pt idx="10291">
                  <c:v>42951</c:v>
                </c:pt>
                <c:pt idx="10292">
                  <c:v>42954</c:v>
                </c:pt>
                <c:pt idx="10293">
                  <c:v>42955</c:v>
                </c:pt>
                <c:pt idx="10294">
                  <c:v>42956</c:v>
                </c:pt>
                <c:pt idx="10295">
                  <c:v>42957</c:v>
                </c:pt>
                <c:pt idx="10296">
                  <c:v>42958</c:v>
                </c:pt>
                <c:pt idx="10297">
                  <c:v>42961</c:v>
                </c:pt>
                <c:pt idx="10298">
                  <c:v>42962</c:v>
                </c:pt>
                <c:pt idx="10299">
                  <c:v>42963</c:v>
                </c:pt>
                <c:pt idx="10300">
                  <c:v>42964</c:v>
                </c:pt>
                <c:pt idx="10301">
                  <c:v>42965</c:v>
                </c:pt>
                <c:pt idx="10302">
                  <c:v>42968</c:v>
                </c:pt>
                <c:pt idx="10303">
                  <c:v>42969</c:v>
                </c:pt>
                <c:pt idx="10304">
                  <c:v>42970</c:v>
                </c:pt>
                <c:pt idx="10305">
                  <c:v>42971</c:v>
                </c:pt>
                <c:pt idx="10306">
                  <c:v>42972</c:v>
                </c:pt>
                <c:pt idx="10307">
                  <c:v>42975</c:v>
                </c:pt>
                <c:pt idx="10308">
                  <c:v>42976</c:v>
                </c:pt>
                <c:pt idx="10309">
                  <c:v>42977</c:v>
                </c:pt>
                <c:pt idx="10310">
                  <c:v>42978</c:v>
                </c:pt>
                <c:pt idx="10311">
                  <c:v>42979</c:v>
                </c:pt>
                <c:pt idx="10312">
                  <c:v>42983</c:v>
                </c:pt>
                <c:pt idx="10313">
                  <c:v>42984</c:v>
                </c:pt>
                <c:pt idx="10314">
                  <c:v>42985</c:v>
                </c:pt>
                <c:pt idx="10315">
                  <c:v>42986</c:v>
                </c:pt>
                <c:pt idx="10316">
                  <c:v>42989</c:v>
                </c:pt>
                <c:pt idx="10317">
                  <c:v>42990</c:v>
                </c:pt>
                <c:pt idx="10318">
                  <c:v>42991</c:v>
                </c:pt>
                <c:pt idx="10319">
                  <c:v>42992</c:v>
                </c:pt>
                <c:pt idx="10320">
                  <c:v>42993</c:v>
                </c:pt>
                <c:pt idx="10321">
                  <c:v>42996</c:v>
                </c:pt>
                <c:pt idx="10322">
                  <c:v>42997</c:v>
                </c:pt>
                <c:pt idx="10323">
                  <c:v>42998</c:v>
                </c:pt>
                <c:pt idx="10324">
                  <c:v>42999</c:v>
                </c:pt>
                <c:pt idx="10325">
                  <c:v>43000</c:v>
                </c:pt>
                <c:pt idx="10326">
                  <c:v>43003</c:v>
                </c:pt>
                <c:pt idx="10327">
                  <c:v>43004</c:v>
                </c:pt>
                <c:pt idx="10328">
                  <c:v>43005</c:v>
                </c:pt>
                <c:pt idx="10329">
                  <c:v>43006</c:v>
                </c:pt>
                <c:pt idx="10330">
                  <c:v>43007</c:v>
                </c:pt>
                <c:pt idx="10331">
                  <c:v>43010</c:v>
                </c:pt>
                <c:pt idx="10332">
                  <c:v>43011</c:v>
                </c:pt>
                <c:pt idx="10333">
                  <c:v>43012</c:v>
                </c:pt>
                <c:pt idx="10334">
                  <c:v>43013</c:v>
                </c:pt>
                <c:pt idx="10335">
                  <c:v>43014</c:v>
                </c:pt>
                <c:pt idx="10336">
                  <c:v>43018</c:v>
                </c:pt>
                <c:pt idx="10337">
                  <c:v>43019</c:v>
                </c:pt>
                <c:pt idx="10338">
                  <c:v>43020</c:v>
                </c:pt>
                <c:pt idx="10339">
                  <c:v>43021</c:v>
                </c:pt>
                <c:pt idx="10340">
                  <c:v>43024</c:v>
                </c:pt>
                <c:pt idx="10341">
                  <c:v>43025</c:v>
                </c:pt>
                <c:pt idx="10342">
                  <c:v>43026</c:v>
                </c:pt>
                <c:pt idx="10343">
                  <c:v>43027</c:v>
                </c:pt>
                <c:pt idx="10344">
                  <c:v>43028</c:v>
                </c:pt>
                <c:pt idx="10345">
                  <c:v>43031</c:v>
                </c:pt>
                <c:pt idx="10346">
                  <c:v>43032</c:v>
                </c:pt>
                <c:pt idx="10347">
                  <c:v>43033</c:v>
                </c:pt>
                <c:pt idx="10348">
                  <c:v>43034</c:v>
                </c:pt>
                <c:pt idx="10349">
                  <c:v>43035</c:v>
                </c:pt>
                <c:pt idx="10350">
                  <c:v>43038</c:v>
                </c:pt>
                <c:pt idx="10351">
                  <c:v>43039</c:v>
                </c:pt>
                <c:pt idx="10352">
                  <c:v>43040</c:v>
                </c:pt>
                <c:pt idx="10353">
                  <c:v>43041</c:v>
                </c:pt>
                <c:pt idx="10354">
                  <c:v>43042</c:v>
                </c:pt>
                <c:pt idx="10355">
                  <c:v>43045</c:v>
                </c:pt>
                <c:pt idx="10356">
                  <c:v>43046</c:v>
                </c:pt>
                <c:pt idx="10357">
                  <c:v>43047</c:v>
                </c:pt>
                <c:pt idx="10358">
                  <c:v>43048</c:v>
                </c:pt>
                <c:pt idx="10359">
                  <c:v>43049</c:v>
                </c:pt>
                <c:pt idx="10360">
                  <c:v>43052</c:v>
                </c:pt>
                <c:pt idx="10361">
                  <c:v>43053</c:v>
                </c:pt>
                <c:pt idx="10362">
                  <c:v>43054</c:v>
                </c:pt>
                <c:pt idx="10363">
                  <c:v>43055</c:v>
                </c:pt>
                <c:pt idx="10364">
                  <c:v>43056</c:v>
                </c:pt>
                <c:pt idx="10365">
                  <c:v>43059</c:v>
                </c:pt>
                <c:pt idx="10366">
                  <c:v>43060</c:v>
                </c:pt>
                <c:pt idx="10367">
                  <c:v>43061</c:v>
                </c:pt>
                <c:pt idx="10368">
                  <c:v>43063</c:v>
                </c:pt>
                <c:pt idx="10369">
                  <c:v>43066</c:v>
                </c:pt>
                <c:pt idx="10370">
                  <c:v>43067</c:v>
                </c:pt>
                <c:pt idx="10371">
                  <c:v>43068</c:v>
                </c:pt>
                <c:pt idx="10372">
                  <c:v>43069</c:v>
                </c:pt>
                <c:pt idx="10373">
                  <c:v>43070</c:v>
                </c:pt>
                <c:pt idx="10374">
                  <c:v>43073</c:v>
                </c:pt>
                <c:pt idx="10375">
                  <c:v>43074</c:v>
                </c:pt>
                <c:pt idx="10376">
                  <c:v>43075</c:v>
                </c:pt>
                <c:pt idx="10377">
                  <c:v>43076</c:v>
                </c:pt>
                <c:pt idx="10378">
                  <c:v>43077</c:v>
                </c:pt>
                <c:pt idx="10379">
                  <c:v>43080</c:v>
                </c:pt>
                <c:pt idx="10380">
                  <c:v>43081</c:v>
                </c:pt>
                <c:pt idx="10381">
                  <c:v>43082</c:v>
                </c:pt>
                <c:pt idx="10382">
                  <c:v>43083</c:v>
                </c:pt>
                <c:pt idx="10383">
                  <c:v>43084</c:v>
                </c:pt>
                <c:pt idx="10384">
                  <c:v>43087</c:v>
                </c:pt>
                <c:pt idx="10385">
                  <c:v>43088</c:v>
                </c:pt>
                <c:pt idx="10386">
                  <c:v>43089</c:v>
                </c:pt>
                <c:pt idx="10387">
                  <c:v>43090</c:v>
                </c:pt>
                <c:pt idx="10388">
                  <c:v>43091</c:v>
                </c:pt>
                <c:pt idx="10389">
                  <c:v>43095</c:v>
                </c:pt>
                <c:pt idx="10390">
                  <c:v>43096</c:v>
                </c:pt>
                <c:pt idx="10391">
                  <c:v>43097</c:v>
                </c:pt>
                <c:pt idx="10392">
                  <c:v>43098</c:v>
                </c:pt>
                <c:pt idx="10393">
                  <c:v>43102</c:v>
                </c:pt>
                <c:pt idx="10394">
                  <c:v>43103</c:v>
                </c:pt>
                <c:pt idx="10395">
                  <c:v>43104</c:v>
                </c:pt>
                <c:pt idx="10396">
                  <c:v>43105</c:v>
                </c:pt>
                <c:pt idx="10397">
                  <c:v>43108</c:v>
                </c:pt>
                <c:pt idx="10398">
                  <c:v>43109</c:v>
                </c:pt>
                <c:pt idx="10399">
                  <c:v>43110</c:v>
                </c:pt>
                <c:pt idx="10400">
                  <c:v>43111</c:v>
                </c:pt>
                <c:pt idx="10401">
                  <c:v>43112</c:v>
                </c:pt>
                <c:pt idx="10402">
                  <c:v>43116</c:v>
                </c:pt>
                <c:pt idx="10403">
                  <c:v>43117</c:v>
                </c:pt>
                <c:pt idx="10404">
                  <c:v>43118</c:v>
                </c:pt>
                <c:pt idx="10405">
                  <c:v>43119</c:v>
                </c:pt>
                <c:pt idx="10406">
                  <c:v>43122</c:v>
                </c:pt>
                <c:pt idx="10407">
                  <c:v>43123</c:v>
                </c:pt>
                <c:pt idx="10408">
                  <c:v>43124</c:v>
                </c:pt>
                <c:pt idx="10409">
                  <c:v>43125</c:v>
                </c:pt>
                <c:pt idx="10410">
                  <c:v>43126</c:v>
                </c:pt>
                <c:pt idx="10411">
                  <c:v>43129</c:v>
                </c:pt>
                <c:pt idx="10412">
                  <c:v>43130</c:v>
                </c:pt>
                <c:pt idx="10413">
                  <c:v>43131</c:v>
                </c:pt>
                <c:pt idx="10414">
                  <c:v>43132</c:v>
                </c:pt>
                <c:pt idx="10415">
                  <c:v>43133</c:v>
                </c:pt>
                <c:pt idx="10416">
                  <c:v>43136</c:v>
                </c:pt>
                <c:pt idx="10417">
                  <c:v>43137</c:v>
                </c:pt>
                <c:pt idx="10418">
                  <c:v>43138</c:v>
                </c:pt>
                <c:pt idx="10419">
                  <c:v>43139</c:v>
                </c:pt>
                <c:pt idx="10420">
                  <c:v>43140</c:v>
                </c:pt>
                <c:pt idx="10421">
                  <c:v>43143</c:v>
                </c:pt>
                <c:pt idx="10422">
                  <c:v>43144</c:v>
                </c:pt>
                <c:pt idx="10423">
                  <c:v>43145</c:v>
                </c:pt>
                <c:pt idx="10424">
                  <c:v>43146</c:v>
                </c:pt>
                <c:pt idx="10425">
                  <c:v>43147</c:v>
                </c:pt>
                <c:pt idx="10426">
                  <c:v>43151</c:v>
                </c:pt>
                <c:pt idx="10427">
                  <c:v>43152</c:v>
                </c:pt>
                <c:pt idx="10428">
                  <c:v>43153</c:v>
                </c:pt>
                <c:pt idx="10429">
                  <c:v>43154</c:v>
                </c:pt>
                <c:pt idx="10430">
                  <c:v>43157</c:v>
                </c:pt>
                <c:pt idx="10431">
                  <c:v>43158</c:v>
                </c:pt>
                <c:pt idx="10432">
                  <c:v>43159</c:v>
                </c:pt>
                <c:pt idx="10433">
                  <c:v>43160</c:v>
                </c:pt>
                <c:pt idx="10434">
                  <c:v>43161</c:v>
                </c:pt>
                <c:pt idx="10435">
                  <c:v>43164</c:v>
                </c:pt>
                <c:pt idx="10436">
                  <c:v>43165</c:v>
                </c:pt>
                <c:pt idx="10437">
                  <c:v>43166</c:v>
                </c:pt>
                <c:pt idx="10438">
                  <c:v>43167</c:v>
                </c:pt>
                <c:pt idx="10439">
                  <c:v>43168</c:v>
                </c:pt>
                <c:pt idx="10440">
                  <c:v>43171</c:v>
                </c:pt>
                <c:pt idx="10441">
                  <c:v>43172</c:v>
                </c:pt>
                <c:pt idx="10442">
                  <c:v>43173</c:v>
                </c:pt>
                <c:pt idx="10443">
                  <c:v>43174</c:v>
                </c:pt>
                <c:pt idx="10444">
                  <c:v>43175</c:v>
                </c:pt>
                <c:pt idx="10445">
                  <c:v>43178</c:v>
                </c:pt>
                <c:pt idx="10446">
                  <c:v>43179</c:v>
                </c:pt>
                <c:pt idx="10447">
                  <c:v>43180</c:v>
                </c:pt>
                <c:pt idx="10448">
                  <c:v>43181</c:v>
                </c:pt>
                <c:pt idx="10449">
                  <c:v>43182</c:v>
                </c:pt>
                <c:pt idx="10450">
                  <c:v>43185</c:v>
                </c:pt>
                <c:pt idx="10451">
                  <c:v>43186</c:v>
                </c:pt>
                <c:pt idx="10452">
                  <c:v>43187</c:v>
                </c:pt>
                <c:pt idx="10453">
                  <c:v>43188</c:v>
                </c:pt>
                <c:pt idx="10454">
                  <c:v>43192</c:v>
                </c:pt>
                <c:pt idx="10455">
                  <c:v>43193</c:v>
                </c:pt>
                <c:pt idx="10456">
                  <c:v>43194</c:v>
                </c:pt>
                <c:pt idx="10457">
                  <c:v>43195</c:v>
                </c:pt>
                <c:pt idx="10458">
                  <c:v>43196</c:v>
                </c:pt>
                <c:pt idx="10459">
                  <c:v>43199</c:v>
                </c:pt>
                <c:pt idx="10460">
                  <c:v>43200</c:v>
                </c:pt>
                <c:pt idx="10461">
                  <c:v>43201</c:v>
                </c:pt>
                <c:pt idx="10462">
                  <c:v>43202</c:v>
                </c:pt>
                <c:pt idx="10463">
                  <c:v>43203</c:v>
                </c:pt>
                <c:pt idx="10464">
                  <c:v>43206</c:v>
                </c:pt>
                <c:pt idx="10465">
                  <c:v>43207</c:v>
                </c:pt>
                <c:pt idx="10466">
                  <c:v>43208</c:v>
                </c:pt>
                <c:pt idx="10467">
                  <c:v>43209</c:v>
                </c:pt>
                <c:pt idx="10468">
                  <c:v>43210</c:v>
                </c:pt>
                <c:pt idx="10469">
                  <c:v>43213</c:v>
                </c:pt>
                <c:pt idx="10470">
                  <c:v>43214</c:v>
                </c:pt>
                <c:pt idx="10471">
                  <c:v>43215</c:v>
                </c:pt>
                <c:pt idx="10472">
                  <c:v>43216</c:v>
                </c:pt>
                <c:pt idx="10473">
                  <c:v>43217</c:v>
                </c:pt>
                <c:pt idx="10474">
                  <c:v>43220</c:v>
                </c:pt>
                <c:pt idx="10475">
                  <c:v>43221</c:v>
                </c:pt>
                <c:pt idx="10476">
                  <c:v>43222</c:v>
                </c:pt>
                <c:pt idx="10477">
                  <c:v>43223</c:v>
                </c:pt>
                <c:pt idx="10478">
                  <c:v>43224</c:v>
                </c:pt>
                <c:pt idx="10479">
                  <c:v>43227</c:v>
                </c:pt>
                <c:pt idx="10480">
                  <c:v>43228</c:v>
                </c:pt>
                <c:pt idx="10481">
                  <c:v>43229</c:v>
                </c:pt>
                <c:pt idx="10482">
                  <c:v>43230</c:v>
                </c:pt>
                <c:pt idx="10483">
                  <c:v>43231</c:v>
                </c:pt>
                <c:pt idx="10484">
                  <c:v>43234</c:v>
                </c:pt>
                <c:pt idx="10485">
                  <c:v>43235</c:v>
                </c:pt>
                <c:pt idx="10486">
                  <c:v>43236</c:v>
                </c:pt>
                <c:pt idx="10487">
                  <c:v>43237</c:v>
                </c:pt>
                <c:pt idx="10488">
                  <c:v>43238</c:v>
                </c:pt>
                <c:pt idx="10489">
                  <c:v>43241</c:v>
                </c:pt>
                <c:pt idx="10490">
                  <c:v>43242</c:v>
                </c:pt>
                <c:pt idx="10491">
                  <c:v>43243</c:v>
                </c:pt>
                <c:pt idx="10492">
                  <c:v>43244</c:v>
                </c:pt>
                <c:pt idx="10493">
                  <c:v>43245</c:v>
                </c:pt>
                <c:pt idx="10494">
                  <c:v>43249</c:v>
                </c:pt>
                <c:pt idx="10495">
                  <c:v>43250</c:v>
                </c:pt>
                <c:pt idx="10496">
                  <c:v>43251</c:v>
                </c:pt>
                <c:pt idx="10497">
                  <c:v>43252</c:v>
                </c:pt>
                <c:pt idx="10498">
                  <c:v>43255</c:v>
                </c:pt>
                <c:pt idx="10499">
                  <c:v>43256</c:v>
                </c:pt>
                <c:pt idx="10500">
                  <c:v>43257</c:v>
                </c:pt>
                <c:pt idx="10501">
                  <c:v>43258</c:v>
                </c:pt>
                <c:pt idx="10502">
                  <c:v>43259</c:v>
                </c:pt>
                <c:pt idx="10503">
                  <c:v>43262</c:v>
                </c:pt>
                <c:pt idx="10504">
                  <c:v>43263</c:v>
                </c:pt>
                <c:pt idx="10505">
                  <c:v>43264</c:v>
                </c:pt>
                <c:pt idx="10506">
                  <c:v>43265</c:v>
                </c:pt>
                <c:pt idx="10507">
                  <c:v>43266</c:v>
                </c:pt>
                <c:pt idx="10508">
                  <c:v>43269</c:v>
                </c:pt>
                <c:pt idx="10509">
                  <c:v>43270</c:v>
                </c:pt>
                <c:pt idx="10510">
                  <c:v>43271</c:v>
                </c:pt>
                <c:pt idx="10511">
                  <c:v>43272</c:v>
                </c:pt>
                <c:pt idx="10512">
                  <c:v>43273</c:v>
                </c:pt>
                <c:pt idx="10513">
                  <c:v>43276</c:v>
                </c:pt>
                <c:pt idx="10514">
                  <c:v>43277</c:v>
                </c:pt>
                <c:pt idx="10515">
                  <c:v>43278</c:v>
                </c:pt>
                <c:pt idx="10516">
                  <c:v>43279</c:v>
                </c:pt>
                <c:pt idx="10517">
                  <c:v>43280</c:v>
                </c:pt>
                <c:pt idx="10518">
                  <c:v>43283</c:v>
                </c:pt>
                <c:pt idx="10519">
                  <c:v>43284</c:v>
                </c:pt>
                <c:pt idx="10520">
                  <c:v>43286</c:v>
                </c:pt>
                <c:pt idx="10521">
                  <c:v>43287</c:v>
                </c:pt>
                <c:pt idx="10522">
                  <c:v>43290</c:v>
                </c:pt>
                <c:pt idx="10523">
                  <c:v>43291</c:v>
                </c:pt>
                <c:pt idx="10524">
                  <c:v>43292</c:v>
                </c:pt>
                <c:pt idx="10525">
                  <c:v>43293</c:v>
                </c:pt>
                <c:pt idx="10526">
                  <c:v>43294</c:v>
                </c:pt>
                <c:pt idx="10527">
                  <c:v>43297</c:v>
                </c:pt>
                <c:pt idx="10528">
                  <c:v>43298</c:v>
                </c:pt>
                <c:pt idx="10529">
                  <c:v>43299</c:v>
                </c:pt>
                <c:pt idx="10530">
                  <c:v>43300</c:v>
                </c:pt>
                <c:pt idx="10531">
                  <c:v>43301</c:v>
                </c:pt>
                <c:pt idx="10532">
                  <c:v>43304</c:v>
                </c:pt>
                <c:pt idx="10533">
                  <c:v>43305</c:v>
                </c:pt>
                <c:pt idx="10534">
                  <c:v>43306</c:v>
                </c:pt>
                <c:pt idx="10535">
                  <c:v>43307</c:v>
                </c:pt>
                <c:pt idx="10536">
                  <c:v>43308</c:v>
                </c:pt>
                <c:pt idx="10537">
                  <c:v>43311</c:v>
                </c:pt>
                <c:pt idx="10538">
                  <c:v>43312</c:v>
                </c:pt>
                <c:pt idx="10539">
                  <c:v>43313</c:v>
                </c:pt>
                <c:pt idx="10540">
                  <c:v>43314</c:v>
                </c:pt>
                <c:pt idx="10541">
                  <c:v>43315</c:v>
                </c:pt>
                <c:pt idx="10542">
                  <c:v>43318</c:v>
                </c:pt>
                <c:pt idx="10543">
                  <c:v>43319</c:v>
                </c:pt>
                <c:pt idx="10544">
                  <c:v>43320</c:v>
                </c:pt>
                <c:pt idx="10545">
                  <c:v>43321</c:v>
                </c:pt>
                <c:pt idx="10546">
                  <c:v>43322</c:v>
                </c:pt>
                <c:pt idx="10547">
                  <c:v>43325</c:v>
                </c:pt>
                <c:pt idx="10548">
                  <c:v>43326</c:v>
                </c:pt>
                <c:pt idx="10549">
                  <c:v>43327</c:v>
                </c:pt>
                <c:pt idx="10550">
                  <c:v>43328</c:v>
                </c:pt>
                <c:pt idx="10551">
                  <c:v>43329</c:v>
                </c:pt>
                <c:pt idx="10552">
                  <c:v>43332</c:v>
                </c:pt>
                <c:pt idx="10553">
                  <c:v>43333</c:v>
                </c:pt>
                <c:pt idx="10554">
                  <c:v>43334</c:v>
                </c:pt>
                <c:pt idx="10555">
                  <c:v>43335</c:v>
                </c:pt>
                <c:pt idx="10556">
                  <c:v>43336</c:v>
                </c:pt>
                <c:pt idx="10557">
                  <c:v>43339</c:v>
                </c:pt>
                <c:pt idx="10558">
                  <c:v>43340</c:v>
                </c:pt>
                <c:pt idx="10559">
                  <c:v>43341</c:v>
                </c:pt>
                <c:pt idx="10560">
                  <c:v>43342</c:v>
                </c:pt>
                <c:pt idx="10561">
                  <c:v>43343</c:v>
                </c:pt>
                <c:pt idx="10562">
                  <c:v>43347</c:v>
                </c:pt>
                <c:pt idx="10563">
                  <c:v>43348</c:v>
                </c:pt>
                <c:pt idx="10564">
                  <c:v>43349</c:v>
                </c:pt>
                <c:pt idx="10565">
                  <c:v>43350</c:v>
                </c:pt>
                <c:pt idx="10566">
                  <c:v>43353</c:v>
                </c:pt>
                <c:pt idx="10567">
                  <c:v>43354</c:v>
                </c:pt>
                <c:pt idx="10568">
                  <c:v>43355</c:v>
                </c:pt>
                <c:pt idx="10569">
                  <c:v>43356</c:v>
                </c:pt>
                <c:pt idx="10570">
                  <c:v>43357</c:v>
                </c:pt>
                <c:pt idx="10571">
                  <c:v>43360</c:v>
                </c:pt>
                <c:pt idx="10572">
                  <c:v>43361</c:v>
                </c:pt>
                <c:pt idx="10573">
                  <c:v>43362</c:v>
                </c:pt>
                <c:pt idx="10574">
                  <c:v>43363</c:v>
                </c:pt>
                <c:pt idx="10575">
                  <c:v>43364</c:v>
                </c:pt>
                <c:pt idx="10576">
                  <c:v>43367</c:v>
                </c:pt>
                <c:pt idx="10577">
                  <c:v>43368</c:v>
                </c:pt>
                <c:pt idx="10578">
                  <c:v>43369</c:v>
                </c:pt>
                <c:pt idx="10579">
                  <c:v>43370</c:v>
                </c:pt>
                <c:pt idx="10580">
                  <c:v>43371</c:v>
                </c:pt>
                <c:pt idx="10581">
                  <c:v>43374</c:v>
                </c:pt>
                <c:pt idx="10582">
                  <c:v>43375</c:v>
                </c:pt>
                <c:pt idx="10583">
                  <c:v>43376</c:v>
                </c:pt>
                <c:pt idx="10584">
                  <c:v>43377</c:v>
                </c:pt>
                <c:pt idx="10585">
                  <c:v>43378</c:v>
                </c:pt>
                <c:pt idx="10586">
                  <c:v>43382</c:v>
                </c:pt>
                <c:pt idx="10587">
                  <c:v>43383</c:v>
                </c:pt>
                <c:pt idx="10588">
                  <c:v>43384</c:v>
                </c:pt>
                <c:pt idx="10589">
                  <c:v>43385</c:v>
                </c:pt>
                <c:pt idx="10590">
                  <c:v>43388</c:v>
                </c:pt>
                <c:pt idx="10591">
                  <c:v>43389</c:v>
                </c:pt>
                <c:pt idx="10592">
                  <c:v>43390</c:v>
                </c:pt>
                <c:pt idx="10593">
                  <c:v>43391</c:v>
                </c:pt>
                <c:pt idx="10594">
                  <c:v>43392</c:v>
                </c:pt>
                <c:pt idx="10595">
                  <c:v>43395</c:v>
                </c:pt>
                <c:pt idx="10596">
                  <c:v>43396</c:v>
                </c:pt>
                <c:pt idx="10597">
                  <c:v>43397</c:v>
                </c:pt>
                <c:pt idx="10598">
                  <c:v>43398</c:v>
                </c:pt>
                <c:pt idx="10599">
                  <c:v>43399</c:v>
                </c:pt>
                <c:pt idx="10600">
                  <c:v>43402</c:v>
                </c:pt>
                <c:pt idx="10601">
                  <c:v>43403</c:v>
                </c:pt>
                <c:pt idx="10602">
                  <c:v>43404</c:v>
                </c:pt>
                <c:pt idx="10603">
                  <c:v>43405</c:v>
                </c:pt>
                <c:pt idx="10604">
                  <c:v>43406</c:v>
                </c:pt>
                <c:pt idx="10605">
                  <c:v>43409</c:v>
                </c:pt>
                <c:pt idx="10606">
                  <c:v>43410</c:v>
                </c:pt>
                <c:pt idx="10607">
                  <c:v>43411</c:v>
                </c:pt>
                <c:pt idx="10608">
                  <c:v>43412</c:v>
                </c:pt>
                <c:pt idx="10609">
                  <c:v>43413</c:v>
                </c:pt>
                <c:pt idx="10610">
                  <c:v>43417</c:v>
                </c:pt>
                <c:pt idx="10611">
                  <c:v>43418</c:v>
                </c:pt>
                <c:pt idx="10612">
                  <c:v>43419</c:v>
                </c:pt>
                <c:pt idx="10613">
                  <c:v>43420</c:v>
                </c:pt>
                <c:pt idx="10614">
                  <c:v>43423</c:v>
                </c:pt>
                <c:pt idx="10615">
                  <c:v>43424</c:v>
                </c:pt>
                <c:pt idx="10616">
                  <c:v>43425</c:v>
                </c:pt>
                <c:pt idx="10617">
                  <c:v>43427</c:v>
                </c:pt>
                <c:pt idx="10618">
                  <c:v>43430</c:v>
                </c:pt>
                <c:pt idx="10619">
                  <c:v>43431</c:v>
                </c:pt>
                <c:pt idx="10620">
                  <c:v>43432</c:v>
                </c:pt>
                <c:pt idx="10621">
                  <c:v>43433</c:v>
                </c:pt>
                <c:pt idx="10622">
                  <c:v>43434</c:v>
                </c:pt>
                <c:pt idx="10623">
                  <c:v>43437</c:v>
                </c:pt>
                <c:pt idx="10624">
                  <c:v>43438</c:v>
                </c:pt>
                <c:pt idx="10625">
                  <c:v>43440</c:v>
                </c:pt>
                <c:pt idx="10626">
                  <c:v>43441</c:v>
                </c:pt>
                <c:pt idx="10627">
                  <c:v>43444</c:v>
                </c:pt>
                <c:pt idx="10628">
                  <c:v>43445</c:v>
                </c:pt>
                <c:pt idx="10629">
                  <c:v>43446</c:v>
                </c:pt>
                <c:pt idx="10630">
                  <c:v>43447</c:v>
                </c:pt>
                <c:pt idx="10631">
                  <c:v>43448</c:v>
                </c:pt>
                <c:pt idx="10632">
                  <c:v>43451</c:v>
                </c:pt>
                <c:pt idx="10633">
                  <c:v>43452</c:v>
                </c:pt>
                <c:pt idx="10634">
                  <c:v>43453</c:v>
                </c:pt>
                <c:pt idx="10635">
                  <c:v>43454</c:v>
                </c:pt>
                <c:pt idx="10636">
                  <c:v>43455</c:v>
                </c:pt>
                <c:pt idx="10637">
                  <c:v>43458</c:v>
                </c:pt>
                <c:pt idx="10638">
                  <c:v>43460</c:v>
                </c:pt>
                <c:pt idx="10639">
                  <c:v>43461</c:v>
                </c:pt>
                <c:pt idx="10640">
                  <c:v>43462</c:v>
                </c:pt>
                <c:pt idx="10641">
                  <c:v>43465</c:v>
                </c:pt>
                <c:pt idx="10642">
                  <c:v>43467</c:v>
                </c:pt>
                <c:pt idx="10643">
                  <c:v>43468</c:v>
                </c:pt>
                <c:pt idx="10644">
                  <c:v>43469</c:v>
                </c:pt>
                <c:pt idx="10645">
                  <c:v>43472</c:v>
                </c:pt>
                <c:pt idx="10646">
                  <c:v>43473</c:v>
                </c:pt>
                <c:pt idx="10647">
                  <c:v>43474</c:v>
                </c:pt>
                <c:pt idx="10648">
                  <c:v>43475</c:v>
                </c:pt>
                <c:pt idx="10649">
                  <c:v>43476</c:v>
                </c:pt>
                <c:pt idx="10650">
                  <c:v>43479</c:v>
                </c:pt>
                <c:pt idx="10651">
                  <c:v>43480</c:v>
                </c:pt>
                <c:pt idx="10652">
                  <c:v>43481</c:v>
                </c:pt>
                <c:pt idx="10653">
                  <c:v>43482</c:v>
                </c:pt>
                <c:pt idx="10654">
                  <c:v>43483</c:v>
                </c:pt>
                <c:pt idx="10655">
                  <c:v>43487</c:v>
                </c:pt>
                <c:pt idx="10656">
                  <c:v>43488</c:v>
                </c:pt>
                <c:pt idx="10657">
                  <c:v>43489</c:v>
                </c:pt>
                <c:pt idx="10658">
                  <c:v>43490</c:v>
                </c:pt>
                <c:pt idx="10659">
                  <c:v>43493</c:v>
                </c:pt>
                <c:pt idx="10660">
                  <c:v>43494</c:v>
                </c:pt>
                <c:pt idx="10661">
                  <c:v>43495</c:v>
                </c:pt>
                <c:pt idx="10662">
                  <c:v>43496</c:v>
                </c:pt>
                <c:pt idx="10663">
                  <c:v>43497</c:v>
                </c:pt>
                <c:pt idx="10664">
                  <c:v>43500</c:v>
                </c:pt>
                <c:pt idx="10665">
                  <c:v>43501</c:v>
                </c:pt>
                <c:pt idx="10666">
                  <c:v>43502</c:v>
                </c:pt>
                <c:pt idx="10667">
                  <c:v>43503</c:v>
                </c:pt>
                <c:pt idx="10668">
                  <c:v>43504</c:v>
                </c:pt>
                <c:pt idx="10669">
                  <c:v>43507</c:v>
                </c:pt>
                <c:pt idx="10670">
                  <c:v>43508</c:v>
                </c:pt>
                <c:pt idx="10671">
                  <c:v>43509</c:v>
                </c:pt>
                <c:pt idx="10672">
                  <c:v>43510</c:v>
                </c:pt>
                <c:pt idx="10673">
                  <c:v>43511</c:v>
                </c:pt>
                <c:pt idx="10674">
                  <c:v>43515</c:v>
                </c:pt>
                <c:pt idx="10675">
                  <c:v>43516</c:v>
                </c:pt>
                <c:pt idx="10676">
                  <c:v>43517</c:v>
                </c:pt>
                <c:pt idx="10677">
                  <c:v>43518</c:v>
                </c:pt>
                <c:pt idx="10678">
                  <c:v>43521</c:v>
                </c:pt>
                <c:pt idx="10679">
                  <c:v>43522</c:v>
                </c:pt>
                <c:pt idx="10680">
                  <c:v>43523</c:v>
                </c:pt>
                <c:pt idx="10681">
                  <c:v>43524</c:v>
                </c:pt>
                <c:pt idx="10682">
                  <c:v>43525</c:v>
                </c:pt>
                <c:pt idx="10683">
                  <c:v>43528</c:v>
                </c:pt>
                <c:pt idx="10684">
                  <c:v>43529</c:v>
                </c:pt>
                <c:pt idx="10685">
                  <c:v>43530</c:v>
                </c:pt>
                <c:pt idx="10686">
                  <c:v>43531</c:v>
                </c:pt>
                <c:pt idx="10687">
                  <c:v>43532</c:v>
                </c:pt>
                <c:pt idx="10688">
                  <c:v>43535</c:v>
                </c:pt>
                <c:pt idx="10689">
                  <c:v>43536</c:v>
                </c:pt>
                <c:pt idx="10690">
                  <c:v>43537</c:v>
                </c:pt>
                <c:pt idx="10691">
                  <c:v>43538</c:v>
                </c:pt>
                <c:pt idx="10692">
                  <c:v>43539</c:v>
                </c:pt>
                <c:pt idx="10693">
                  <c:v>43542</c:v>
                </c:pt>
                <c:pt idx="10694">
                  <c:v>43543</c:v>
                </c:pt>
                <c:pt idx="10695">
                  <c:v>43544</c:v>
                </c:pt>
                <c:pt idx="10696">
                  <c:v>43545</c:v>
                </c:pt>
                <c:pt idx="10697">
                  <c:v>43546</c:v>
                </c:pt>
                <c:pt idx="10698">
                  <c:v>43549</c:v>
                </c:pt>
                <c:pt idx="10699">
                  <c:v>43550</c:v>
                </c:pt>
                <c:pt idx="10700">
                  <c:v>43551</c:v>
                </c:pt>
                <c:pt idx="10701">
                  <c:v>43552</c:v>
                </c:pt>
                <c:pt idx="10702">
                  <c:v>43553</c:v>
                </c:pt>
                <c:pt idx="10703">
                  <c:v>43556</c:v>
                </c:pt>
                <c:pt idx="10704">
                  <c:v>43557</c:v>
                </c:pt>
                <c:pt idx="10705">
                  <c:v>43558</c:v>
                </c:pt>
                <c:pt idx="10706">
                  <c:v>43559</c:v>
                </c:pt>
                <c:pt idx="10707">
                  <c:v>43560</c:v>
                </c:pt>
                <c:pt idx="10708">
                  <c:v>43563</c:v>
                </c:pt>
                <c:pt idx="10709">
                  <c:v>43564</c:v>
                </c:pt>
                <c:pt idx="10710">
                  <c:v>43565</c:v>
                </c:pt>
                <c:pt idx="10711">
                  <c:v>43566</c:v>
                </c:pt>
                <c:pt idx="10712">
                  <c:v>43567</c:v>
                </c:pt>
                <c:pt idx="10713">
                  <c:v>43570</c:v>
                </c:pt>
                <c:pt idx="10714">
                  <c:v>43571</c:v>
                </c:pt>
                <c:pt idx="10715">
                  <c:v>43572</c:v>
                </c:pt>
                <c:pt idx="10716">
                  <c:v>43573</c:v>
                </c:pt>
                <c:pt idx="10717">
                  <c:v>43577</c:v>
                </c:pt>
                <c:pt idx="10718">
                  <c:v>43578</c:v>
                </c:pt>
                <c:pt idx="10719">
                  <c:v>43579</c:v>
                </c:pt>
                <c:pt idx="10720">
                  <c:v>43580</c:v>
                </c:pt>
                <c:pt idx="10721">
                  <c:v>43581</c:v>
                </c:pt>
                <c:pt idx="10722">
                  <c:v>43584</c:v>
                </c:pt>
                <c:pt idx="10723">
                  <c:v>43585</c:v>
                </c:pt>
                <c:pt idx="10724">
                  <c:v>43586</c:v>
                </c:pt>
                <c:pt idx="10725">
                  <c:v>43587</c:v>
                </c:pt>
                <c:pt idx="10726">
                  <c:v>43588</c:v>
                </c:pt>
                <c:pt idx="10727">
                  <c:v>43591</c:v>
                </c:pt>
                <c:pt idx="10728">
                  <c:v>43592</c:v>
                </c:pt>
                <c:pt idx="10729">
                  <c:v>43593</c:v>
                </c:pt>
                <c:pt idx="10730">
                  <c:v>43594</c:v>
                </c:pt>
                <c:pt idx="10731">
                  <c:v>43595</c:v>
                </c:pt>
                <c:pt idx="10732">
                  <c:v>43598</c:v>
                </c:pt>
                <c:pt idx="10733">
                  <c:v>43599</c:v>
                </c:pt>
                <c:pt idx="10734">
                  <c:v>43600</c:v>
                </c:pt>
                <c:pt idx="10735">
                  <c:v>43601</c:v>
                </c:pt>
                <c:pt idx="10736">
                  <c:v>43602</c:v>
                </c:pt>
                <c:pt idx="10737">
                  <c:v>43605</c:v>
                </c:pt>
                <c:pt idx="10738">
                  <c:v>43606</c:v>
                </c:pt>
                <c:pt idx="10739">
                  <c:v>43607</c:v>
                </c:pt>
                <c:pt idx="10740">
                  <c:v>43608</c:v>
                </c:pt>
                <c:pt idx="10741">
                  <c:v>43609</c:v>
                </c:pt>
                <c:pt idx="10742">
                  <c:v>43613</c:v>
                </c:pt>
                <c:pt idx="10743">
                  <c:v>43614</c:v>
                </c:pt>
                <c:pt idx="10744">
                  <c:v>43615</c:v>
                </c:pt>
                <c:pt idx="10745">
                  <c:v>43616</c:v>
                </c:pt>
                <c:pt idx="10746">
                  <c:v>43619</c:v>
                </c:pt>
                <c:pt idx="10747">
                  <c:v>43620</c:v>
                </c:pt>
                <c:pt idx="10748">
                  <c:v>43621</c:v>
                </c:pt>
                <c:pt idx="10749">
                  <c:v>43622</c:v>
                </c:pt>
                <c:pt idx="10750">
                  <c:v>43623</c:v>
                </c:pt>
                <c:pt idx="10751">
                  <c:v>43626</c:v>
                </c:pt>
                <c:pt idx="10752">
                  <c:v>43627</c:v>
                </c:pt>
                <c:pt idx="10753">
                  <c:v>43628</c:v>
                </c:pt>
                <c:pt idx="10754">
                  <c:v>43629</c:v>
                </c:pt>
                <c:pt idx="10755">
                  <c:v>43630</c:v>
                </c:pt>
                <c:pt idx="10756">
                  <c:v>43633</c:v>
                </c:pt>
                <c:pt idx="10757">
                  <c:v>43634</c:v>
                </c:pt>
                <c:pt idx="10758">
                  <c:v>43635</c:v>
                </c:pt>
                <c:pt idx="10759">
                  <c:v>43636</c:v>
                </c:pt>
                <c:pt idx="10760">
                  <c:v>43637</c:v>
                </c:pt>
                <c:pt idx="10761">
                  <c:v>43640</c:v>
                </c:pt>
                <c:pt idx="10762">
                  <c:v>43641</c:v>
                </c:pt>
                <c:pt idx="10763">
                  <c:v>43642</c:v>
                </c:pt>
                <c:pt idx="10764">
                  <c:v>43643</c:v>
                </c:pt>
                <c:pt idx="10765">
                  <c:v>43644</c:v>
                </c:pt>
                <c:pt idx="10766">
                  <c:v>43647</c:v>
                </c:pt>
                <c:pt idx="10767">
                  <c:v>43648</c:v>
                </c:pt>
                <c:pt idx="10768">
                  <c:v>43649</c:v>
                </c:pt>
                <c:pt idx="10769">
                  <c:v>43651</c:v>
                </c:pt>
                <c:pt idx="10770">
                  <c:v>43654</c:v>
                </c:pt>
                <c:pt idx="10771">
                  <c:v>43655</c:v>
                </c:pt>
                <c:pt idx="10772">
                  <c:v>43656</c:v>
                </c:pt>
                <c:pt idx="10773">
                  <c:v>43657</c:v>
                </c:pt>
                <c:pt idx="10774">
                  <c:v>43658</c:v>
                </c:pt>
                <c:pt idx="10775">
                  <c:v>43661</c:v>
                </c:pt>
                <c:pt idx="10776">
                  <c:v>43662</c:v>
                </c:pt>
                <c:pt idx="10777">
                  <c:v>43663</c:v>
                </c:pt>
                <c:pt idx="10778">
                  <c:v>43664</c:v>
                </c:pt>
                <c:pt idx="10779">
                  <c:v>43665</c:v>
                </c:pt>
                <c:pt idx="10780">
                  <c:v>43668</c:v>
                </c:pt>
                <c:pt idx="10781">
                  <c:v>43669</c:v>
                </c:pt>
                <c:pt idx="10782">
                  <c:v>43670</c:v>
                </c:pt>
                <c:pt idx="10783">
                  <c:v>43671</c:v>
                </c:pt>
                <c:pt idx="10784">
                  <c:v>43672</c:v>
                </c:pt>
                <c:pt idx="10785">
                  <c:v>43675</c:v>
                </c:pt>
                <c:pt idx="10786">
                  <c:v>43676</c:v>
                </c:pt>
                <c:pt idx="10787">
                  <c:v>43677</c:v>
                </c:pt>
                <c:pt idx="10788">
                  <c:v>43678</c:v>
                </c:pt>
                <c:pt idx="10789">
                  <c:v>43679</c:v>
                </c:pt>
                <c:pt idx="10790">
                  <c:v>43682</c:v>
                </c:pt>
                <c:pt idx="10791">
                  <c:v>43683</c:v>
                </c:pt>
                <c:pt idx="10792">
                  <c:v>43684</c:v>
                </c:pt>
                <c:pt idx="10793">
                  <c:v>43685</c:v>
                </c:pt>
                <c:pt idx="10794">
                  <c:v>43686</c:v>
                </c:pt>
                <c:pt idx="10795">
                  <c:v>43689</c:v>
                </c:pt>
                <c:pt idx="10796">
                  <c:v>43690</c:v>
                </c:pt>
                <c:pt idx="10797">
                  <c:v>43691</c:v>
                </c:pt>
                <c:pt idx="10798">
                  <c:v>43692</c:v>
                </c:pt>
                <c:pt idx="10799">
                  <c:v>43693</c:v>
                </c:pt>
                <c:pt idx="10800">
                  <c:v>43696</c:v>
                </c:pt>
                <c:pt idx="10801">
                  <c:v>43697</c:v>
                </c:pt>
                <c:pt idx="10802">
                  <c:v>43698</c:v>
                </c:pt>
                <c:pt idx="10803">
                  <c:v>43699</c:v>
                </c:pt>
                <c:pt idx="10804">
                  <c:v>43700</c:v>
                </c:pt>
                <c:pt idx="10805">
                  <c:v>43703</c:v>
                </c:pt>
                <c:pt idx="10806">
                  <c:v>43704</c:v>
                </c:pt>
                <c:pt idx="10807">
                  <c:v>43705</c:v>
                </c:pt>
                <c:pt idx="10808">
                  <c:v>43706</c:v>
                </c:pt>
                <c:pt idx="10809">
                  <c:v>43707</c:v>
                </c:pt>
                <c:pt idx="10810">
                  <c:v>43711</c:v>
                </c:pt>
                <c:pt idx="10811">
                  <c:v>43712</c:v>
                </c:pt>
                <c:pt idx="10812">
                  <c:v>43713</c:v>
                </c:pt>
                <c:pt idx="10813">
                  <c:v>43714</c:v>
                </c:pt>
                <c:pt idx="10814">
                  <c:v>43717</c:v>
                </c:pt>
                <c:pt idx="10815">
                  <c:v>43718</c:v>
                </c:pt>
                <c:pt idx="10816">
                  <c:v>43719</c:v>
                </c:pt>
                <c:pt idx="10817">
                  <c:v>43720</c:v>
                </c:pt>
                <c:pt idx="10818">
                  <c:v>43721</c:v>
                </c:pt>
                <c:pt idx="10819">
                  <c:v>43724</c:v>
                </c:pt>
                <c:pt idx="10820">
                  <c:v>43725</c:v>
                </c:pt>
                <c:pt idx="10821">
                  <c:v>43726</c:v>
                </c:pt>
                <c:pt idx="10822">
                  <c:v>43727</c:v>
                </c:pt>
                <c:pt idx="10823">
                  <c:v>43728</c:v>
                </c:pt>
                <c:pt idx="10824">
                  <c:v>43731</c:v>
                </c:pt>
                <c:pt idx="10825">
                  <c:v>43732</c:v>
                </c:pt>
                <c:pt idx="10826">
                  <c:v>43733</c:v>
                </c:pt>
                <c:pt idx="10827">
                  <c:v>43734</c:v>
                </c:pt>
                <c:pt idx="10828">
                  <c:v>43735</c:v>
                </c:pt>
                <c:pt idx="10829">
                  <c:v>43738</c:v>
                </c:pt>
                <c:pt idx="10830">
                  <c:v>43739</c:v>
                </c:pt>
                <c:pt idx="10831">
                  <c:v>43740</c:v>
                </c:pt>
                <c:pt idx="10832">
                  <c:v>43741</c:v>
                </c:pt>
                <c:pt idx="10833">
                  <c:v>43742</c:v>
                </c:pt>
                <c:pt idx="10834">
                  <c:v>43745</c:v>
                </c:pt>
                <c:pt idx="10835">
                  <c:v>43746</c:v>
                </c:pt>
                <c:pt idx="10836">
                  <c:v>43747</c:v>
                </c:pt>
                <c:pt idx="10837">
                  <c:v>43748</c:v>
                </c:pt>
                <c:pt idx="10838">
                  <c:v>43749</c:v>
                </c:pt>
                <c:pt idx="10839">
                  <c:v>43753</c:v>
                </c:pt>
                <c:pt idx="10840">
                  <c:v>43754</c:v>
                </c:pt>
                <c:pt idx="10841">
                  <c:v>43755</c:v>
                </c:pt>
                <c:pt idx="10842">
                  <c:v>43756</c:v>
                </c:pt>
                <c:pt idx="10843">
                  <c:v>43759</c:v>
                </c:pt>
                <c:pt idx="10844">
                  <c:v>43760</c:v>
                </c:pt>
                <c:pt idx="10845">
                  <c:v>43761</c:v>
                </c:pt>
                <c:pt idx="10846">
                  <c:v>43762</c:v>
                </c:pt>
                <c:pt idx="10847">
                  <c:v>43763</c:v>
                </c:pt>
                <c:pt idx="10848">
                  <c:v>43766</c:v>
                </c:pt>
                <c:pt idx="10849">
                  <c:v>43767</c:v>
                </c:pt>
                <c:pt idx="10850">
                  <c:v>43768</c:v>
                </c:pt>
                <c:pt idx="10851">
                  <c:v>43769</c:v>
                </c:pt>
                <c:pt idx="10852">
                  <c:v>43770</c:v>
                </c:pt>
                <c:pt idx="10853">
                  <c:v>43773</c:v>
                </c:pt>
                <c:pt idx="10854">
                  <c:v>43774</c:v>
                </c:pt>
                <c:pt idx="10855">
                  <c:v>43775</c:v>
                </c:pt>
                <c:pt idx="10856">
                  <c:v>43776</c:v>
                </c:pt>
                <c:pt idx="10857">
                  <c:v>43777</c:v>
                </c:pt>
                <c:pt idx="10858">
                  <c:v>43781</c:v>
                </c:pt>
                <c:pt idx="10859">
                  <c:v>43782</c:v>
                </c:pt>
                <c:pt idx="10860">
                  <c:v>43783</c:v>
                </c:pt>
                <c:pt idx="10861">
                  <c:v>43784</c:v>
                </c:pt>
                <c:pt idx="10862">
                  <c:v>43787</c:v>
                </c:pt>
                <c:pt idx="10863">
                  <c:v>43788</c:v>
                </c:pt>
                <c:pt idx="10864">
                  <c:v>43789</c:v>
                </c:pt>
                <c:pt idx="10865">
                  <c:v>43790</c:v>
                </c:pt>
                <c:pt idx="10866">
                  <c:v>43791</c:v>
                </c:pt>
                <c:pt idx="10867">
                  <c:v>43794</c:v>
                </c:pt>
                <c:pt idx="10868">
                  <c:v>43795</c:v>
                </c:pt>
                <c:pt idx="10869">
                  <c:v>43796</c:v>
                </c:pt>
                <c:pt idx="10870">
                  <c:v>43798</c:v>
                </c:pt>
                <c:pt idx="10871">
                  <c:v>43801</c:v>
                </c:pt>
                <c:pt idx="10872">
                  <c:v>43802</c:v>
                </c:pt>
                <c:pt idx="10873">
                  <c:v>43803</c:v>
                </c:pt>
                <c:pt idx="10874">
                  <c:v>43804</c:v>
                </c:pt>
                <c:pt idx="10875">
                  <c:v>43805</c:v>
                </c:pt>
                <c:pt idx="10876">
                  <c:v>43808</c:v>
                </c:pt>
                <c:pt idx="10877">
                  <c:v>43809</c:v>
                </c:pt>
                <c:pt idx="10878">
                  <c:v>43810</c:v>
                </c:pt>
                <c:pt idx="10879">
                  <c:v>43811</c:v>
                </c:pt>
                <c:pt idx="10880">
                  <c:v>43812</c:v>
                </c:pt>
                <c:pt idx="10881">
                  <c:v>43815</c:v>
                </c:pt>
                <c:pt idx="10882">
                  <c:v>43816</c:v>
                </c:pt>
                <c:pt idx="10883">
                  <c:v>43817</c:v>
                </c:pt>
                <c:pt idx="10884">
                  <c:v>43818</c:v>
                </c:pt>
                <c:pt idx="10885">
                  <c:v>43819</c:v>
                </c:pt>
                <c:pt idx="10886">
                  <c:v>43822</c:v>
                </c:pt>
                <c:pt idx="10887">
                  <c:v>43823</c:v>
                </c:pt>
                <c:pt idx="10888">
                  <c:v>43825</c:v>
                </c:pt>
                <c:pt idx="10889">
                  <c:v>43826</c:v>
                </c:pt>
                <c:pt idx="10890">
                  <c:v>43829</c:v>
                </c:pt>
                <c:pt idx="10891">
                  <c:v>43830</c:v>
                </c:pt>
                <c:pt idx="10892">
                  <c:v>43832</c:v>
                </c:pt>
                <c:pt idx="10893">
                  <c:v>43833</c:v>
                </c:pt>
                <c:pt idx="10894">
                  <c:v>43836</c:v>
                </c:pt>
                <c:pt idx="10895">
                  <c:v>43837</c:v>
                </c:pt>
                <c:pt idx="10896">
                  <c:v>43838</c:v>
                </c:pt>
                <c:pt idx="10897">
                  <c:v>43839</c:v>
                </c:pt>
                <c:pt idx="10898">
                  <c:v>43840</c:v>
                </c:pt>
                <c:pt idx="10899">
                  <c:v>43843</c:v>
                </c:pt>
                <c:pt idx="10900">
                  <c:v>43844</c:v>
                </c:pt>
                <c:pt idx="10901">
                  <c:v>43845</c:v>
                </c:pt>
                <c:pt idx="10902">
                  <c:v>43846</c:v>
                </c:pt>
                <c:pt idx="10903">
                  <c:v>43847</c:v>
                </c:pt>
                <c:pt idx="10904">
                  <c:v>43851</c:v>
                </c:pt>
                <c:pt idx="10905">
                  <c:v>43852</c:v>
                </c:pt>
                <c:pt idx="10906">
                  <c:v>43853</c:v>
                </c:pt>
                <c:pt idx="10907">
                  <c:v>43854</c:v>
                </c:pt>
                <c:pt idx="10908">
                  <c:v>43857</c:v>
                </c:pt>
                <c:pt idx="10909">
                  <c:v>43858</c:v>
                </c:pt>
                <c:pt idx="10910">
                  <c:v>43859</c:v>
                </c:pt>
                <c:pt idx="10911">
                  <c:v>43860</c:v>
                </c:pt>
                <c:pt idx="10912">
                  <c:v>43861</c:v>
                </c:pt>
                <c:pt idx="10913">
                  <c:v>43864</c:v>
                </c:pt>
                <c:pt idx="10914">
                  <c:v>43865</c:v>
                </c:pt>
                <c:pt idx="10915">
                  <c:v>43866</c:v>
                </c:pt>
                <c:pt idx="10916">
                  <c:v>43867</c:v>
                </c:pt>
                <c:pt idx="10917">
                  <c:v>43868</c:v>
                </c:pt>
                <c:pt idx="10918">
                  <c:v>43871</c:v>
                </c:pt>
                <c:pt idx="10919">
                  <c:v>43872</c:v>
                </c:pt>
                <c:pt idx="10920">
                  <c:v>43873</c:v>
                </c:pt>
                <c:pt idx="10921">
                  <c:v>43874</c:v>
                </c:pt>
                <c:pt idx="10922">
                  <c:v>43875</c:v>
                </c:pt>
                <c:pt idx="10923">
                  <c:v>43879</c:v>
                </c:pt>
                <c:pt idx="10924">
                  <c:v>43880</c:v>
                </c:pt>
                <c:pt idx="10925">
                  <c:v>43881</c:v>
                </c:pt>
                <c:pt idx="10926">
                  <c:v>43882</c:v>
                </c:pt>
                <c:pt idx="10927">
                  <c:v>43885</c:v>
                </c:pt>
                <c:pt idx="10928">
                  <c:v>43886</c:v>
                </c:pt>
                <c:pt idx="10929">
                  <c:v>43887</c:v>
                </c:pt>
                <c:pt idx="10930">
                  <c:v>43888</c:v>
                </c:pt>
                <c:pt idx="10931">
                  <c:v>43889</c:v>
                </c:pt>
                <c:pt idx="10932">
                  <c:v>43892</c:v>
                </c:pt>
                <c:pt idx="10933">
                  <c:v>43893</c:v>
                </c:pt>
                <c:pt idx="10934">
                  <c:v>43894</c:v>
                </c:pt>
                <c:pt idx="10935">
                  <c:v>43895</c:v>
                </c:pt>
                <c:pt idx="10936">
                  <c:v>43896</c:v>
                </c:pt>
                <c:pt idx="10937">
                  <c:v>43899</c:v>
                </c:pt>
                <c:pt idx="10938">
                  <c:v>43900</c:v>
                </c:pt>
                <c:pt idx="10939">
                  <c:v>43901</c:v>
                </c:pt>
                <c:pt idx="10940">
                  <c:v>43902</c:v>
                </c:pt>
                <c:pt idx="10941">
                  <c:v>43903</c:v>
                </c:pt>
                <c:pt idx="10942">
                  <c:v>43906</c:v>
                </c:pt>
                <c:pt idx="10943">
                  <c:v>43907</c:v>
                </c:pt>
                <c:pt idx="10944">
                  <c:v>43908</c:v>
                </c:pt>
                <c:pt idx="10945">
                  <c:v>43909</c:v>
                </c:pt>
                <c:pt idx="10946">
                  <c:v>43910</c:v>
                </c:pt>
                <c:pt idx="10947">
                  <c:v>43913</c:v>
                </c:pt>
                <c:pt idx="10948">
                  <c:v>43914</c:v>
                </c:pt>
                <c:pt idx="10949">
                  <c:v>43915</c:v>
                </c:pt>
                <c:pt idx="10950">
                  <c:v>43916</c:v>
                </c:pt>
                <c:pt idx="10951">
                  <c:v>43917</c:v>
                </c:pt>
                <c:pt idx="10952">
                  <c:v>43920</c:v>
                </c:pt>
                <c:pt idx="10953">
                  <c:v>43921</c:v>
                </c:pt>
                <c:pt idx="10954">
                  <c:v>43922</c:v>
                </c:pt>
                <c:pt idx="10955">
                  <c:v>43923</c:v>
                </c:pt>
                <c:pt idx="10956">
                  <c:v>43924</c:v>
                </c:pt>
                <c:pt idx="10957">
                  <c:v>43927</c:v>
                </c:pt>
                <c:pt idx="10958">
                  <c:v>43928</c:v>
                </c:pt>
                <c:pt idx="10959">
                  <c:v>43929</c:v>
                </c:pt>
                <c:pt idx="10960">
                  <c:v>43930</c:v>
                </c:pt>
                <c:pt idx="10961">
                  <c:v>43934</c:v>
                </c:pt>
                <c:pt idx="10962">
                  <c:v>43935</c:v>
                </c:pt>
                <c:pt idx="10963">
                  <c:v>43936</c:v>
                </c:pt>
                <c:pt idx="10964">
                  <c:v>43937</c:v>
                </c:pt>
                <c:pt idx="10965">
                  <c:v>43938</c:v>
                </c:pt>
                <c:pt idx="10966">
                  <c:v>43941</c:v>
                </c:pt>
                <c:pt idx="10967">
                  <c:v>43942</c:v>
                </c:pt>
                <c:pt idx="10968">
                  <c:v>43943</c:v>
                </c:pt>
                <c:pt idx="10969">
                  <c:v>43944</c:v>
                </c:pt>
                <c:pt idx="10970">
                  <c:v>43945</c:v>
                </c:pt>
                <c:pt idx="10971">
                  <c:v>43948</c:v>
                </c:pt>
                <c:pt idx="10972">
                  <c:v>43949</c:v>
                </c:pt>
                <c:pt idx="10973">
                  <c:v>43950</c:v>
                </c:pt>
                <c:pt idx="10974">
                  <c:v>43951</c:v>
                </c:pt>
                <c:pt idx="10975">
                  <c:v>43952</c:v>
                </c:pt>
                <c:pt idx="10976">
                  <c:v>43955</c:v>
                </c:pt>
                <c:pt idx="10977">
                  <c:v>43956</c:v>
                </c:pt>
                <c:pt idx="10978">
                  <c:v>43957</c:v>
                </c:pt>
                <c:pt idx="10979">
                  <c:v>43958</c:v>
                </c:pt>
                <c:pt idx="10980">
                  <c:v>43959</c:v>
                </c:pt>
                <c:pt idx="10981">
                  <c:v>43962</c:v>
                </c:pt>
                <c:pt idx="10982">
                  <c:v>43963</c:v>
                </c:pt>
                <c:pt idx="10983">
                  <c:v>43964</c:v>
                </c:pt>
                <c:pt idx="10984">
                  <c:v>43965</c:v>
                </c:pt>
                <c:pt idx="10985">
                  <c:v>43966</c:v>
                </c:pt>
                <c:pt idx="10986">
                  <c:v>43969</c:v>
                </c:pt>
                <c:pt idx="10987">
                  <c:v>43970</c:v>
                </c:pt>
                <c:pt idx="10988">
                  <c:v>43971</c:v>
                </c:pt>
                <c:pt idx="10989">
                  <c:v>43972</c:v>
                </c:pt>
                <c:pt idx="10990">
                  <c:v>43973</c:v>
                </c:pt>
                <c:pt idx="10991">
                  <c:v>43977</c:v>
                </c:pt>
                <c:pt idx="10992">
                  <c:v>43978</c:v>
                </c:pt>
                <c:pt idx="10993">
                  <c:v>43979</c:v>
                </c:pt>
                <c:pt idx="10994">
                  <c:v>43980</c:v>
                </c:pt>
                <c:pt idx="10995">
                  <c:v>43983</c:v>
                </c:pt>
                <c:pt idx="10996">
                  <c:v>43984</c:v>
                </c:pt>
                <c:pt idx="10997">
                  <c:v>43985</c:v>
                </c:pt>
                <c:pt idx="10998">
                  <c:v>43986</c:v>
                </c:pt>
                <c:pt idx="10999">
                  <c:v>43987</c:v>
                </c:pt>
                <c:pt idx="11000">
                  <c:v>43990</c:v>
                </c:pt>
                <c:pt idx="11001">
                  <c:v>43991</c:v>
                </c:pt>
                <c:pt idx="11002">
                  <c:v>43992</c:v>
                </c:pt>
                <c:pt idx="11003">
                  <c:v>43993</c:v>
                </c:pt>
                <c:pt idx="11004">
                  <c:v>43994</c:v>
                </c:pt>
                <c:pt idx="11005">
                  <c:v>43997</c:v>
                </c:pt>
                <c:pt idx="11006">
                  <c:v>43998</c:v>
                </c:pt>
                <c:pt idx="11007">
                  <c:v>43999</c:v>
                </c:pt>
                <c:pt idx="11008">
                  <c:v>44000</c:v>
                </c:pt>
                <c:pt idx="11009">
                  <c:v>44001</c:v>
                </c:pt>
                <c:pt idx="11010">
                  <c:v>44004</c:v>
                </c:pt>
                <c:pt idx="11011">
                  <c:v>44005</c:v>
                </c:pt>
                <c:pt idx="11012">
                  <c:v>44006</c:v>
                </c:pt>
                <c:pt idx="11013">
                  <c:v>44007</c:v>
                </c:pt>
                <c:pt idx="11014">
                  <c:v>44008</c:v>
                </c:pt>
                <c:pt idx="11015">
                  <c:v>44011</c:v>
                </c:pt>
                <c:pt idx="11016">
                  <c:v>44012</c:v>
                </c:pt>
                <c:pt idx="11017">
                  <c:v>44013</c:v>
                </c:pt>
                <c:pt idx="11018">
                  <c:v>44014</c:v>
                </c:pt>
                <c:pt idx="11019">
                  <c:v>44018</c:v>
                </c:pt>
                <c:pt idx="11020">
                  <c:v>44019</c:v>
                </c:pt>
                <c:pt idx="11021">
                  <c:v>44020</c:v>
                </c:pt>
                <c:pt idx="11022">
                  <c:v>44021</c:v>
                </c:pt>
                <c:pt idx="11023">
                  <c:v>44022</c:v>
                </c:pt>
                <c:pt idx="11024">
                  <c:v>44025</c:v>
                </c:pt>
                <c:pt idx="11025">
                  <c:v>44026</c:v>
                </c:pt>
                <c:pt idx="11026">
                  <c:v>44027</c:v>
                </c:pt>
                <c:pt idx="11027">
                  <c:v>44028</c:v>
                </c:pt>
                <c:pt idx="11028">
                  <c:v>44029</c:v>
                </c:pt>
                <c:pt idx="11029">
                  <c:v>44032</c:v>
                </c:pt>
                <c:pt idx="11030">
                  <c:v>44033</c:v>
                </c:pt>
                <c:pt idx="11031">
                  <c:v>44034</c:v>
                </c:pt>
                <c:pt idx="11032">
                  <c:v>44035</c:v>
                </c:pt>
                <c:pt idx="11033">
                  <c:v>44036</c:v>
                </c:pt>
                <c:pt idx="11034">
                  <c:v>44039</c:v>
                </c:pt>
                <c:pt idx="11035">
                  <c:v>44040</c:v>
                </c:pt>
                <c:pt idx="11036">
                  <c:v>44041</c:v>
                </c:pt>
                <c:pt idx="11037">
                  <c:v>44042</c:v>
                </c:pt>
                <c:pt idx="11038">
                  <c:v>44043</c:v>
                </c:pt>
                <c:pt idx="11039">
                  <c:v>44046</c:v>
                </c:pt>
                <c:pt idx="11040">
                  <c:v>44047</c:v>
                </c:pt>
                <c:pt idx="11041">
                  <c:v>44048</c:v>
                </c:pt>
                <c:pt idx="11042">
                  <c:v>44049</c:v>
                </c:pt>
                <c:pt idx="11043">
                  <c:v>44050</c:v>
                </c:pt>
                <c:pt idx="11044">
                  <c:v>44053</c:v>
                </c:pt>
                <c:pt idx="11045">
                  <c:v>44054</c:v>
                </c:pt>
                <c:pt idx="11046">
                  <c:v>44055</c:v>
                </c:pt>
                <c:pt idx="11047">
                  <c:v>44056</c:v>
                </c:pt>
                <c:pt idx="11048">
                  <c:v>44057</c:v>
                </c:pt>
                <c:pt idx="11049">
                  <c:v>44060</c:v>
                </c:pt>
                <c:pt idx="11050">
                  <c:v>44061</c:v>
                </c:pt>
                <c:pt idx="11051">
                  <c:v>44062</c:v>
                </c:pt>
                <c:pt idx="11052">
                  <c:v>44063</c:v>
                </c:pt>
                <c:pt idx="11053">
                  <c:v>44064</c:v>
                </c:pt>
                <c:pt idx="11054">
                  <c:v>44067</c:v>
                </c:pt>
                <c:pt idx="11055">
                  <c:v>44068</c:v>
                </c:pt>
                <c:pt idx="11056">
                  <c:v>44069</c:v>
                </c:pt>
                <c:pt idx="11057">
                  <c:v>44070</c:v>
                </c:pt>
                <c:pt idx="11058">
                  <c:v>44071</c:v>
                </c:pt>
                <c:pt idx="11059">
                  <c:v>44074</c:v>
                </c:pt>
                <c:pt idx="11060">
                  <c:v>44075</c:v>
                </c:pt>
                <c:pt idx="11061">
                  <c:v>44076</c:v>
                </c:pt>
                <c:pt idx="11062">
                  <c:v>44077</c:v>
                </c:pt>
                <c:pt idx="11063">
                  <c:v>44078</c:v>
                </c:pt>
                <c:pt idx="11064">
                  <c:v>44082</c:v>
                </c:pt>
                <c:pt idx="11065">
                  <c:v>44083</c:v>
                </c:pt>
                <c:pt idx="11066">
                  <c:v>44084</c:v>
                </c:pt>
                <c:pt idx="11067">
                  <c:v>44085</c:v>
                </c:pt>
                <c:pt idx="11068">
                  <c:v>44088</c:v>
                </c:pt>
                <c:pt idx="11069">
                  <c:v>44089</c:v>
                </c:pt>
                <c:pt idx="11070">
                  <c:v>44090</c:v>
                </c:pt>
                <c:pt idx="11071">
                  <c:v>44091</c:v>
                </c:pt>
                <c:pt idx="11072">
                  <c:v>44092</c:v>
                </c:pt>
                <c:pt idx="11073">
                  <c:v>44095</c:v>
                </c:pt>
                <c:pt idx="11074">
                  <c:v>44096</c:v>
                </c:pt>
                <c:pt idx="11075">
                  <c:v>44097</c:v>
                </c:pt>
                <c:pt idx="11076">
                  <c:v>44098</c:v>
                </c:pt>
                <c:pt idx="11077">
                  <c:v>44099</c:v>
                </c:pt>
                <c:pt idx="11078">
                  <c:v>44102</c:v>
                </c:pt>
                <c:pt idx="11079">
                  <c:v>44103</c:v>
                </c:pt>
                <c:pt idx="11080">
                  <c:v>44104</c:v>
                </c:pt>
                <c:pt idx="11081">
                  <c:v>44105</c:v>
                </c:pt>
                <c:pt idx="11082">
                  <c:v>44106</c:v>
                </c:pt>
                <c:pt idx="11083">
                  <c:v>44109</c:v>
                </c:pt>
                <c:pt idx="11084">
                  <c:v>44110</c:v>
                </c:pt>
                <c:pt idx="11085">
                  <c:v>44111</c:v>
                </c:pt>
                <c:pt idx="11086">
                  <c:v>44112</c:v>
                </c:pt>
                <c:pt idx="11087">
                  <c:v>44113</c:v>
                </c:pt>
                <c:pt idx="11088">
                  <c:v>44117</c:v>
                </c:pt>
                <c:pt idx="11089">
                  <c:v>44118</c:v>
                </c:pt>
                <c:pt idx="11090">
                  <c:v>44119</c:v>
                </c:pt>
                <c:pt idx="11091">
                  <c:v>44120</c:v>
                </c:pt>
                <c:pt idx="11092">
                  <c:v>44123</c:v>
                </c:pt>
                <c:pt idx="11093">
                  <c:v>44124</c:v>
                </c:pt>
                <c:pt idx="11094">
                  <c:v>44125</c:v>
                </c:pt>
                <c:pt idx="11095">
                  <c:v>44126</c:v>
                </c:pt>
                <c:pt idx="11096">
                  <c:v>44127</c:v>
                </c:pt>
                <c:pt idx="11097">
                  <c:v>44130</c:v>
                </c:pt>
                <c:pt idx="11098">
                  <c:v>44131</c:v>
                </c:pt>
                <c:pt idx="11099">
                  <c:v>44132</c:v>
                </c:pt>
                <c:pt idx="11100">
                  <c:v>44133</c:v>
                </c:pt>
                <c:pt idx="11101">
                  <c:v>44134</c:v>
                </c:pt>
                <c:pt idx="11102">
                  <c:v>44137</c:v>
                </c:pt>
                <c:pt idx="11103">
                  <c:v>44138</c:v>
                </c:pt>
                <c:pt idx="11104">
                  <c:v>44139</c:v>
                </c:pt>
                <c:pt idx="11105">
                  <c:v>44140</c:v>
                </c:pt>
                <c:pt idx="11106">
                  <c:v>44141</c:v>
                </c:pt>
                <c:pt idx="11107">
                  <c:v>44144</c:v>
                </c:pt>
                <c:pt idx="11108">
                  <c:v>44145</c:v>
                </c:pt>
                <c:pt idx="11109">
                  <c:v>44147</c:v>
                </c:pt>
                <c:pt idx="11110">
                  <c:v>44148</c:v>
                </c:pt>
                <c:pt idx="11111">
                  <c:v>44151</c:v>
                </c:pt>
                <c:pt idx="11112">
                  <c:v>44152</c:v>
                </c:pt>
                <c:pt idx="11113">
                  <c:v>44153</c:v>
                </c:pt>
                <c:pt idx="11114">
                  <c:v>44154</c:v>
                </c:pt>
                <c:pt idx="11115">
                  <c:v>44155</c:v>
                </c:pt>
                <c:pt idx="11116">
                  <c:v>44158</c:v>
                </c:pt>
                <c:pt idx="11117">
                  <c:v>44159</c:v>
                </c:pt>
                <c:pt idx="11118">
                  <c:v>44160</c:v>
                </c:pt>
                <c:pt idx="11119">
                  <c:v>44162</c:v>
                </c:pt>
                <c:pt idx="11120">
                  <c:v>44165</c:v>
                </c:pt>
                <c:pt idx="11121">
                  <c:v>44166</c:v>
                </c:pt>
                <c:pt idx="11122">
                  <c:v>44167</c:v>
                </c:pt>
                <c:pt idx="11123">
                  <c:v>44168</c:v>
                </c:pt>
                <c:pt idx="11124">
                  <c:v>44169</c:v>
                </c:pt>
                <c:pt idx="11125">
                  <c:v>44172</c:v>
                </c:pt>
                <c:pt idx="11126">
                  <c:v>44173</c:v>
                </c:pt>
                <c:pt idx="11127">
                  <c:v>44174</c:v>
                </c:pt>
                <c:pt idx="11128">
                  <c:v>44175</c:v>
                </c:pt>
                <c:pt idx="11129">
                  <c:v>44176</c:v>
                </c:pt>
                <c:pt idx="11130">
                  <c:v>44179</c:v>
                </c:pt>
                <c:pt idx="11131">
                  <c:v>44180</c:v>
                </c:pt>
                <c:pt idx="11132">
                  <c:v>44181</c:v>
                </c:pt>
                <c:pt idx="11133">
                  <c:v>44182</c:v>
                </c:pt>
                <c:pt idx="11134">
                  <c:v>44183</c:v>
                </c:pt>
                <c:pt idx="11135">
                  <c:v>44186</c:v>
                </c:pt>
                <c:pt idx="11136">
                  <c:v>44187</c:v>
                </c:pt>
                <c:pt idx="11137">
                  <c:v>44188</c:v>
                </c:pt>
                <c:pt idx="11138">
                  <c:v>44189</c:v>
                </c:pt>
                <c:pt idx="11139">
                  <c:v>44193</c:v>
                </c:pt>
                <c:pt idx="11140">
                  <c:v>44194</c:v>
                </c:pt>
                <c:pt idx="11141">
                  <c:v>44195</c:v>
                </c:pt>
                <c:pt idx="11142">
                  <c:v>44196</c:v>
                </c:pt>
                <c:pt idx="11143">
                  <c:v>44200</c:v>
                </c:pt>
                <c:pt idx="11144">
                  <c:v>44201</c:v>
                </c:pt>
                <c:pt idx="11145">
                  <c:v>44202</c:v>
                </c:pt>
                <c:pt idx="11146">
                  <c:v>44203</c:v>
                </c:pt>
                <c:pt idx="11147">
                  <c:v>44204</c:v>
                </c:pt>
                <c:pt idx="11148">
                  <c:v>44207</c:v>
                </c:pt>
                <c:pt idx="11149">
                  <c:v>44208</c:v>
                </c:pt>
                <c:pt idx="11150">
                  <c:v>44209</c:v>
                </c:pt>
                <c:pt idx="11151">
                  <c:v>44210</c:v>
                </c:pt>
                <c:pt idx="11152">
                  <c:v>44211</c:v>
                </c:pt>
                <c:pt idx="11153">
                  <c:v>44215</c:v>
                </c:pt>
                <c:pt idx="11154">
                  <c:v>44216</c:v>
                </c:pt>
                <c:pt idx="11155">
                  <c:v>44217</c:v>
                </c:pt>
                <c:pt idx="11156">
                  <c:v>44218</c:v>
                </c:pt>
                <c:pt idx="11157">
                  <c:v>44221</c:v>
                </c:pt>
                <c:pt idx="11158">
                  <c:v>44222</c:v>
                </c:pt>
                <c:pt idx="11159">
                  <c:v>44223</c:v>
                </c:pt>
                <c:pt idx="11160">
                  <c:v>44224</c:v>
                </c:pt>
                <c:pt idx="11161">
                  <c:v>44225</c:v>
                </c:pt>
                <c:pt idx="11162">
                  <c:v>44228</c:v>
                </c:pt>
                <c:pt idx="11163">
                  <c:v>44229</c:v>
                </c:pt>
                <c:pt idx="11164">
                  <c:v>44230</c:v>
                </c:pt>
                <c:pt idx="11165">
                  <c:v>44231</c:v>
                </c:pt>
                <c:pt idx="11166">
                  <c:v>44232</c:v>
                </c:pt>
                <c:pt idx="11167">
                  <c:v>44235</c:v>
                </c:pt>
                <c:pt idx="11168">
                  <c:v>44236</c:v>
                </c:pt>
                <c:pt idx="11169">
                  <c:v>44237</c:v>
                </c:pt>
                <c:pt idx="11170">
                  <c:v>44238</c:v>
                </c:pt>
                <c:pt idx="11171">
                  <c:v>44239</c:v>
                </c:pt>
                <c:pt idx="11172">
                  <c:v>44243</c:v>
                </c:pt>
                <c:pt idx="11173">
                  <c:v>44244</c:v>
                </c:pt>
                <c:pt idx="11174">
                  <c:v>44245</c:v>
                </c:pt>
                <c:pt idx="11175">
                  <c:v>44246</c:v>
                </c:pt>
                <c:pt idx="11176">
                  <c:v>44249</c:v>
                </c:pt>
                <c:pt idx="11177">
                  <c:v>44250</c:v>
                </c:pt>
                <c:pt idx="11178">
                  <c:v>44251</c:v>
                </c:pt>
                <c:pt idx="11179">
                  <c:v>44252</c:v>
                </c:pt>
                <c:pt idx="11180">
                  <c:v>44253</c:v>
                </c:pt>
                <c:pt idx="11181">
                  <c:v>44256</c:v>
                </c:pt>
                <c:pt idx="11182">
                  <c:v>44257</c:v>
                </c:pt>
                <c:pt idx="11183">
                  <c:v>44258</c:v>
                </c:pt>
                <c:pt idx="11184">
                  <c:v>44259</c:v>
                </c:pt>
                <c:pt idx="11185">
                  <c:v>44260</c:v>
                </c:pt>
                <c:pt idx="11186">
                  <c:v>44263</c:v>
                </c:pt>
                <c:pt idx="11187">
                  <c:v>44264</c:v>
                </c:pt>
                <c:pt idx="11188">
                  <c:v>44265</c:v>
                </c:pt>
                <c:pt idx="11189">
                  <c:v>44266</c:v>
                </c:pt>
                <c:pt idx="11190">
                  <c:v>44267</c:v>
                </c:pt>
                <c:pt idx="11191">
                  <c:v>44270</c:v>
                </c:pt>
                <c:pt idx="11192">
                  <c:v>44271</c:v>
                </c:pt>
                <c:pt idx="11193">
                  <c:v>44272</c:v>
                </c:pt>
                <c:pt idx="11194">
                  <c:v>44273</c:v>
                </c:pt>
                <c:pt idx="11195">
                  <c:v>44274</c:v>
                </c:pt>
                <c:pt idx="11196">
                  <c:v>44277</c:v>
                </c:pt>
                <c:pt idx="11197">
                  <c:v>44278</c:v>
                </c:pt>
                <c:pt idx="11198">
                  <c:v>44279</c:v>
                </c:pt>
                <c:pt idx="11199">
                  <c:v>44280</c:v>
                </c:pt>
                <c:pt idx="11200">
                  <c:v>44281</c:v>
                </c:pt>
                <c:pt idx="11201">
                  <c:v>44284</c:v>
                </c:pt>
                <c:pt idx="11202">
                  <c:v>44285</c:v>
                </c:pt>
                <c:pt idx="11203">
                  <c:v>44286</c:v>
                </c:pt>
                <c:pt idx="11204">
                  <c:v>44287</c:v>
                </c:pt>
                <c:pt idx="11205">
                  <c:v>44288</c:v>
                </c:pt>
                <c:pt idx="11206">
                  <c:v>44291</c:v>
                </c:pt>
                <c:pt idx="11207">
                  <c:v>44292</c:v>
                </c:pt>
                <c:pt idx="11208">
                  <c:v>44293</c:v>
                </c:pt>
                <c:pt idx="11209">
                  <c:v>44294</c:v>
                </c:pt>
                <c:pt idx="11210">
                  <c:v>44295</c:v>
                </c:pt>
                <c:pt idx="11211">
                  <c:v>44298</c:v>
                </c:pt>
                <c:pt idx="11212">
                  <c:v>44299</c:v>
                </c:pt>
                <c:pt idx="11213">
                  <c:v>44300</c:v>
                </c:pt>
                <c:pt idx="11214">
                  <c:v>44301</c:v>
                </c:pt>
                <c:pt idx="11215">
                  <c:v>44302</c:v>
                </c:pt>
                <c:pt idx="11216">
                  <c:v>44305</c:v>
                </c:pt>
                <c:pt idx="11217">
                  <c:v>44306</c:v>
                </c:pt>
                <c:pt idx="11218">
                  <c:v>44307</c:v>
                </c:pt>
                <c:pt idx="11219">
                  <c:v>44308</c:v>
                </c:pt>
                <c:pt idx="11220">
                  <c:v>44309</c:v>
                </c:pt>
                <c:pt idx="11221">
                  <c:v>44312</c:v>
                </c:pt>
                <c:pt idx="11222">
                  <c:v>44313</c:v>
                </c:pt>
                <c:pt idx="11223">
                  <c:v>44314</c:v>
                </c:pt>
                <c:pt idx="11224">
                  <c:v>44315</c:v>
                </c:pt>
                <c:pt idx="11225">
                  <c:v>44316</c:v>
                </c:pt>
                <c:pt idx="11226">
                  <c:v>44319</c:v>
                </c:pt>
                <c:pt idx="11227">
                  <c:v>44320</c:v>
                </c:pt>
                <c:pt idx="11228">
                  <c:v>44321</c:v>
                </c:pt>
                <c:pt idx="11229">
                  <c:v>44322</c:v>
                </c:pt>
                <c:pt idx="11230">
                  <c:v>44323</c:v>
                </c:pt>
                <c:pt idx="11231">
                  <c:v>44326</c:v>
                </c:pt>
                <c:pt idx="11232">
                  <c:v>44327</c:v>
                </c:pt>
                <c:pt idx="11233">
                  <c:v>44328</c:v>
                </c:pt>
                <c:pt idx="11234">
                  <c:v>44329</c:v>
                </c:pt>
                <c:pt idx="11235">
                  <c:v>44330</c:v>
                </c:pt>
                <c:pt idx="11236">
                  <c:v>44333</c:v>
                </c:pt>
                <c:pt idx="11237">
                  <c:v>44334</c:v>
                </c:pt>
                <c:pt idx="11238">
                  <c:v>44335</c:v>
                </c:pt>
                <c:pt idx="11239">
                  <c:v>44336</c:v>
                </c:pt>
                <c:pt idx="11240">
                  <c:v>44337</c:v>
                </c:pt>
                <c:pt idx="11241">
                  <c:v>44340</c:v>
                </c:pt>
                <c:pt idx="11242">
                  <c:v>44341</c:v>
                </c:pt>
                <c:pt idx="11243">
                  <c:v>44342</c:v>
                </c:pt>
                <c:pt idx="11244">
                  <c:v>44343</c:v>
                </c:pt>
                <c:pt idx="11245">
                  <c:v>44344</c:v>
                </c:pt>
                <c:pt idx="11246">
                  <c:v>44348</c:v>
                </c:pt>
                <c:pt idx="11247">
                  <c:v>44349</c:v>
                </c:pt>
                <c:pt idx="11248">
                  <c:v>44350</c:v>
                </c:pt>
                <c:pt idx="11249">
                  <c:v>44351</c:v>
                </c:pt>
                <c:pt idx="11250">
                  <c:v>44354</c:v>
                </c:pt>
                <c:pt idx="11251">
                  <c:v>44355</c:v>
                </c:pt>
                <c:pt idx="11252">
                  <c:v>44356</c:v>
                </c:pt>
                <c:pt idx="11253">
                  <c:v>44357</c:v>
                </c:pt>
                <c:pt idx="11254">
                  <c:v>44358</c:v>
                </c:pt>
                <c:pt idx="11255">
                  <c:v>44361</c:v>
                </c:pt>
                <c:pt idx="11256">
                  <c:v>44362</c:v>
                </c:pt>
                <c:pt idx="11257">
                  <c:v>44363</c:v>
                </c:pt>
                <c:pt idx="11258">
                  <c:v>44364</c:v>
                </c:pt>
                <c:pt idx="11259">
                  <c:v>44365</c:v>
                </c:pt>
                <c:pt idx="11260">
                  <c:v>44368</c:v>
                </c:pt>
                <c:pt idx="11261">
                  <c:v>44369</c:v>
                </c:pt>
                <c:pt idx="11262">
                  <c:v>44370</c:v>
                </c:pt>
                <c:pt idx="11263">
                  <c:v>44371</c:v>
                </c:pt>
                <c:pt idx="11264">
                  <c:v>44372</c:v>
                </c:pt>
                <c:pt idx="11265">
                  <c:v>44375</c:v>
                </c:pt>
                <c:pt idx="11266">
                  <c:v>44376</c:v>
                </c:pt>
                <c:pt idx="11267">
                  <c:v>44377</c:v>
                </c:pt>
                <c:pt idx="11268">
                  <c:v>44378</c:v>
                </c:pt>
                <c:pt idx="11269">
                  <c:v>44379</c:v>
                </c:pt>
                <c:pt idx="11270">
                  <c:v>44383</c:v>
                </c:pt>
                <c:pt idx="11271">
                  <c:v>44384</c:v>
                </c:pt>
                <c:pt idx="11272">
                  <c:v>44385</c:v>
                </c:pt>
                <c:pt idx="11273">
                  <c:v>44386</c:v>
                </c:pt>
                <c:pt idx="11274">
                  <c:v>44389</c:v>
                </c:pt>
                <c:pt idx="11275">
                  <c:v>44390</c:v>
                </c:pt>
                <c:pt idx="11276">
                  <c:v>44391</c:v>
                </c:pt>
                <c:pt idx="11277">
                  <c:v>44392</c:v>
                </c:pt>
                <c:pt idx="11278">
                  <c:v>44393</c:v>
                </c:pt>
                <c:pt idx="11279">
                  <c:v>44396</c:v>
                </c:pt>
                <c:pt idx="11280">
                  <c:v>44397</c:v>
                </c:pt>
                <c:pt idx="11281">
                  <c:v>44398</c:v>
                </c:pt>
                <c:pt idx="11282">
                  <c:v>44399</c:v>
                </c:pt>
                <c:pt idx="11283">
                  <c:v>44400</c:v>
                </c:pt>
                <c:pt idx="11284">
                  <c:v>44403</c:v>
                </c:pt>
                <c:pt idx="11285">
                  <c:v>44404</c:v>
                </c:pt>
                <c:pt idx="11286">
                  <c:v>44405</c:v>
                </c:pt>
                <c:pt idx="11287">
                  <c:v>44406</c:v>
                </c:pt>
                <c:pt idx="11288">
                  <c:v>44407</c:v>
                </c:pt>
                <c:pt idx="11289">
                  <c:v>44410</c:v>
                </c:pt>
                <c:pt idx="11290">
                  <c:v>44411</c:v>
                </c:pt>
                <c:pt idx="11291">
                  <c:v>44412</c:v>
                </c:pt>
                <c:pt idx="11292">
                  <c:v>44413</c:v>
                </c:pt>
                <c:pt idx="11293">
                  <c:v>44414</c:v>
                </c:pt>
                <c:pt idx="11294">
                  <c:v>44417</c:v>
                </c:pt>
                <c:pt idx="11295">
                  <c:v>44418</c:v>
                </c:pt>
                <c:pt idx="11296">
                  <c:v>44419</c:v>
                </c:pt>
                <c:pt idx="11297">
                  <c:v>44420</c:v>
                </c:pt>
                <c:pt idx="11298">
                  <c:v>44421</c:v>
                </c:pt>
                <c:pt idx="11299">
                  <c:v>44424</c:v>
                </c:pt>
                <c:pt idx="11300">
                  <c:v>44425</c:v>
                </c:pt>
                <c:pt idx="11301">
                  <c:v>44426</c:v>
                </c:pt>
                <c:pt idx="11302">
                  <c:v>44427</c:v>
                </c:pt>
                <c:pt idx="11303">
                  <c:v>44428</c:v>
                </c:pt>
                <c:pt idx="11304">
                  <c:v>44431</c:v>
                </c:pt>
                <c:pt idx="11305">
                  <c:v>44432</c:v>
                </c:pt>
                <c:pt idx="11306">
                  <c:v>44433</c:v>
                </c:pt>
                <c:pt idx="11307">
                  <c:v>44434</c:v>
                </c:pt>
                <c:pt idx="11308">
                  <c:v>44435</c:v>
                </c:pt>
                <c:pt idx="11309">
                  <c:v>44438</c:v>
                </c:pt>
                <c:pt idx="11310">
                  <c:v>44439</c:v>
                </c:pt>
                <c:pt idx="11311">
                  <c:v>44440</c:v>
                </c:pt>
                <c:pt idx="11312">
                  <c:v>44441</c:v>
                </c:pt>
                <c:pt idx="11313">
                  <c:v>44442</c:v>
                </c:pt>
                <c:pt idx="11314">
                  <c:v>44446</c:v>
                </c:pt>
                <c:pt idx="11315">
                  <c:v>44447</c:v>
                </c:pt>
                <c:pt idx="11316">
                  <c:v>44448</c:v>
                </c:pt>
                <c:pt idx="11317">
                  <c:v>44449</c:v>
                </c:pt>
                <c:pt idx="11318">
                  <c:v>44452</c:v>
                </c:pt>
                <c:pt idx="11319">
                  <c:v>44453</c:v>
                </c:pt>
                <c:pt idx="11320">
                  <c:v>44454</c:v>
                </c:pt>
                <c:pt idx="11321">
                  <c:v>44455</c:v>
                </c:pt>
                <c:pt idx="11322">
                  <c:v>44456</c:v>
                </c:pt>
                <c:pt idx="11323">
                  <c:v>44459</c:v>
                </c:pt>
                <c:pt idx="11324">
                  <c:v>44460</c:v>
                </c:pt>
                <c:pt idx="11325">
                  <c:v>44461</c:v>
                </c:pt>
                <c:pt idx="11326">
                  <c:v>44462</c:v>
                </c:pt>
                <c:pt idx="11327">
                  <c:v>44463</c:v>
                </c:pt>
                <c:pt idx="11328">
                  <c:v>44466</c:v>
                </c:pt>
                <c:pt idx="11329">
                  <c:v>44467</c:v>
                </c:pt>
                <c:pt idx="11330">
                  <c:v>44468</c:v>
                </c:pt>
                <c:pt idx="11331">
                  <c:v>44469</c:v>
                </c:pt>
                <c:pt idx="11332">
                  <c:v>44470</c:v>
                </c:pt>
                <c:pt idx="11333">
                  <c:v>44473</c:v>
                </c:pt>
                <c:pt idx="11334">
                  <c:v>44474</c:v>
                </c:pt>
                <c:pt idx="11335">
                  <c:v>44475</c:v>
                </c:pt>
                <c:pt idx="11336">
                  <c:v>44476</c:v>
                </c:pt>
                <c:pt idx="11337">
                  <c:v>44477</c:v>
                </c:pt>
                <c:pt idx="11338">
                  <c:v>44481</c:v>
                </c:pt>
                <c:pt idx="11339">
                  <c:v>44482</c:v>
                </c:pt>
                <c:pt idx="11340">
                  <c:v>44483</c:v>
                </c:pt>
                <c:pt idx="11341">
                  <c:v>44484</c:v>
                </c:pt>
                <c:pt idx="11342">
                  <c:v>44487</c:v>
                </c:pt>
                <c:pt idx="11343">
                  <c:v>44488</c:v>
                </c:pt>
                <c:pt idx="11344">
                  <c:v>44489</c:v>
                </c:pt>
                <c:pt idx="11345">
                  <c:v>44490</c:v>
                </c:pt>
                <c:pt idx="11346">
                  <c:v>44491</c:v>
                </c:pt>
                <c:pt idx="11347">
                  <c:v>44494</c:v>
                </c:pt>
                <c:pt idx="11348">
                  <c:v>44495</c:v>
                </c:pt>
                <c:pt idx="11349">
                  <c:v>44496</c:v>
                </c:pt>
                <c:pt idx="11350">
                  <c:v>44497</c:v>
                </c:pt>
                <c:pt idx="11351">
                  <c:v>44498</c:v>
                </c:pt>
                <c:pt idx="11352">
                  <c:v>44501</c:v>
                </c:pt>
                <c:pt idx="11353">
                  <c:v>44502</c:v>
                </c:pt>
                <c:pt idx="11354">
                  <c:v>44503</c:v>
                </c:pt>
                <c:pt idx="11355">
                  <c:v>44504</c:v>
                </c:pt>
                <c:pt idx="11356">
                  <c:v>44505</c:v>
                </c:pt>
                <c:pt idx="11357">
                  <c:v>44508</c:v>
                </c:pt>
                <c:pt idx="11358">
                  <c:v>44509</c:v>
                </c:pt>
                <c:pt idx="11359">
                  <c:v>44510</c:v>
                </c:pt>
                <c:pt idx="11360">
                  <c:v>44512</c:v>
                </c:pt>
                <c:pt idx="11361">
                  <c:v>44515</c:v>
                </c:pt>
                <c:pt idx="11362">
                  <c:v>44516</c:v>
                </c:pt>
                <c:pt idx="11363">
                  <c:v>44517</c:v>
                </c:pt>
                <c:pt idx="11364">
                  <c:v>44518</c:v>
                </c:pt>
                <c:pt idx="11365">
                  <c:v>44519</c:v>
                </c:pt>
                <c:pt idx="11366">
                  <c:v>44522</c:v>
                </c:pt>
                <c:pt idx="11367">
                  <c:v>44523</c:v>
                </c:pt>
                <c:pt idx="11368">
                  <c:v>44524</c:v>
                </c:pt>
                <c:pt idx="11369">
                  <c:v>44526</c:v>
                </c:pt>
                <c:pt idx="11370">
                  <c:v>44529</c:v>
                </c:pt>
                <c:pt idx="11371">
                  <c:v>44530</c:v>
                </c:pt>
                <c:pt idx="11372">
                  <c:v>44531</c:v>
                </c:pt>
                <c:pt idx="11373">
                  <c:v>44532</c:v>
                </c:pt>
                <c:pt idx="11374">
                  <c:v>44533</c:v>
                </c:pt>
                <c:pt idx="11375">
                  <c:v>44536</c:v>
                </c:pt>
                <c:pt idx="11376">
                  <c:v>44537</c:v>
                </c:pt>
                <c:pt idx="11377">
                  <c:v>44538</c:v>
                </c:pt>
                <c:pt idx="11378">
                  <c:v>44539</c:v>
                </c:pt>
                <c:pt idx="11379">
                  <c:v>44540</c:v>
                </c:pt>
                <c:pt idx="11380">
                  <c:v>44543</c:v>
                </c:pt>
                <c:pt idx="11381">
                  <c:v>44544</c:v>
                </c:pt>
                <c:pt idx="11382">
                  <c:v>44545</c:v>
                </c:pt>
                <c:pt idx="11383">
                  <c:v>44546</c:v>
                </c:pt>
                <c:pt idx="11384">
                  <c:v>44547</c:v>
                </c:pt>
                <c:pt idx="11385">
                  <c:v>44550</c:v>
                </c:pt>
                <c:pt idx="11386">
                  <c:v>44551</c:v>
                </c:pt>
                <c:pt idx="11387">
                  <c:v>44552</c:v>
                </c:pt>
                <c:pt idx="11388">
                  <c:v>44553</c:v>
                </c:pt>
                <c:pt idx="11389">
                  <c:v>44557</c:v>
                </c:pt>
                <c:pt idx="11390">
                  <c:v>44558</c:v>
                </c:pt>
                <c:pt idx="11391">
                  <c:v>44559</c:v>
                </c:pt>
                <c:pt idx="11392">
                  <c:v>44560</c:v>
                </c:pt>
                <c:pt idx="11393">
                  <c:v>44561</c:v>
                </c:pt>
                <c:pt idx="11394">
                  <c:v>44564</c:v>
                </c:pt>
                <c:pt idx="11395">
                  <c:v>44565</c:v>
                </c:pt>
                <c:pt idx="11396">
                  <c:v>44566</c:v>
                </c:pt>
                <c:pt idx="11397">
                  <c:v>44567</c:v>
                </c:pt>
                <c:pt idx="11398">
                  <c:v>44568</c:v>
                </c:pt>
                <c:pt idx="11399">
                  <c:v>44571</c:v>
                </c:pt>
                <c:pt idx="11400">
                  <c:v>44572</c:v>
                </c:pt>
                <c:pt idx="11401">
                  <c:v>44573</c:v>
                </c:pt>
                <c:pt idx="11402">
                  <c:v>44574</c:v>
                </c:pt>
                <c:pt idx="11403">
                  <c:v>44575</c:v>
                </c:pt>
                <c:pt idx="11404">
                  <c:v>44579</c:v>
                </c:pt>
                <c:pt idx="11405">
                  <c:v>44580</c:v>
                </c:pt>
                <c:pt idx="11406">
                  <c:v>44581</c:v>
                </c:pt>
                <c:pt idx="11407">
                  <c:v>44582</c:v>
                </c:pt>
                <c:pt idx="11408">
                  <c:v>44585</c:v>
                </c:pt>
                <c:pt idx="11409">
                  <c:v>44586</c:v>
                </c:pt>
                <c:pt idx="11410">
                  <c:v>44587</c:v>
                </c:pt>
                <c:pt idx="11411">
                  <c:v>44588</c:v>
                </c:pt>
                <c:pt idx="11412">
                  <c:v>44589</c:v>
                </c:pt>
                <c:pt idx="11413">
                  <c:v>44592</c:v>
                </c:pt>
                <c:pt idx="11414">
                  <c:v>44593</c:v>
                </c:pt>
                <c:pt idx="11415">
                  <c:v>44594</c:v>
                </c:pt>
                <c:pt idx="11416">
                  <c:v>44595</c:v>
                </c:pt>
                <c:pt idx="11417">
                  <c:v>44596</c:v>
                </c:pt>
                <c:pt idx="11418">
                  <c:v>44599</c:v>
                </c:pt>
                <c:pt idx="11419">
                  <c:v>44600</c:v>
                </c:pt>
                <c:pt idx="11420">
                  <c:v>44601</c:v>
                </c:pt>
                <c:pt idx="11421">
                  <c:v>44602</c:v>
                </c:pt>
                <c:pt idx="11422">
                  <c:v>44603</c:v>
                </c:pt>
                <c:pt idx="11423">
                  <c:v>44606</c:v>
                </c:pt>
                <c:pt idx="11424">
                  <c:v>44607</c:v>
                </c:pt>
                <c:pt idx="11425">
                  <c:v>44608</c:v>
                </c:pt>
                <c:pt idx="11426">
                  <c:v>44609</c:v>
                </c:pt>
                <c:pt idx="11427">
                  <c:v>44610</c:v>
                </c:pt>
                <c:pt idx="11428">
                  <c:v>44614</c:v>
                </c:pt>
                <c:pt idx="11429">
                  <c:v>44615</c:v>
                </c:pt>
                <c:pt idx="11430">
                  <c:v>44616</c:v>
                </c:pt>
                <c:pt idx="11431">
                  <c:v>44617</c:v>
                </c:pt>
                <c:pt idx="11432">
                  <c:v>44620</c:v>
                </c:pt>
                <c:pt idx="11433">
                  <c:v>44621</c:v>
                </c:pt>
                <c:pt idx="11434">
                  <c:v>44622</c:v>
                </c:pt>
                <c:pt idx="11435">
                  <c:v>44623</c:v>
                </c:pt>
                <c:pt idx="11436">
                  <c:v>44624</c:v>
                </c:pt>
                <c:pt idx="11437">
                  <c:v>44627</c:v>
                </c:pt>
                <c:pt idx="11438">
                  <c:v>44628</c:v>
                </c:pt>
                <c:pt idx="11439">
                  <c:v>44629</c:v>
                </c:pt>
                <c:pt idx="11440">
                  <c:v>44630</c:v>
                </c:pt>
                <c:pt idx="11441">
                  <c:v>44631</c:v>
                </c:pt>
                <c:pt idx="11442">
                  <c:v>44634</c:v>
                </c:pt>
                <c:pt idx="11443">
                  <c:v>44635</c:v>
                </c:pt>
                <c:pt idx="11444">
                  <c:v>44636</c:v>
                </c:pt>
                <c:pt idx="11445">
                  <c:v>44637</c:v>
                </c:pt>
                <c:pt idx="11446">
                  <c:v>44638</c:v>
                </c:pt>
                <c:pt idx="11447">
                  <c:v>44641</c:v>
                </c:pt>
                <c:pt idx="11448">
                  <c:v>44642</c:v>
                </c:pt>
                <c:pt idx="11449">
                  <c:v>44643</c:v>
                </c:pt>
                <c:pt idx="11450">
                  <c:v>44644</c:v>
                </c:pt>
                <c:pt idx="11451">
                  <c:v>44645</c:v>
                </c:pt>
                <c:pt idx="11452">
                  <c:v>44648</c:v>
                </c:pt>
                <c:pt idx="11453">
                  <c:v>44649</c:v>
                </c:pt>
                <c:pt idx="11454">
                  <c:v>44650</c:v>
                </c:pt>
                <c:pt idx="11455">
                  <c:v>44651</c:v>
                </c:pt>
                <c:pt idx="11456">
                  <c:v>44652</c:v>
                </c:pt>
                <c:pt idx="11457">
                  <c:v>44655</c:v>
                </c:pt>
                <c:pt idx="11458">
                  <c:v>44656</c:v>
                </c:pt>
                <c:pt idx="11459">
                  <c:v>44657</c:v>
                </c:pt>
                <c:pt idx="11460">
                  <c:v>44658</c:v>
                </c:pt>
                <c:pt idx="11461">
                  <c:v>44659</c:v>
                </c:pt>
                <c:pt idx="11462">
                  <c:v>44662</c:v>
                </c:pt>
                <c:pt idx="11463">
                  <c:v>44663</c:v>
                </c:pt>
                <c:pt idx="11464">
                  <c:v>44664</c:v>
                </c:pt>
                <c:pt idx="11465">
                  <c:v>44665</c:v>
                </c:pt>
                <c:pt idx="11466">
                  <c:v>44669</c:v>
                </c:pt>
                <c:pt idx="11467">
                  <c:v>44670</c:v>
                </c:pt>
                <c:pt idx="11468">
                  <c:v>44671</c:v>
                </c:pt>
                <c:pt idx="11469">
                  <c:v>44672</c:v>
                </c:pt>
                <c:pt idx="11470">
                  <c:v>44673</c:v>
                </c:pt>
                <c:pt idx="11471">
                  <c:v>44676</c:v>
                </c:pt>
                <c:pt idx="11472">
                  <c:v>44677</c:v>
                </c:pt>
                <c:pt idx="11473">
                  <c:v>44678</c:v>
                </c:pt>
                <c:pt idx="11474">
                  <c:v>44679</c:v>
                </c:pt>
                <c:pt idx="11475">
                  <c:v>44680</c:v>
                </c:pt>
                <c:pt idx="11476">
                  <c:v>44683</c:v>
                </c:pt>
                <c:pt idx="11477">
                  <c:v>44684</c:v>
                </c:pt>
                <c:pt idx="11478">
                  <c:v>44685</c:v>
                </c:pt>
                <c:pt idx="11479">
                  <c:v>44686</c:v>
                </c:pt>
                <c:pt idx="11480">
                  <c:v>44687</c:v>
                </c:pt>
                <c:pt idx="11481">
                  <c:v>44690</c:v>
                </c:pt>
                <c:pt idx="11482">
                  <c:v>44691</c:v>
                </c:pt>
                <c:pt idx="11483">
                  <c:v>44692</c:v>
                </c:pt>
                <c:pt idx="11484">
                  <c:v>44693</c:v>
                </c:pt>
                <c:pt idx="11485">
                  <c:v>44694</c:v>
                </c:pt>
                <c:pt idx="11486">
                  <c:v>44697</c:v>
                </c:pt>
                <c:pt idx="11487">
                  <c:v>44698</c:v>
                </c:pt>
                <c:pt idx="11488">
                  <c:v>44699</c:v>
                </c:pt>
                <c:pt idx="11489">
                  <c:v>44700</c:v>
                </c:pt>
                <c:pt idx="11490">
                  <c:v>44701</c:v>
                </c:pt>
                <c:pt idx="11491">
                  <c:v>44704</c:v>
                </c:pt>
                <c:pt idx="11492">
                  <c:v>44705</c:v>
                </c:pt>
                <c:pt idx="11493">
                  <c:v>44706</c:v>
                </c:pt>
                <c:pt idx="11494">
                  <c:v>44707</c:v>
                </c:pt>
                <c:pt idx="11495">
                  <c:v>44708</c:v>
                </c:pt>
                <c:pt idx="11496">
                  <c:v>44712</c:v>
                </c:pt>
                <c:pt idx="11497">
                  <c:v>44713</c:v>
                </c:pt>
                <c:pt idx="11498">
                  <c:v>44714</c:v>
                </c:pt>
                <c:pt idx="11499">
                  <c:v>44715</c:v>
                </c:pt>
                <c:pt idx="11500">
                  <c:v>44718</c:v>
                </c:pt>
                <c:pt idx="11501">
                  <c:v>44719</c:v>
                </c:pt>
                <c:pt idx="11502">
                  <c:v>44720</c:v>
                </c:pt>
                <c:pt idx="11503">
                  <c:v>44721</c:v>
                </c:pt>
                <c:pt idx="11504">
                  <c:v>44722</c:v>
                </c:pt>
                <c:pt idx="11505">
                  <c:v>44725</c:v>
                </c:pt>
                <c:pt idx="11506">
                  <c:v>44726</c:v>
                </c:pt>
                <c:pt idx="11507">
                  <c:v>44727</c:v>
                </c:pt>
                <c:pt idx="11508">
                  <c:v>44728</c:v>
                </c:pt>
                <c:pt idx="11509">
                  <c:v>44729</c:v>
                </c:pt>
                <c:pt idx="11510">
                  <c:v>44733</c:v>
                </c:pt>
                <c:pt idx="11511">
                  <c:v>44734</c:v>
                </c:pt>
                <c:pt idx="11512">
                  <c:v>44735</c:v>
                </c:pt>
                <c:pt idx="11513">
                  <c:v>44736</c:v>
                </c:pt>
                <c:pt idx="11514">
                  <c:v>44739</c:v>
                </c:pt>
                <c:pt idx="11515">
                  <c:v>44740</c:v>
                </c:pt>
                <c:pt idx="11516">
                  <c:v>44741</c:v>
                </c:pt>
                <c:pt idx="11517">
                  <c:v>44742</c:v>
                </c:pt>
                <c:pt idx="11518">
                  <c:v>44743</c:v>
                </c:pt>
                <c:pt idx="11519">
                  <c:v>44747</c:v>
                </c:pt>
                <c:pt idx="11520">
                  <c:v>44748</c:v>
                </c:pt>
                <c:pt idx="11521">
                  <c:v>44749</c:v>
                </c:pt>
                <c:pt idx="11522">
                  <c:v>44750</c:v>
                </c:pt>
                <c:pt idx="11523">
                  <c:v>44753</c:v>
                </c:pt>
                <c:pt idx="11524">
                  <c:v>44754</c:v>
                </c:pt>
                <c:pt idx="11525">
                  <c:v>44755</c:v>
                </c:pt>
                <c:pt idx="11526">
                  <c:v>44756</c:v>
                </c:pt>
                <c:pt idx="11527">
                  <c:v>44757</c:v>
                </c:pt>
                <c:pt idx="11528">
                  <c:v>44760</c:v>
                </c:pt>
                <c:pt idx="11529">
                  <c:v>44761</c:v>
                </c:pt>
                <c:pt idx="11530">
                  <c:v>44762</c:v>
                </c:pt>
                <c:pt idx="11531">
                  <c:v>44763</c:v>
                </c:pt>
                <c:pt idx="11532">
                  <c:v>44764</c:v>
                </c:pt>
                <c:pt idx="11533">
                  <c:v>44767</c:v>
                </c:pt>
                <c:pt idx="11534">
                  <c:v>44768</c:v>
                </c:pt>
                <c:pt idx="11535">
                  <c:v>44769</c:v>
                </c:pt>
                <c:pt idx="11536">
                  <c:v>44770</c:v>
                </c:pt>
                <c:pt idx="11537">
                  <c:v>44771</c:v>
                </c:pt>
                <c:pt idx="11538">
                  <c:v>44774</c:v>
                </c:pt>
                <c:pt idx="11539">
                  <c:v>44775</c:v>
                </c:pt>
                <c:pt idx="11540">
                  <c:v>44776</c:v>
                </c:pt>
                <c:pt idx="11541">
                  <c:v>44777</c:v>
                </c:pt>
                <c:pt idx="11542">
                  <c:v>44778</c:v>
                </c:pt>
                <c:pt idx="11543">
                  <c:v>44781</c:v>
                </c:pt>
                <c:pt idx="11544">
                  <c:v>44782</c:v>
                </c:pt>
                <c:pt idx="11545">
                  <c:v>44783</c:v>
                </c:pt>
                <c:pt idx="11546">
                  <c:v>44784</c:v>
                </c:pt>
                <c:pt idx="11547">
                  <c:v>44785</c:v>
                </c:pt>
                <c:pt idx="11548">
                  <c:v>44788</c:v>
                </c:pt>
                <c:pt idx="11549">
                  <c:v>44789</c:v>
                </c:pt>
                <c:pt idx="11550">
                  <c:v>44790</c:v>
                </c:pt>
                <c:pt idx="11551">
                  <c:v>44791</c:v>
                </c:pt>
                <c:pt idx="11552">
                  <c:v>44792</c:v>
                </c:pt>
                <c:pt idx="11553">
                  <c:v>44795</c:v>
                </c:pt>
                <c:pt idx="11554">
                  <c:v>44796</c:v>
                </c:pt>
                <c:pt idx="11555">
                  <c:v>44797</c:v>
                </c:pt>
                <c:pt idx="11556">
                  <c:v>44798</c:v>
                </c:pt>
                <c:pt idx="11557">
                  <c:v>44799</c:v>
                </c:pt>
                <c:pt idx="11558">
                  <c:v>44802</c:v>
                </c:pt>
                <c:pt idx="11559">
                  <c:v>44803</c:v>
                </c:pt>
                <c:pt idx="11560">
                  <c:v>44804</c:v>
                </c:pt>
                <c:pt idx="11561">
                  <c:v>44805</c:v>
                </c:pt>
                <c:pt idx="11562">
                  <c:v>44806</c:v>
                </c:pt>
                <c:pt idx="11563">
                  <c:v>44810</c:v>
                </c:pt>
                <c:pt idx="11564">
                  <c:v>44811</c:v>
                </c:pt>
                <c:pt idx="11565">
                  <c:v>44812</c:v>
                </c:pt>
                <c:pt idx="11566">
                  <c:v>44813</c:v>
                </c:pt>
                <c:pt idx="11567">
                  <c:v>44816</c:v>
                </c:pt>
                <c:pt idx="11568">
                  <c:v>44817</c:v>
                </c:pt>
                <c:pt idx="11569">
                  <c:v>44818</c:v>
                </c:pt>
                <c:pt idx="11570">
                  <c:v>44819</c:v>
                </c:pt>
                <c:pt idx="11571">
                  <c:v>44820</c:v>
                </c:pt>
                <c:pt idx="11572">
                  <c:v>44823</c:v>
                </c:pt>
                <c:pt idx="11573">
                  <c:v>44824</c:v>
                </c:pt>
                <c:pt idx="11574">
                  <c:v>44825</c:v>
                </c:pt>
                <c:pt idx="11575">
                  <c:v>44826</c:v>
                </c:pt>
                <c:pt idx="11576">
                  <c:v>44827</c:v>
                </c:pt>
                <c:pt idx="11577">
                  <c:v>44830</c:v>
                </c:pt>
                <c:pt idx="11578">
                  <c:v>44831</c:v>
                </c:pt>
                <c:pt idx="11579">
                  <c:v>44832</c:v>
                </c:pt>
                <c:pt idx="11580">
                  <c:v>44833</c:v>
                </c:pt>
                <c:pt idx="11581">
                  <c:v>44834</c:v>
                </c:pt>
                <c:pt idx="11582">
                  <c:v>44837</c:v>
                </c:pt>
                <c:pt idx="11583">
                  <c:v>44838</c:v>
                </c:pt>
                <c:pt idx="11584">
                  <c:v>44839</c:v>
                </c:pt>
                <c:pt idx="11585">
                  <c:v>44840</c:v>
                </c:pt>
                <c:pt idx="11586">
                  <c:v>44841</c:v>
                </c:pt>
                <c:pt idx="11587">
                  <c:v>44845</c:v>
                </c:pt>
                <c:pt idx="11588">
                  <c:v>44846</c:v>
                </c:pt>
                <c:pt idx="11589">
                  <c:v>44847</c:v>
                </c:pt>
                <c:pt idx="11590">
                  <c:v>44848</c:v>
                </c:pt>
                <c:pt idx="11591">
                  <c:v>44851</c:v>
                </c:pt>
                <c:pt idx="11592">
                  <c:v>44852</c:v>
                </c:pt>
                <c:pt idx="11593">
                  <c:v>44853</c:v>
                </c:pt>
                <c:pt idx="11594">
                  <c:v>44854</c:v>
                </c:pt>
                <c:pt idx="11595">
                  <c:v>44855</c:v>
                </c:pt>
                <c:pt idx="11596">
                  <c:v>44858</c:v>
                </c:pt>
                <c:pt idx="11597">
                  <c:v>44859</c:v>
                </c:pt>
                <c:pt idx="11598">
                  <c:v>44860</c:v>
                </c:pt>
                <c:pt idx="11599">
                  <c:v>44861</c:v>
                </c:pt>
                <c:pt idx="11600">
                  <c:v>44862</c:v>
                </c:pt>
                <c:pt idx="11601">
                  <c:v>44865</c:v>
                </c:pt>
                <c:pt idx="11602">
                  <c:v>44866</c:v>
                </c:pt>
                <c:pt idx="11603">
                  <c:v>44867</c:v>
                </c:pt>
                <c:pt idx="11604">
                  <c:v>44868</c:v>
                </c:pt>
                <c:pt idx="11605">
                  <c:v>44869</c:v>
                </c:pt>
                <c:pt idx="11606">
                  <c:v>44872</c:v>
                </c:pt>
                <c:pt idx="11607">
                  <c:v>44873</c:v>
                </c:pt>
                <c:pt idx="11608">
                  <c:v>44874</c:v>
                </c:pt>
                <c:pt idx="11609">
                  <c:v>44875</c:v>
                </c:pt>
                <c:pt idx="11610">
                  <c:v>44879</c:v>
                </c:pt>
                <c:pt idx="11611">
                  <c:v>44880</c:v>
                </c:pt>
                <c:pt idx="11612">
                  <c:v>44881</c:v>
                </c:pt>
                <c:pt idx="11613">
                  <c:v>44882</c:v>
                </c:pt>
                <c:pt idx="11614">
                  <c:v>44883</c:v>
                </c:pt>
                <c:pt idx="11615">
                  <c:v>44886</c:v>
                </c:pt>
                <c:pt idx="11616">
                  <c:v>44887</c:v>
                </c:pt>
                <c:pt idx="11617">
                  <c:v>44888</c:v>
                </c:pt>
                <c:pt idx="11618">
                  <c:v>44890</c:v>
                </c:pt>
                <c:pt idx="11619">
                  <c:v>44893</c:v>
                </c:pt>
                <c:pt idx="11620">
                  <c:v>44894</c:v>
                </c:pt>
                <c:pt idx="11621">
                  <c:v>44895</c:v>
                </c:pt>
                <c:pt idx="11622">
                  <c:v>44896</c:v>
                </c:pt>
                <c:pt idx="11623">
                  <c:v>44897</c:v>
                </c:pt>
                <c:pt idx="11624">
                  <c:v>44900</c:v>
                </c:pt>
                <c:pt idx="11625">
                  <c:v>44901</c:v>
                </c:pt>
                <c:pt idx="11626">
                  <c:v>44902</c:v>
                </c:pt>
                <c:pt idx="11627">
                  <c:v>44903</c:v>
                </c:pt>
                <c:pt idx="11628">
                  <c:v>44904</c:v>
                </c:pt>
                <c:pt idx="11629">
                  <c:v>44907</c:v>
                </c:pt>
                <c:pt idx="11630">
                  <c:v>44908</c:v>
                </c:pt>
                <c:pt idx="11631">
                  <c:v>44909</c:v>
                </c:pt>
                <c:pt idx="11632">
                  <c:v>44910</c:v>
                </c:pt>
                <c:pt idx="11633">
                  <c:v>44911</c:v>
                </c:pt>
                <c:pt idx="11634">
                  <c:v>44914</c:v>
                </c:pt>
                <c:pt idx="11635">
                  <c:v>44915</c:v>
                </c:pt>
                <c:pt idx="11636">
                  <c:v>44916</c:v>
                </c:pt>
                <c:pt idx="11637">
                  <c:v>44917</c:v>
                </c:pt>
                <c:pt idx="11638">
                  <c:v>44918</c:v>
                </c:pt>
                <c:pt idx="11639">
                  <c:v>44922</c:v>
                </c:pt>
                <c:pt idx="11640">
                  <c:v>44923</c:v>
                </c:pt>
              </c:numCache>
            </c:numRef>
          </c:cat>
          <c:val>
            <c:numRef>
              <c:f>data!$B$12:$B$12163</c:f>
              <c:numCache>
                <c:formatCode>0.00</c:formatCode>
                <c:ptCount val="11641"/>
                <c:pt idx="0">
                  <c:v>0.68</c:v>
                </c:pt>
                <c:pt idx="1">
                  <c:v>0.71</c:v>
                </c:pt>
                <c:pt idx="2">
                  <c:v>0.7</c:v>
                </c:pt>
                <c:pt idx="3">
                  <c:v>0.77</c:v>
                </c:pt>
                <c:pt idx="4">
                  <c:v>0.79</c:v>
                </c:pt>
                <c:pt idx="5">
                  <c:v>0.79</c:v>
                </c:pt>
                <c:pt idx="6">
                  <c:v>0.82</c:v>
                </c:pt>
                <c:pt idx="7">
                  <c:v>0.86</c:v>
                </c:pt>
                <c:pt idx="8">
                  <c:v>0.83</c:v>
                </c:pt>
                <c:pt idx="9">
                  <c:v>0.83</c:v>
                </c:pt>
                <c:pt idx="10">
                  <c:v>0.83</c:v>
                </c:pt>
                <c:pt idx="11">
                  <c:v>0.81</c:v>
                </c:pt>
                <c:pt idx="12">
                  <c:v>0.79</c:v>
                </c:pt>
                <c:pt idx="13">
                  <c:v>0.82</c:v>
                </c:pt>
                <c:pt idx="14">
                  <c:v>0.85</c:v>
                </c:pt>
                <c:pt idx="15">
                  <c:v>0.8</c:v>
                </c:pt>
                <c:pt idx="16">
                  <c:v>0.8</c:v>
                </c:pt>
                <c:pt idx="17">
                  <c:v>0.82</c:v>
                </c:pt>
                <c:pt idx="18">
                  <c:v>0.81</c:v>
                </c:pt>
                <c:pt idx="19">
                  <c:v>0.84</c:v>
                </c:pt>
                <c:pt idx="20">
                  <c:v>0.84</c:v>
                </c:pt>
                <c:pt idx="21">
                  <c:v>0.84</c:v>
                </c:pt>
                <c:pt idx="22">
                  <c:v>0.86</c:v>
                </c:pt>
                <c:pt idx="23">
                  <c:v>0.85</c:v>
                </c:pt>
                <c:pt idx="24">
                  <c:v>0.86</c:v>
                </c:pt>
                <c:pt idx="25">
                  <c:v>0.85</c:v>
                </c:pt>
                <c:pt idx="26">
                  <c:v>0.9</c:v>
                </c:pt>
                <c:pt idx="27">
                  <c:v>1.01</c:v>
                </c:pt>
                <c:pt idx="28">
                  <c:v>1.04</c:v>
                </c:pt>
                <c:pt idx="29">
                  <c:v>1.03</c:v>
                </c:pt>
                <c:pt idx="30">
                  <c:v>1.03</c:v>
                </c:pt>
                <c:pt idx="31">
                  <c:v>1.05</c:v>
                </c:pt>
                <c:pt idx="32">
                  <c:v>0.98</c:v>
                </c:pt>
                <c:pt idx="33">
                  <c:v>0.97</c:v>
                </c:pt>
                <c:pt idx="34">
                  <c:v>0.96</c:v>
                </c:pt>
                <c:pt idx="35">
                  <c:v>0.96</c:v>
                </c:pt>
                <c:pt idx="36">
                  <c:v>0.95</c:v>
                </c:pt>
                <c:pt idx="37">
                  <c:v>0.94</c:v>
                </c:pt>
                <c:pt idx="38">
                  <c:v>1.01</c:v>
                </c:pt>
                <c:pt idx="39">
                  <c:v>1.0900000000000001</c:v>
                </c:pt>
                <c:pt idx="40">
                  <c:v>1.06</c:v>
                </c:pt>
                <c:pt idx="41">
                  <c:v>1.1000000000000001</c:v>
                </c:pt>
                <c:pt idx="42">
                  <c:v>1.1200000000000001</c:v>
                </c:pt>
                <c:pt idx="43">
                  <c:v>1.1000000000000001</c:v>
                </c:pt>
                <c:pt idx="44">
                  <c:v>1.1000000000000001</c:v>
                </c:pt>
                <c:pt idx="45">
                  <c:v>1.08</c:v>
                </c:pt>
                <c:pt idx="46">
                  <c:v>1.08</c:v>
                </c:pt>
                <c:pt idx="47">
                  <c:v>1.1299999999999999</c:v>
                </c:pt>
                <c:pt idx="48">
                  <c:v>1.1599999999999999</c:v>
                </c:pt>
                <c:pt idx="49">
                  <c:v>1.1599999999999999</c:v>
                </c:pt>
                <c:pt idx="50">
                  <c:v>1.1599999999999999</c:v>
                </c:pt>
                <c:pt idx="51">
                  <c:v>1.17</c:v>
                </c:pt>
                <c:pt idx="52">
                  <c:v>1.18</c:v>
                </c:pt>
                <c:pt idx="53">
                  <c:v>1.17</c:v>
                </c:pt>
                <c:pt idx="54">
                  <c:v>1.18</c:v>
                </c:pt>
                <c:pt idx="55">
                  <c:v>1.17</c:v>
                </c:pt>
                <c:pt idx="56">
                  <c:v>1.1499999999999999</c:v>
                </c:pt>
                <c:pt idx="57">
                  <c:v>1.08</c:v>
                </c:pt>
                <c:pt idx="58">
                  <c:v>1.1100000000000001</c:v>
                </c:pt>
                <c:pt idx="59">
                  <c:v>1.1200000000000001</c:v>
                </c:pt>
                <c:pt idx="60">
                  <c:v>1.1599999999999999</c:v>
                </c:pt>
                <c:pt idx="61">
                  <c:v>1.1399999999999999</c:v>
                </c:pt>
                <c:pt idx="62">
                  <c:v>1.1200000000000001</c:v>
                </c:pt>
                <c:pt idx="63">
                  <c:v>1.1399999999999999</c:v>
                </c:pt>
                <c:pt idx="64">
                  <c:v>1.1599999999999999</c:v>
                </c:pt>
                <c:pt idx="65">
                  <c:v>1.1399999999999999</c:v>
                </c:pt>
                <c:pt idx="66">
                  <c:v>1.1299999999999999</c:v>
                </c:pt>
                <c:pt idx="67">
                  <c:v>1.1299999999999999</c:v>
                </c:pt>
                <c:pt idx="68">
                  <c:v>1.18</c:v>
                </c:pt>
                <c:pt idx="69">
                  <c:v>1.2</c:v>
                </c:pt>
                <c:pt idx="70">
                  <c:v>1.17</c:v>
                </c:pt>
                <c:pt idx="71">
                  <c:v>1.18</c:v>
                </c:pt>
                <c:pt idx="72">
                  <c:v>1.17</c:v>
                </c:pt>
                <c:pt idx="73">
                  <c:v>1.1499999999999999</c:v>
                </c:pt>
                <c:pt idx="74">
                  <c:v>1.17</c:v>
                </c:pt>
                <c:pt idx="75">
                  <c:v>1.19</c:v>
                </c:pt>
                <c:pt idx="76">
                  <c:v>1.23</c:v>
                </c:pt>
                <c:pt idx="77">
                  <c:v>1.18</c:v>
                </c:pt>
                <c:pt idx="78">
                  <c:v>1.21</c:v>
                </c:pt>
                <c:pt idx="79">
                  <c:v>1.17</c:v>
                </c:pt>
                <c:pt idx="80">
                  <c:v>1.19</c:v>
                </c:pt>
                <c:pt idx="81">
                  <c:v>1.1399999999999999</c:v>
                </c:pt>
                <c:pt idx="82">
                  <c:v>1.19</c:v>
                </c:pt>
                <c:pt idx="83">
                  <c:v>1.2</c:v>
                </c:pt>
                <c:pt idx="84">
                  <c:v>1.2</c:v>
                </c:pt>
                <c:pt idx="85">
                  <c:v>1.22</c:v>
                </c:pt>
                <c:pt idx="86">
                  <c:v>1.25</c:v>
                </c:pt>
                <c:pt idx="87">
                  <c:v>1.27</c:v>
                </c:pt>
                <c:pt idx="88">
                  <c:v>1.28</c:v>
                </c:pt>
                <c:pt idx="89">
                  <c:v>1.33</c:v>
                </c:pt>
                <c:pt idx="90">
                  <c:v>1.34</c:v>
                </c:pt>
                <c:pt idx="91">
                  <c:v>1.51</c:v>
                </c:pt>
                <c:pt idx="92">
                  <c:v>1.55</c:v>
                </c:pt>
                <c:pt idx="93">
                  <c:v>1.53</c:v>
                </c:pt>
                <c:pt idx="94">
                  <c:v>1.53</c:v>
                </c:pt>
                <c:pt idx="95">
                  <c:v>1.56</c:v>
                </c:pt>
                <c:pt idx="96">
                  <c:v>1.54</c:v>
                </c:pt>
                <c:pt idx="97">
                  <c:v>1.5</c:v>
                </c:pt>
                <c:pt idx="98">
                  <c:v>1.43</c:v>
                </c:pt>
                <c:pt idx="99">
                  <c:v>1.41</c:v>
                </c:pt>
                <c:pt idx="100">
                  <c:v>1.41</c:v>
                </c:pt>
                <c:pt idx="101">
                  <c:v>1.42</c:v>
                </c:pt>
                <c:pt idx="102">
                  <c:v>1.43</c:v>
                </c:pt>
                <c:pt idx="103">
                  <c:v>1.44</c:v>
                </c:pt>
                <c:pt idx="104">
                  <c:v>1.42</c:v>
                </c:pt>
                <c:pt idx="105">
                  <c:v>1.39</c:v>
                </c:pt>
                <c:pt idx="106">
                  <c:v>1.35</c:v>
                </c:pt>
                <c:pt idx="107">
                  <c:v>1.37</c:v>
                </c:pt>
                <c:pt idx="108">
                  <c:v>1.43</c:v>
                </c:pt>
                <c:pt idx="109">
                  <c:v>1.4</c:v>
                </c:pt>
                <c:pt idx="110">
                  <c:v>1.42</c:v>
                </c:pt>
                <c:pt idx="111">
                  <c:v>1.39</c:v>
                </c:pt>
                <c:pt idx="112">
                  <c:v>1.42</c:v>
                </c:pt>
                <c:pt idx="113">
                  <c:v>1.42</c:v>
                </c:pt>
                <c:pt idx="114">
                  <c:v>1.41</c:v>
                </c:pt>
                <c:pt idx="115">
                  <c:v>1.47</c:v>
                </c:pt>
                <c:pt idx="116">
                  <c:v>1.5</c:v>
                </c:pt>
                <c:pt idx="117">
                  <c:v>1.5</c:v>
                </c:pt>
                <c:pt idx="118">
                  <c:v>1.57</c:v>
                </c:pt>
                <c:pt idx="119">
                  <c:v>1.61</c:v>
                </c:pt>
                <c:pt idx="120">
                  <c:v>1.57</c:v>
                </c:pt>
                <c:pt idx="121">
                  <c:v>1.58</c:v>
                </c:pt>
                <c:pt idx="122">
                  <c:v>1.58</c:v>
                </c:pt>
                <c:pt idx="123">
                  <c:v>1.56</c:v>
                </c:pt>
                <c:pt idx="124">
                  <c:v>1.59</c:v>
                </c:pt>
                <c:pt idx="125">
                  <c:v>1.57</c:v>
                </c:pt>
                <c:pt idx="126">
                  <c:v>1.58</c:v>
                </c:pt>
                <c:pt idx="127">
                  <c:v>1.55</c:v>
                </c:pt>
                <c:pt idx="128">
                  <c:v>1.5</c:v>
                </c:pt>
                <c:pt idx="129">
                  <c:v>1.47</c:v>
                </c:pt>
                <c:pt idx="130">
                  <c:v>1.48</c:v>
                </c:pt>
                <c:pt idx="131">
                  <c:v>1.48</c:v>
                </c:pt>
                <c:pt idx="132">
                  <c:v>1.51</c:v>
                </c:pt>
                <c:pt idx="133">
                  <c:v>1.47</c:v>
                </c:pt>
                <c:pt idx="134">
                  <c:v>1.5</c:v>
                </c:pt>
                <c:pt idx="135">
                  <c:v>1.5</c:v>
                </c:pt>
                <c:pt idx="136">
                  <c:v>1.48</c:v>
                </c:pt>
                <c:pt idx="137">
                  <c:v>1.48</c:v>
                </c:pt>
                <c:pt idx="138">
                  <c:v>1.5</c:v>
                </c:pt>
                <c:pt idx="139">
                  <c:v>1.48</c:v>
                </c:pt>
                <c:pt idx="140">
                  <c:v>1.52</c:v>
                </c:pt>
                <c:pt idx="141">
                  <c:v>1.48</c:v>
                </c:pt>
                <c:pt idx="142">
                  <c:v>1.47</c:v>
                </c:pt>
                <c:pt idx="143">
                  <c:v>1.47</c:v>
                </c:pt>
                <c:pt idx="144">
                  <c:v>1.45</c:v>
                </c:pt>
                <c:pt idx="145">
                  <c:v>1.42</c:v>
                </c:pt>
                <c:pt idx="146">
                  <c:v>1.47</c:v>
                </c:pt>
                <c:pt idx="147">
                  <c:v>1.42</c:v>
                </c:pt>
                <c:pt idx="148">
                  <c:v>1.4</c:v>
                </c:pt>
                <c:pt idx="149">
                  <c:v>1.4</c:v>
                </c:pt>
                <c:pt idx="150">
                  <c:v>1.36</c:v>
                </c:pt>
                <c:pt idx="151">
                  <c:v>1.39</c:v>
                </c:pt>
                <c:pt idx="152">
                  <c:v>1.41</c:v>
                </c:pt>
                <c:pt idx="153">
                  <c:v>1.41</c:v>
                </c:pt>
                <c:pt idx="154">
                  <c:v>1.42</c:v>
                </c:pt>
                <c:pt idx="155">
                  <c:v>1.39</c:v>
                </c:pt>
                <c:pt idx="156">
                  <c:v>1.32</c:v>
                </c:pt>
                <c:pt idx="157">
                  <c:v>1.3</c:v>
                </c:pt>
                <c:pt idx="158">
                  <c:v>1.3</c:v>
                </c:pt>
                <c:pt idx="159">
                  <c:v>1.26</c:v>
                </c:pt>
                <c:pt idx="160">
                  <c:v>1.25</c:v>
                </c:pt>
                <c:pt idx="161">
                  <c:v>1.26</c:v>
                </c:pt>
                <c:pt idx="162">
                  <c:v>1.25</c:v>
                </c:pt>
                <c:pt idx="163">
                  <c:v>1.24</c:v>
                </c:pt>
                <c:pt idx="164">
                  <c:v>1.24</c:v>
                </c:pt>
                <c:pt idx="165">
                  <c:v>1.17</c:v>
                </c:pt>
                <c:pt idx="166">
                  <c:v>1.18</c:v>
                </c:pt>
                <c:pt idx="167">
                  <c:v>1.22</c:v>
                </c:pt>
                <c:pt idx="168">
                  <c:v>1.21</c:v>
                </c:pt>
                <c:pt idx="169">
                  <c:v>1.19</c:v>
                </c:pt>
                <c:pt idx="170">
                  <c:v>1.26</c:v>
                </c:pt>
                <c:pt idx="171">
                  <c:v>1.25</c:v>
                </c:pt>
                <c:pt idx="172">
                  <c:v>1.3</c:v>
                </c:pt>
                <c:pt idx="173">
                  <c:v>1.29</c:v>
                </c:pt>
                <c:pt idx="174">
                  <c:v>1.33</c:v>
                </c:pt>
                <c:pt idx="175">
                  <c:v>1.3</c:v>
                </c:pt>
                <c:pt idx="176">
                  <c:v>1.34</c:v>
                </c:pt>
                <c:pt idx="177">
                  <c:v>1.32</c:v>
                </c:pt>
                <c:pt idx="178">
                  <c:v>1.32</c:v>
                </c:pt>
                <c:pt idx="179">
                  <c:v>1.32</c:v>
                </c:pt>
                <c:pt idx="180">
                  <c:v>1.27</c:v>
                </c:pt>
                <c:pt idx="181">
                  <c:v>1.35</c:v>
                </c:pt>
                <c:pt idx="182">
                  <c:v>1.33</c:v>
                </c:pt>
                <c:pt idx="183">
                  <c:v>1.36</c:v>
                </c:pt>
                <c:pt idx="184">
                  <c:v>1.3</c:v>
                </c:pt>
                <c:pt idx="185">
                  <c:v>1.34</c:v>
                </c:pt>
                <c:pt idx="186">
                  <c:v>1.37</c:v>
                </c:pt>
                <c:pt idx="187">
                  <c:v>1.33</c:v>
                </c:pt>
                <c:pt idx="188">
                  <c:v>1.33</c:v>
                </c:pt>
                <c:pt idx="189">
                  <c:v>1.35</c:v>
                </c:pt>
                <c:pt idx="190">
                  <c:v>1.38</c:v>
                </c:pt>
                <c:pt idx="191">
                  <c:v>1.38</c:v>
                </c:pt>
                <c:pt idx="192">
                  <c:v>1.38</c:v>
                </c:pt>
                <c:pt idx="193">
                  <c:v>1.38</c:v>
                </c:pt>
                <c:pt idx="194">
                  <c:v>1.38</c:v>
                </c:pt>
                <c:pt idx="195">
                  <c:v>1.35</c:v>
                </c:pt>
                <c:pt idx="196">
                  <c:v>1.39</c:v>
                </c:pt>
                <c:pt idx="197">
                  <c:v>1.38</c:v>
                </c:pt>
                <c:pt idx="198">
                  <c:v>1.36</c:v>
                </c:pt>
                <c:pt idx="199">
                  <c:v>1.33</c:v>
                </c:pt>
                <c:pt idx="200">
                  <c:v>1.36</c:v>
                </c:pt>
                <c:pt idx="201">
                  <c:v>1.4</c:v>
                </c:pt>
                <c:pt idx="202">
                  <c:v>1.39</c:v>
                </c:pt>
                <c:pt idx="203">
                  <c:v>1.4</c:v>
                </c:pt>
                <c:pt idx="204">
                  <c:v>1.39</c:v>
                </c:pt>
                <c:pt idx="205">
                  <c:v>1.38</c:v>
                </c:pt>
                <c:pt idx="206">
                  <c:v>1.36</c:v>
                </c:pt>
                <c:pt idx="207">
                  <c:v>1.39</c:v>
                </c:pt>
                <c:pt idx="208">
                  <c:v>1.39</c:v>
                </c:pt>
                <c:pt idx="209">
                  <c:v>1.41</c:v>
                </c:pt>
                <c:pt idx="210">
                  <c:v>1.41</c:v>
                </c:pt>
                <c:pt idx="211">
                  <c:v>1.41</c:v>
                </c:pt>
                <c:pt idx="212">
                  <c:v>1.46</c:v>
                </c:pt>
                <c:pt idx="213">
                  <c:v>1.42</c:v>
                </c:pt>
                <c:pt idx="214">
                  <c:v>1.41</c:v>
                </c:pt>
                <c:pt idx="215">
                  <c:v>1.43</c:v>
                </c:pt>
                <c:pt idx="216">
                  <c:v>1.41</c:v>
                </c:pt>
                <c:pt idx="217">
                  <c:v>1.4</c:v>
                </c:pt>
                <c:pt idx="218">
                  <c:v>1.49</c:v>
                </c:pt>
                <c:pt idx="219">
                  <c:v>1.47</c:v>
                </c:pt>
                <c:pt idx="220">
                  <c:v>1.45</c:v>
                </c:pt>
                <c:pt idx="221">
                  <c:v>1.43</c:v>
                </c:pt>
                <c:pt idx="222">
                  <c:v>1.37</c:v>
                </c:pt>
                <c:pt idx="223">
                  <c:v>1.39</c:v>
                </c:pt>
                <c:pt idx="224">
                  <c:v>1.37</c:v>
                </c:pt>
                <c:pt idx="225">
                  <c:v>1.39</c:v>
                </c:pt>
                <c:pt idx="226">
                  <c:v>1.38</c:v>
                </c:pt>
                <c:pt idx="227">
                  <c:v>1.37</c:v>
                </c:pt>
                <c:pt idx="228">
                  <c:v>1.37</c:v>
                </c:pt>
                <c:pt idx="229">
                  <c:v>1.31</c:v>
                </c:pt>
                <c:pt idx="230">
                  <c:v>1.3</c:v>
                </c:pt>
                <c:pt idx="231">
                  <c:v>1.29</c:v>
                </c:pt>
                <c:pt idx="232">
                  <c:v>1.34</c:v>
                </c:pt>
                <c:pt idx="233">
                  <c:v>1.31</c:v>
                </c:pt>
                <c:pt idx="234">
                  <c:v>1.26</c:v>
                </c:pt>
                <c:pt idx="235">
                  <c:v>1.25</c:v>
                </c:pt>
                <c:pt idx="236">
                  <c:v>1.25</c:v>
                </c:pt>
                <c:pt idx="237">
                  <c:v>1.18</c:v>
                </c:pt>
                <c:pt idx="238">
                  <c:v>1.18</c:v>
                </c:pt>
                <c:pt idx="239">
                  <c:v>1.2</c:v>
                </c:pt>
                <c:pt idx="240">
                  <c:v>1.2</c:v>
                </c:pt>
                <c:pt idx="241">
                  <c:v>1.2</c:v>
                </c:pt>
                <c:pt idx="242">
                  <c:v>1.19</c:v>
                </c:pt>
                <c:pt idx="243">
                  <c:v>1.1200000000000001</c:v>
                </c:pt>
                <c:pt idx="244">
                  <c:v>1.06</c:v>
                </c:pt>
                <c:pt idx="245">
                  <c:v>1.08</c:v>
                </c:pt>
                <c:pt idx="246">
                  <c:v>1.1100000000000001</c:v>
                </c:pt>
                <c:pt idx="247">
                  <c:v>1.1599999999999999</c:v>
                </c:pt>
                <c:pt idx="248">
                  <c:v>1.18</c:v>
                </c:pt>
                <c:pt idx="249">
                  <c:v>1.18</c:v>
                </c:pt>
                <c:pt idx="250">
                  <c:v>1.2</c:v>
                </c:pt>
                <c:pt idx="251">
                  <c:v>1.1399999999999999</c:v>
                </c:pt>
                <c:pt idx="252">
                  <c:v>1.19</c:v>
                </c:pt>
                <c:pt idx="253">
                  <c:v>1.17</c:v>
                </c:pt>
                <c:pt idx="254">
                  <c:v>1.19</c:v>
                </c:pt>
                <c:pt idx="255">
                  <c:v>1.19</c:v>
                </c:pt>
                <c:pt idx="256">
                  <c:v>1.21</c:v>
                </c:pt>
                <c:pt idx="257">
                  <c:v>1.19</c:v>
                </c:pt>
                <c:pt idx="258">
                  <c:v>1.1499999999999999</c:v>
                </c:pt>
                <c:pt idx="259">
                  <c:v>1.1399999999999999</c:v>
                </c:pt>
                <c:pt idx="260">
                  <c:v>1.1399999999999999</c:v>
                </c:pt>
                <c:pt idx="261">
                  <c:v>1.1200000000000001</c:v>
                </c:pt>
                <c:pt idx="262">
                  <c:v>1.1200000000000001</c:v>
                </c:pt>
                <c:pt idx="263">
                  <c:v>1.1399999999999999</c:v>
                </c:pt>
                <c:pt idx="264">
                  <c:v>1.1599999999999999</c:v>
                </c:pt>
                <c:pt idx="265">
                  <c:v>1.1399999999999999</c:v>
                </c:pt>
                <c:pt idx="266">
                  <c:v>1.1299999999999999</c:v>
                </c:pt>
                <c:pt idx="267">
                  <c:v>1.1399999999999999</c:v>
                </c:pt>
                <c:pt idx="268">
                  <c:v>1.1000000000000001</c:v>
                </c:pt>
                <c:pt idx="269">
                  <c:v>1.1399999999999999</c:v>
                </c:pt>
                <c:pt idx="270">
                  <c:v>1.1000000000000001</c:v>
                </c:pt>
                <c:pt idx="271">
                  <c:v>1.1399999999999999</c:v>
                </c:pt>
                <c:pt idx="272">
                  <c:v>1.1200000000000001</c:v>
                </c:pt>
                <c:pt idx="273">
                  <c:v>1.22</c:v>
                </c:pt>
                <c:pt idx="274">
                  <c:v>1.23</c:v>
                </c:pt>
                <c:pt idx="275">
                  <c:v>1.23</c:v>
                </c:pt>
                <c:pt idx="276">
                  <c:v>1.1399999999999999</c:v>
                </c:pt>
                <c:pt idx="277">
                  <c:v>1.1200000000000001</c:v>
                </c:pt>
                <c:pt idx="278">
                  <c:v>1.1100000000000001</c:v>
                </c:pt>
                <c:pt idx="279">
                  <c:v>1.1000000000000001</c:v>
                </c:pt>
                <c:pt idx="280">
                  <c:v>1.0900000000000001</c:v>
                </c:pt>
                <c:pt idx="281">
                  <c:v>1.05</c:v>
                </c:pt>
                <c:pt idx="282">
                  <c:v>1.04</c:v>
                </c:pt>
                <c:pt idx="283">
                  <c:v>1.02</c:v>
                </c:pt>
                <c:pt idx="284">
                  <c:v>0.97</c:v>
                </c:pt>
                <c:pt idx="285">
                  <c:v>0.94</c:v>
                </c:pt>
                <c:pt idx="286">
                  <c:v>0.96</c:v>
                </c:pt>
                <c:pt idx="287">
                  <c:v>0.99</c:v>
                </c:pt>
                <c:pt idx="288">
                  <c:v>1</c:v>
                </c:pt>
                <c:pt idx="289">
                  <c:v>0.99</c:v>
                </c:pt>
                <c:pt idx="290">
                  <c:v>0.93</c:v>
                </c:pt>
                <c:pt idx="291">
                  <c:v>0.92</c:v>
                </c:pt>
                <c:pt idx="292">
                  <c:v>0.94</c:v>
                </c:pt>
                <c:pt idx="293">
                  <c:v>0.9</c:v>
                </c:pt>
                <c:pt idx="294">
                  <c:v>0.89</c:v>
                </c:pt>
                <c:pt idx="295">
                  <c:v>0.91</c:v>
                </c:pt>
                <c:pt idx="296">
                  <c:v>0.89</c:v>
                </c:pt>
                <c:pt idx="297">
                  <c:v>0.89</c:v>
                </c:pt>
                <c:pt idx="298">
                  <c:v>0.87</c:v>
                </c:pt>
                <c:pt idx="299">
                  <c:v>0.87</c:v>
                </c:pt>
                <c:pt idx="300">
                  <c:v>0.83</c:v>
                </c:pt>
                <c:pt idx="301">
                  <c:v>0.8</c:v>
                </c:pt>
                <c:pt idx="302">
                  <c:v>0.77</c:v>
                </c:pt>
                <c:pt idx="303">
                  <c:v>0.74</c:v>
                </c:pt>
                <c:pt idx="304">
                  <c:v>0.72</c:v>
                </c:pt>
                <c:pt idx="305">
                  <c:v>0.74</c:v>
                </c:pt>
                <c:pt idx="306">
                  <c:v>0.73</c:v>
                </c:pt>
                <c:pt idx="307">
                  <c:v>0.73</c:v>
                </c:pt>
                <c:pt idx="308">
                  <c:v>0.72</c:v>
                </c:pt>
                <c:pt idx="309">
                  <c:v>0.68</c:v>
                </c:pt>
                <c:pt idx="310">
                  <c:v>0.7</c:v>
                </c:pt>
                <c:pt idx="311">
                  <c:v>0.65</c:v>
                </c:pt>
                <c:pt idx="312">
                  <c:v>0.69</c:v>
                </c:pt>
                <c:pt idx="313">
                  <c:v>0.71</c:v>
                </c:pt>
                <c:pt idx="314">
                  <c:v>0.69</c:v>
                </c:pt>
                <c:pt idx="315">
                  <c:v>0.73</c:v>
                </c:pt>
                <c:pt idx="316">
                  <c:v>0.71</c:v>
                </c:pt>
                <c:pt idx="317">
                  <c:v>0.72</c:v>
                </c:pt>
                <c:pt idx="318">
                  <c:v>0.72</c:v>
                </c:pt>
                <c:pt idx="319">
                  <c:v>0.74</c:v>
                </c:pt>
                <c:pt idx="320">
                  <c:v>0.6</c:v>
                </c:pt>
                <c:pt idx="321">
                  <c:v>0.6</c:v>
                </c:pt>
                <c:pt idx="322">
                  <c:v>0.62</c:v>
                </c:pt>
                <c:pt idx="323">
                  <c:v>0.6</c:v>
                </c:pt>
                <c:pt idx="324">
                  <c:v>0.63</c:v>
                </c:pt>
                <c:pt idx="325">
                  <c:v>0.64</c:v>
                </c:pt>
                <c:pt idx="326">
                  <c:v>0.66</c:v>
                </c:pt>
                <c:pt idx="327">
                  <c:v>0.66</c:v>
                </c:pt>
                <c:pt idx="328">
                  <c:v>0.65</c:v>
                </c:pt>
                <c:pt idx="329">
                  <c:v>0.54</c:v>
                </c:pt>
                <c:pt idx="330">
                  <c:v>0.53</c:v>
                </c:pt>
                <c:pt idx="331">
                  <c:v>0.53</c:v>
                </c:pt>
                <c:pt idx="332">
                  <c:v>0.57999999999999996</c:v>
                </c:pt>
                <c:pt idx="333">
                  <c:v>0.56999999999999995</c:v>
                </c:pt>
                <c:pt idx="334">
                  <c:v>0.6</c:v>
                </c:pt>
                <c:pt idx="335">
                  <c:v>0.59</c:v>
                </c:pt>
                <c:pt idx="336">
                  <c:v>0.56999999999999995</c:v>
                </c:pt>
                <c:pt idx="337">
                  <c:v>0.56000000000000005</c:v>
                </c:pt>
                <c:pt idx="338">
                  <c:v>0.54</c:v>
                </c:pt>
                <c:pt idx="339">
                  <c:v>0.55000000000000004</c:v>
                </c:pt>
                <c:pt idx="340">
                  <c:v>0.52</c:v>
                </c:pt>
                <c:pt idx="341">
                  <c:v>0.48</c:v>
                </c:pt>
                <c:pt idx="342">
                  <c:v>0.4</c:v>
                </c:pt>
                <c:pt idx="343">
                  <c:v>0.35</c:v>
                </c:pt>
                <c:pt idx="344">
                  <c:v>0.37</c:v>
                </c:pt>
                <c:pt idx="345">
                  <c:v>0.33</c:v>
                </c:pt>
                <c:pt idx="346">
                  <c:v>0.32</c:v>
                </c:pt>
                <c:pt idx="347">
                  <c:v>0.32</c:v>
                </c:pt>
                <c:pt idx="348">
                  <c:v>0.34</c:v>
                </c:pt>
                <c:pt idx="349">
                  <c:v>0.33</c:v>
                </c:pt>
                <c:pt idx="350">
                  <c:v>0.36</c:v>
                </c:pt>
                <c:pt idx="351">
                  <c:v>0.38</c:v>
                </c:pt>
                <c:pt idx="352">
                  <c:v>0.4</c:v>
                </c:pt>
                <c:pt idx="353">
                  <c:v>0.42</c:v>
                </c:pt>
                <c:pt idx="354">
                  <c:v>0.42</c:v>
                </c:pt>
                <c:pt idx="355">
                  <c:v>0.39</c:v>
                </c:pt>
                <c:pt idx="356">
                  <c:v>0.4</c:v>
                </c:pt>
                <c:pt idx="357">
                  <c:v>0.45</c:v>
                </c:pt>
                <c:pt idx="358">
                  <c:v>0.46</c:v>
                </c:pt>
                <c:pt idx="359">
                  <c:v>0.44</c:v>
                </c:pt>
                <c:pt idx="360">
                  <c:v>0.45</c:v>
                </c:pt>
                <c:pt idx="361">
                  <c:v>0.44</c:v>
                </c:pt>
                <c:pt idx="362">
                  <c:v>0.44</c:v>
                </c:pt>
                <c:pt idx="363">
                  <c:v>0.46</c:v>
                </c:pt>
                <c:pt idx="364">
                  <c:v>0.45</c:v>
                </c:pt>
                <c:pt idx="365">
                  <c:v>0.43</c:v>
                </c:pt>
                <c:pt idx="366">
                  <c:v>0.44</c:v>
                </c:pt>
                <c:pt idx="367">
                  <c:v>0.43</c:v>
                </c:pt>
                <c:pt idx="368">
                  <c:v>0.44</c:v>
                </c:pt>
                <c:pt idx="369">
                  <c:v>0.4</c:v>
                </c:pt>
                <c:pt idx="370">
                  <c:v>0.41</c:v>
                </c:pt>
                <c:pt idx="371">
                  <c:v>0.42</c:v>
                </c:pt>
                <c:pt idx="372">
                  <c:v>0.42</c:v>
                </c:pt>
                <c:pt idx="373">
                  <c:v>0.44</c:v>
                </c:pt>
                <c:pt idx="374">
                  <c:v>0.44</c:v>
                </c:pt>
                <c:pt idx="375">
                  <c:v>0.45</c:v>
                </c:pt>
                <c:pt idx="376">
                  <c:v>0.44</c:v>
                </c:pt>
                <c:pt idx="377">
                  <c:v>0.45</c:v>
                </c:pt>
                <c:pt idx="378">
                  <c:v>0.48</c:v>
                </c:pt>
                <c:pt idx="379">
                  <c:v>0.47</c:v>
                </c:pt>
                <c:pt idx="380">
                  <c:v>0.48</c:v>
                </c:pt>
                <c:pt idx="381">
                  <c:v>0.48</c:v>
                </c:pt>
                <c:pt idx="382">
                  <c:v>0.48</c:v>
                </c:pt>
                <c:pt idx="383">
                  <c:v>0.49</c:v>
                </c:pt>
                <c:pt idx="384">
                  <c:v>0.5</c:v>
                </c:pt>
                <c:pt idx="385">
                  <c:v>0.53</c:v>
                </c:pt>
                <c:pt idx="386">
                  <c:v>0.54</c:v>
                </c:pt>
                <c:pt idx="387">
                  <c:v>0.56000000000000005</c:v>
                </c:pt>
                <c:pt idx="388">
                  <c:v>0.6</c:v>
                </c:pt>
                <c:pt idx="389">
                  <c:v>0.56000000000000005</c:v>
                </c:pt>
                <c:pt idx="390">
                  <c:v>0.49</c:v>
                </c:pt>
                <c:pt idx="391">
                  <c:v>0.51</c:v>
                </c:pt>
                <c:pt idx="392">
                  <c:v>0.52</c:v>
                </c:pt>
                <c:pt idx="393">
                  <c:v>0.53</c:v>
                </c:pt>
                <c:pt idx="394">
                  <c:v>0.56000000000000005</c:v>
                </c:pt>
                <c:pt idx="395">
                  <c:v>0.56000000000000005</c:v>
                </c:pt>
                <c:pt idx="396">
                  <c:v>0.59</c:v>
                </c:pt>
                <c:pt idx="397">
                  <c:v>0.57999999999999996</c:v>
                </c:pt>
                <c:pt idx="398">
                  <c:v>0.56999999999999995</c:v>
                </c:pt>
                <c:pt idx="399">
                  <c:v>0.56999999999999995</c:v>
                </c:pt>
                <c:pt idx="400">
                  <c:v>0.43</c:v>
                </c:pt>
                <c:pt idx="401">
                  <c:v>0.44</c:v>
                </c:pt>
                <c:pt idx="402">
                  <c:v>0.43</c:v>
                </c:pt>
                <c:pt idx="403">
                  <c:v>0.42</c:v>
                </c:pt>
                <c:pt idx="404">
                  <c:v>0.41</c:v>
                </c:pt>
                <c:pt idx="405">
                  <c:v>0.43</c:v>
                </c:pt>
                <c:pt idx="406">
                  <c:v>0.44</c:v>
                </c:pt>
                <c:pt idx="407">
                  <c:v>0.44</c:v>
                </c:pt>
                <c:pt idx="408">
                  <c:v>0.42</c:v>
                </c:pt>
                <c:pt idx="409">
                  <c:v>0.42</c:v>
                </c:pt>
                <c:pt idx="410">
                  <c:v>0.44</c:v>
                </c:pt>
                <c:pt idx="411">
                  <c:v>0.46</c:v>
                </c:pt>
                <c:pt idx="412">
                  <c:v>0.47</c:v>
                </c:pt>
                <c:pt idx="413">
                  <c:v>0.47</c:v>
                </c:pt>
                <c:pt idx="414">
                  <c:v>0.49</c:v>
                </c:pt>
                <c:pt idx="415">
                  <c:v>0.49</c:v>
                </c:pt>
                <c:pt idx="416">
                  <c:v>0.47</c:v>
                </c:pt>
                <c:pt idx="417">
                  <c:v>0.49</c:v>
                </c:pt>
                <c:pt idx="418">
                  <c:v>0.48</c:v>
                </c:pt>
                <c:pt idx="419">
                  <c:v>0.49</c:v>
                </c:pt>
                <c:pt idx="420">
                  <c:v>0.49</c:v>
                </c:pt>
                <c:pt idx="421">
                  <c:v>0.47</c:v>
                </c:pt>
                <c:pt idx="422">
                  <c:v>0.48</c:v>
                </c:pt>
                <c:pt idx="423">
                  <c:v>0.49</c:v>
                </c:pt>
                <c:pt idx="424">
                  <c:v>0.49</c:v>
                </c:pt>
                <c:pt idx="425">
                  <c:v>0.48</c:v>
                </c:pt>
                <c:pt idx="426">
                  <c:v>0.49</c:v>
                </c:pt>
                <c:pt idx="427">
                  <c:v>0.46</c:v>
                </c:pt>
                <c:pt idx="428">
                  <c:v>0.46</c:v>
                </c:pt>
                <c:pt idx="429">
                  <c:v>0.45</c:v>
                </c:pt>
                <c:pt idx="430">
                  <c:v>0.45</c:v>
                </c:pt>
                <c:pt idx="431">
                  <c:v>0.43</c:v>
                </c:pt>
                <c:pt idx="432">
                  <c:v>0.43</c:v>
                </c:pt>
                <c:pt idx="433">
                  <c:v>0.43</c:v>
                </c:pt>
                <c:pt idx="434">
                  <c:v>0.47</c:v>
                </c:pt>
                <c:pt idx="435">
                  <c:v>0.46</c:v>
                </c:pt>
                <c:pt idx="436">
                  <c:v>0.45</c:v>
                </c:pt>
                <c:pt idx="437">
                  <c:v>0.45</c:v>
                </c:pt>
                <c:pt idx="438">
                  <c:v>0.47</c:v>
                </c:pt>
                <c:pt idx="439">
                  <c:v>0.47</c:v>
                </c:pt>
                <c:pt idx="440">
                  <c:v>0.49</c:v>
                </c:pt>
                <c:pt idx="441">
                  <c:v>0.46</c:v>
                </c:pt>
                <c:pt idx="442">
                  <c:v>0.46</c:v>
                </c:pt>
                <c:pt idx="443">
                  <c:v>0.45</c:v>
                </c:pt>
                <c:pt idx="444">
                  <c:v>0.45</c:v>
                </c:pt>
                <c:pt idx="445">
                  <c:v>0.46</c:v>
                </c:pt>
                <c:pt idx="446">
                  <c:v>0.46</c:v>
                </c:pt>
                <c:pt idx="447">
                  <c:v>0.45</c:v>
                </c:pt>
                <c:pt idx="448">
                  <c:v>0.44</c:v>
                </c:pt>
                <c:pt idx="449">
                  <c:v>0.44</c:v>
                </c:pt>
                <c:pt idx="450">
                  <c:v>0.44</c:v>
                </c:pt>
                <c:pt idx="451">
                  <c:v>0.45</c:v>
                </c:pt>
                <c:pt idx="452">
                  <c:v>0.51</c:v>
                </c:pt>
                <c:pt idx="453">
                  <c:v>0.48</c:v>
                </c:pt>
                <c:pt idx="454">
                  <c:v>0.47</c:v>
                </c:pt>
                <c:pt idx="455">
                  <c:v>0.48</c:v>
                </c:pt>
                <c:pt idx="456">
                  <c:v>0.45</c:v>
                </c:pt>
                <c:pt idx="457">
                  <c:v>0.44</c:v>
                </c:pt>
                <c:pt idx="458">
                  <c:v>0.43</c:v>
                </c:pt>
                <c:pt idx="459">
                  <c:v>0.42</c:v>
                </c:pt>
                <c:pt idx="460">
                  <c:v>0.43</c:v>
                </c:pt>
                <c:pt idx="461">
                  <c:v>0.42</c:v>
                </c:pt>
                <c:pt idx="462">
                  <c:v>0.43</c:v>
                </c:pt>
                <c:pt idx="463">
                  <c:v>0.45</c:v>
                </c:pt>
                <c:pt idx="464">
                  <c:v>0.47</c:v>
                </c:pt>
                <c:pt idx="465">
                  <c:v>0.48</c:v>
                </c:pt>
                <c:pt idx="466">
                  <c:v>0.51</c:v>
                </c:pt>
                <c:pt idx="467">
                  <c:v>0.48</c:v>
                </c:pt>
                <c:pt idx="468">
                  <c:v>0.46</c:v>
                </c:pt>
                <c:pt idx="469">
                  <c:v>0.36</c:v>
                </c:pt>
                <c:pt idx="470">
                  <c:v>0.35</c:v>
                </c:pt>
                <c:pt idx="471">
                  <c:v>0.35</c:v>
                </c:pt>
                <c:pt idx="472">
                  <c:v>0.36</c:v>
                </c:pt>
                <c:pt idx="473">
                  <c:v>0.38</c:v>
                </c:pt>
                <c:pt idx="474">
                  <c:v>0.37</c:v>
                </c:pt>
                <c:pt idx="475">
                  <c:v>0.35</c:v>
                </c:pt>
                <c:pt idx="476">
                  <c:v>0.27</c:v>
                </c:pt>
                <c:pt idx="477">
                  <c:v>0.33</c:v>
                </c:pt>
                <c:pt idx="478">
                  <c:v>0.34</c:v>
                </c:pt>
                <c:pt idx="479">
                  <c:v>0.37</c:v>
                </c:pt>
                <c:pt idx="480">
                  <c:v>0.37</c:v>
                </c:pt>
                <c:pt idx="481">
                  <c:v>0.38</c:v>
                </c:pt>
                <c:pt idx="482">
                  <c:v>0.37</c:v>
                </c:pt>
                <c:pt idx="483">
                  <c:v>0.36</c:v>
                </c:pt>
                <c:pt idx="484">
                  <c:v>0.36</c:v>
                </c:pt>
                <c:pt idx="485">
                  <c:v>0.34</c:v>
                </c:pt>
                <c:pt idx="486">
                  <c:v>0.36</c:v>
                </c:pt>
                <c:pt idx="487">
                  <c:v>0.37</c:v>
                </c:pt>
                <c:pt idx="488">
                  <c:v>0.37</c:v>
                </c:pt>
                <c:pt idx="489">
                  <c:v>0.35</c:v>
                </c:pt>
                <c:pt idx="490">
                  <c:v>0.33</c:v>
                </c:pt>
                <c:pt idx="491">
                  <c:v>0.31</c:v>
                </c:pt>
                <c:pt idx="492">
                  <c:v>0.31</c:v>
                </c:pt>
                <c:pt idx="493">
                  <c:v>0.3</c:v>
                </c:pt>
                <c:pt idx="494">
                  <c:v>0.28999999999999998</c:v>
                </c:pt>
                <c:pt idx="495">
                  <c:v>0.3</c:v>
                </c:pt>
                <c:pt idx="496">
                  <c:v>0.32</c:v>
                </c:pt>
                <c:pt idx="497">
                  <c:v>0.3</c:v>
                </c:pt>
                <c:pt idx="498">
                  <c:v>0.28999999999999998</c:v>
                </c:pt>
                <c:pt idx="499">
                  <c:v>0.3</c:v>
                </c:pt>
                <c:pt idx="500">
                  <c:v>0.31</c:v>
                </c:pt>
                <c:pt idx="501">
                  <c:v>0.3</c:v>
                </c:pt>
                <c:pt idx="502">
                  <c:v>0.3</c:v>
                </c:pt>
                <c:pt idx="503">
                  <c:v>0.31</c:v>
                </c:pt>
                <c:pt idx="504">
                  <c:v>0.32</c:v>
                </c:pt>
                <c:pt idx="505">
                  <c:v>0.28999999999999998</c:v>
                </c:pt>
                <c:pt idx="506">
                  <c:v>0.3</c:v>
                </c:pt>
                <c:pt idx="507">
                  <c:v>0.28999999999999998</c:v>
                </c:pt>
                <c:pt idx="508">
                  <c:v>0.28999999999999998</c:v>
                </c:pt>
                <c:pt idx="509">
                  <c:v>0.24</c:v>
                </c:pt>
                <c:pt idx="510">
                  <c:v>0.2</c:v>
                </c:pt>
                <c:pt idx="511">
                  <c:v>0.2</c:v>
                </c:pt>
                <c:pt idx="512">
                  <c:v>0.09</c:v>
                </c:pt>
                <c:pt idx="513">
                  <c:v>0.09</c:v>
                </c:pt>
                <c:pt idx="514">
                  <c:v>0.11</c:v>
                </c:pt>
                <c:pt idx="515">
                  <c:v>0.11</c:v>
                </c:pt>
                <c:pt idx="516">
                  <c:v>0.14000000000000001</c:v>
                </c:pt>
                <c:pt idx="517">
                  <c:v>0.13</c:v>
                </c:pt>
                <c:pt idx="518">
                  <c:v>0.15</c:v>
                </c:pt>
                <c:pt idx="519">
                  <c:v>0.14000000000000001</c:v>
                </c:pt>
                <c:pt idx="520">
                  <c:v>0.15</c:v>
                </c:pt>
                <c:pt idx="521">
                  <c:v>0.18</c:v>
                </c:pt>
                <c:pt idx="522">
                  <c:v>0.18</c:v>
                </c:pt>
                <c:pt idx="523">
                  <c:v>0.18</c:v>
                </c:pt>
                <c:pt idx="524">
                  <c:v>0.18</c:v>
                </c:pt>
                <c:pt idx="525">
                  <c:v>0.2</c:v>
                </c:pt>
                <c:pt idx="526">
                  <c:v>0.19</c:v>
                </c:pt>
                <c:pt idx="527">
                  <c:v>0.18</c:v>
                </c:pt>
                <c:pt idx="528">
                  <c:v>0.17</c:v>
                </c:pt>
                <c:pt idx="529">
                  <c:v>0.17</c:v>
                </c:pt>
                <c:pt idx="530">
                  <c:v>0.17</c:v>
                </c:pt>
                <c:pt idx="531">
                  <c:v>0.16</c:v>
                </c:pt>
                <c:pt idx="532">
                  <c:v>0.16</c:v>
                </c:pt>
                <c:pt idx="533">
                  <c:v>0.08</c:v>
                </c:pt>
                <c:pt idx="534">
                  <c:v>0.1</c:v>
                </c:pt>
                <c:pt idx="535">
                  <c:v>0.12</c:v>
                </c:pt>
                <c:pt idx="536">
                  <c:v>0.14000000000000001</c:v>
                </c:pt>
                <c:pt idx="537">
                  <c:v>0.11</c:v>
                </c:pt>
                <c:pt idx="538">
                  <c:v>0.1</c:v>
                </c:pt>
                <c:pt idx="539">
                  <c:v>0.09</c:v>
                </c:pt>
                <c:pt idx="540">
                  <c:v>0.09</c:v>
                </c:pt>
                <c:pt idx="541">
                  <c:v>0.04</c:v>
                </c:pt>
                <c:pt idx="542">
                  <c:v>0.13</c:v>
                </c:pt>
                <c:pt idx="543">
                  <c:v>0.12</c:v>
                </c:pt>
                <c:pt idx="544">
                  <c:v>0.18</c:v>
                </c:pt>
                <c:pt idx="545">
                  <c:v>0.16</c:v>
                </c:pt>
                <c:pt idx="546">
                  <c:v>0.17</c:v>
                </c:pt>
                <c:pt idx="547">
                  <c:v>0.21</c:v>
                </c:pt>
                <c:pt idx="548">
                  <c:v>0.19</c:v>
                </c:pt>
                <c:pt idx="549">
                  <c:v>0.16</c:v>
                </c:pt>
                <c:pt idx="550">
                  <c:v>0.17</c:v>
                </c:pt>
                <c:pt idx="551">
                  <c:v>0.05</c:v>
                </c:pt>
                <c:pt idx="552">
                  <c:v>0</c:v>
                </c:pt>
                <c:pt idx="553">
                  <c:v>-0.04</c:v>
                </c:pt>
                <c:pt idx="554">
                  <c:v>-0.06</c:v>
                </c:pt>
                <c:pt idx="555">
                  <c:v>-0.06</c:v>
                </c:pt>
                <c:pt idx="556">
                  <c:v>-0.1</c:v>
                </c:pt>
                <c:pt idx="557">
                  <c:v>-0.06</c:v>
                </c:pt>
                <c:pt idx="558">
                  <c:v>-7.0000000000000007E-2</c:v>
                </c:pt>
                <c:pt idx="559">
                  <c:v>-0.06</c:v>
                </c:pt>
                <c:pt idx="560">
                  <c:v>-7.0000000000000007E-2</c:v>
                </c:pt>
                <c:pt idx="561">
                  <c:v>-0.06</c:v>
                </c:pt>
                <c:pt idx="562">
                  <c:v>-7.0000000000000007E-2</c:v>
                </c:pt>
                <c:pt idx="563">
                  <c:v>-0.12</c:v>
                </c:pt>
                <c:pt idx="564">
                  <c:v>-0.12</c:v>
                </c:pt>
                <c:pt idx="565">
                  <c:v>-0.09</c:v>
                </c:pt>
                <c:pt idx="566">
                  <c:v>-0.1</c:v>
                </c:pt>
                <c:pt idx="567">
                  <c:v>-0.12</c:v>
                </c:pt>
                <c:pt idx="568">
                  <c:v>-0.12</c:v>
                </c:pt>
                <c:pt idx="569">
                  <c:v>-0.16</c:v>
                </c:pt>
                <c:pt idx="570">
                  <c:v>-0.15</c:v>
                </c:pt>
                <c:pt idx="571">
                  <c:v>-0.13</c:v>
                </c:pt>
                <c:pt idx="572">
                  <c:v>-0.14000000000000001</c:v>
                </c:pt>
                <c:pt idx="573">
                  <c:v>-0.15</c:v>
                </c:pt>
                <c:pt idx="574">
                  <c:v>-0.16</c:v>
                </c:pt>
                <c:pt idx="575">
                  <c:v>-0.14000000000000001</c:v>
                </c:pt>
                <c:pt idx="576">
                  <c:v>-0.18</c:v>
                </c:pt>
                <c:pt idx="577">
                  <c:v>-0.17</c:v>
                </c:pt>
                <c:pt idx="578">
                  <c:v>-0.19</c:v>
                </c:pt>
                <c:pt idx="579">
                  <c:v>-0.22</c:v>
                </c:pt>
                <c:pt idx="580">
                  <c:v>-0.2</c:v>
                </c:pt>
                <c:pt idx="581">
                  <c:v>-0.18</c:v>
                </c:pt>
                <c:pt idx="582">
                  <c:v>-0.14000000000000001</c:v>
                </c:pt>
                <c:pt idx="583">
                  <c:v>-0.13</c:v>
                </c:pt>
                <c:pt idx="584">
                  <c:v>-0.12</c:v>
                </c:pt>
                <c:pt idx="585">
                  <c:v>-0.1</c:v>
                </c:pt>
                <c:pt idx="586">
                  <c:v>-0.09</c:v>
                </c:pt>
                <c:pt idx="587">
                  <c:v>-0.11</c:v>
                </c:pt>
                <c:pt idx="588">
                  <c:v>-0.12</c:v>
                </c:pt>
                <c:pt idx="589">
                  <c:v>-0.14000000000000001</c:v>
                </c:pt>
                <c:pt idx="590">
                  <c:v>-0.18</c:v>
                </c:pt>
                <c:pt idx="591">
                  <c:v>-0.17</c:v>
                </c:pt>
                <c:pt idx="592">
                  <c:v>-0.14000000000000001</c:v>
                </c:pt>
                <c:pt idx="593">
                  <c:v>-0.17</c:v>
                </c:pt>
                <c:pt idx="594">
                  <c:v>-0.21</c:v>
                </c:pt>
                <c:pt idx="595">
                  <c:v>-0.2</c:v>
                </c:pt>
                <c:pt idx="596">
                  <c:v>-0.19</c:v>
                </c:pt>
                <c:pt idx="597">
                  <c:v>-0.18</c:v>
                </c:pt>
                <c:pt idx="598">
                  <c:v>-0.21</c:v>
                </c:pt>
                <c:pt idx="599">
                  <c:v>-0.31</c:v>
                </c:pt>
                <c:pt idx="600">
                  <c:v>-0.33</c:v>
                </c:pt>
                <c:pt idx="601">
                  <c:v>-0.34</c:v>
                </c:pt>
                <c:pt idx="602">
                  <c:v>-0.47</c:v>
                </c:pt>
                <c:pt idx="603">
                  <c:v>-0.53</c:v>
                </c:pt>
                <c:pt idx="604">
                  <c:v>-0.78</c:v>
                </c:pt>
                <c:pt idx="605">
                  <c:v>-0.69</c:v>
                </c:pt>
                <c:pt idx="606">
                  <c:v>-0.63</c:v>
                </c:pt>
                <c:pt idx="607">
                  <c:v>-0.6</c:v>
                </c:pt>
                <c:pt idx="608">
                  <c:v>-0.63</c:v>
                </c:pt>
                <c:pt idx="609">
                  <c:v>-0.63</c:v>
                </c:pt>
                <c:pt idx="610">
                  <c:v>-0.6</c:v>
                </c:pt>
                <c:pt idx="611">
                  <c:v>-0.56999999999999995</c:v>
                </c:pt>
                <c:pt idx="612">
                  <c:v>-0.59</c:v>
                </c:pt>
                <c:pt idx="613">
                  <c:v>-0.57999999999999996</c:v>
                </c:pt>
                <c:pt idx="614">
                  <c:v>-0.49</c:v>
                </c:pt>
                <c:pt idx="615">
                  <c:v>-0.47</c:v>
                </c:pt>
                <c:pt idx="616">
                  <c:v>-0.47</c:v>
                </c:pt>
                <c:pt idx="617">
                  <c:v>-0.46</c:v>
                </c:pt>
                <c:pt idx="618">
                  <c:v>-0.6</c:v>
                </c:pt>
                <c:pt idx="619">
                  <c:v>-0.74</c:v>
                </c:pt>
                <c:pt idx="620">
                  <c:v>-0.74</c:v>
                </c:pt>
                <c:pt idx="621">
                  <c:v>-0.74</c:v>
                </c:pt>
                <c:pt idx="622">
                  <c:v>-0.69</c:v>
                </c:pt>
                <c:pt idx="623">
                  <c:v>-0.69</c:v>
                </c:pt>
                <c:pt idx="624">
                  <c:v>-0.7</c:v>
                </c:pt>
                <c:pt idx="625">
                  <c:v>-0.69</c:v>
                </c:pt>
                <c:pt idx="626">
                  <c:v>-0.65</c:v>
                </c:pt>
                <c:pt idx="627">
                  <c:v>-0.65</c:v>
                </c:pt>
                <c:pt idx="628">
                  <c:v>-0.61</c:v>
                </c:pt>
                <c:pt idx="629">
                  <c:v>-0.61</c:v>
                </c:pt>
                <c:pt idx="630">
                  <c:v>-0.62</c:v>
                </c:pt>
                <c:pt idx="631">
                  <c:v>-0.6</c:v>
                </c:pt>
                <c:pt idx="632">
                  <c:v>-0.56000000000000005</c:v>
                </c:pt>
                <c:pt idx="633">
                  <c:v>-0.57999999999999996</c:v>
                </c:pt>
                <c:pt idx="634">
                  <c:v>-0.57999999999999996</c:v>
                </c:pt>
                <c:pt idx="635">
                  <c:v>-0.73</c:v>
                </c:pt>
                <c:pt idx="636">
                  <c:v>-0.77</c:v>
                </c:pt>
                <c:pt idx="637">
                  <c:v>-0.8</c:v>
                </c:pt>
                <c:pt idx="638">
                  <c:v>-0.82</c:v>
                </c:pt>
                <c:pt idx="639">
                  <c:v>-0.85</c:v>
                </c:pt>
                <c:pt idx="640">
                  <c:v>-0.85</c:v>
                </c:pt>
                <c:pt idx="641">
                  <c:v>-0.86</c:v>
                </c:pt>
                <c:pt idx="642">
                  <c:v>-0.82</c:v>
                </c:pt>
                <c:pt idx="643">
                  <c:v>-0.83</c:v>
                </c:pt>
                <c:pt idx="644">
                  <c:v>-0.82</c:v>
                </c:pt>
                <c:pt idx="645">
                  <c:v>-0.82</c:v>
                </c:pt>
                <c:pt idx="646">
                  <c:v>-0.77</c:v>
                </c:pt>
                <c:pt idx="647">
                  <c:v>-0.77</c:v>
                </c:pt>
                <c:pt idx="648">
                  <c:v>-0.78</c:v>
                </c:pt>
                <c:pt idx="649">
                  <c:v>-0.76</c:v>
                </c:pt>
                <c:pt idx="650">
                  <c:v>-0.78</c:v>
                </c:pt>
                <c:pt idx="651">
                  <c:v>-0.77</c:v>
                </c:pt>
                <c:pt idx="652">
                  <c:v>-0.78</c:v>
                </c:pt>
                <c:pt idx="653">
                  <c:v>-0.76</c:v>
                </c:pt>
                <c:pt idx="654">
                  <c:v>-0.76</c:v>
                </c:pt>
                <c:pt idx="655">
                  <c:v>-0.73</c:v>
                </c:pt>
                <c:pt idx="656">
                  <c:v>-0.74</c:v>
                </c:pt>
                <c:pt idx="657">
                  <c:v>-0.76</c:v>
                </c:pt>
                <c:pt idx="658">
                  <c:v>-0.74</c:v>
                </c:pt>
                <c:pt idx="659">
                  <c:v>-0.75</c:v>
                </c:pt>
                <c:pt idx="660">
                  <c:v>-0.77</c:v>
                </c:pt>
                <c:pt idx="661">
                  <c:v>-0.8</c:v>
                </c:pt>
                <c:pt idx="662">
                  <c:v>-0.74</c:v>
                </c:pt>
                <c:pt idx="663">
                  <c:v>-0.71</c:v>
                </c:pt>
                <c:pt idx="664">
                  <c:v>-0.73</c:v>
                </c:pt>
                <c:pt idx="665">
                  <c:v>-0.69</c:v>
                </c:pt>
                <c:pt idx="666">
                  <c:v>-0.67</c:v>
                </c:pt>
                <c:pt idx="667">
                  <c:v>-0.59</c:v>
                </c:pt>
                <c:pt idx="668">
                  <c:v>-0.57999999999999996</c:v>
                </c:pt>
                <c:pt idx="669">
                  <c:v>-0.57999999999999996</c:v>
                </c:pt>
                <c:pt idx="670">
                  <c:v>-0.57999999999999996</c:v>
                </c:pt>
                <c:pt idx="671">
                  <c:v>-0.61</c:v>
                </c:pt>
                <c:pt idx="672">
                  <c:v>-0.59</c:v>
                </c:pt>
                <c:pt idx="673">
                  <c:v>-0.57999999999999996</c:v>
                </c:pt>
                <c:pt idx="674">
                  <c:v>-0.55000000000000004</c:v>
                </c:pt>
                <c:pt idx="675">
                  <c:v>-0.56000000000000005</c:v>
                </c:pt>
                <c:pt idx="676">
                  <c:v>-0.56999999999999995</c:v>
                </c:pt>
                <c:pt idx="677">
                  <c:v>-0.56999999999999995</c:v>
                </c:pt>
                <c:pt idx="678">
                  <c:v>-0.56000000000000005</c:v>
                </c:pt>
                <c:pt idx="679">
                  <c:v>-0.7</c:v>
                </c:pt>
                <c:pt idx="680">
                  <c:v>-0.71</c:v>
                </c:pt>
                <c:pt idx="681">
                  <c:v>-0.71</c:v>
                </c:pt>
                <c:pt idx="682">
                  <c:v>-0.7</c:v>
                </c:pt>
                <c:pt idx="683">
                  <c:v>-0.72</c:v>
                </c:pt>
                <c:pt idx="684">
                  <c:v>-0.7</c:v>
                </c:pt>
                <c:pt idx="685">
                  <c:v>-0.71</c:v>
                </c:pt>
                <c:pt idx="686">
                  <c:v>-0.72</c:v>
                </c:pt>
                <c:pt idx="687">
                  <c:v>-0.69</c:v>
                </c:pt>
                <c:pt idx="688">
                  <c:v>-0.71</c:v>
                </c:pt>
                <c:pt idx="689">
                  <c:v>-0.66</c:v>
                </c:pt>
                <c:pt idx="690">
                  <c:v>-0.68</c:v>
                </c:pt>
                <c:pt idx="691">
                  <c:v>-0.7</c:v>
                </c:pt>
                <c:pt idx="692">
                  <c:v>-0.69</c:v>
                </c:pt>
                <c:pt idx="693">
                  <c:v>-0.7</c:v>
                </c:pt>
                <c:pt idx="694">
                  <c:v>-0.68</c:v>
                </c:pt>
                <c:pt idx="695">
                  <c:v>-0.72</c:v>
                </c:pt>
                <c:pt idx="696">
                  <c:v>-0.69</c:v>
                </c:pt>
                <c:pt idx="697">
                  <c:v>-0.66</c:v>
                </c:pt>
                <c:pt idx="698">
                  <c:v>-0.66</c:v>
                </c:pt>
                <c:pt idx="699">
                  <c:v>-0.65</c:v>
                </c:pt>
                <c:pt idx="700">
                  <c:v>-0.65</c:v>
                </c:pt>
                <c:pt idx="701">
                  <c:v>-0.64</c:v>
                </c:pt>
                <c:pt idx="702">
                  <c:v>-0.62</c:v>
                </c:pt>
                <c:pt idx="703">
                  <c:v>-0.64</c:v>
                </c:pt>
                <c:pt idx="704">
                  <c:v>-0.61</c:v>
                </c:pt>
                <c:pt idx="705">
                  <c:v>-0.61</c:v>
                </c:pt>
                <c:pt idx="706">
                  <c:v>-0.63</c:v>
                </c:pt>
                <c:pt idx="707">
                  <c:v>-0.63</c:v>
                </c:pt>
                <c:pt idx="708">
                  <c:v>-0.62</c:v>
                </c:pt>
                <c:pt idx="709">
                  <c:v>-0.61</c:v>
                </c:pt>
                <c:pt idx="710">
                  <c:v>-0.65</c:v>
                </c:pt>
                <c:pt idx="711">
                  <c:v>-0.67</c:v>
                </c:pt>
                <c:pt idx="712">
                  <c:v>-0.64</c:v>
                </c:pt>
                <c:pt idx="713">
                  <c:v>-0.65</c:v>
                </c:pt>
                <c:pt idx="714">
                  <c:v>-0.65</c:v>
                </c:pt>
                <c:pt idx="715">
                  <c:v>-0.67</c:v>
                </c:pt>
                <c:pt idx="716">
                  <c:v>-0.61</c:v>
                </c:pt>
                <c:pt idx="717">
                  <c:v>-0.56000000000000005</c:v>
                </c:pt>
                <c:pt idx="718">
                  <c:v>-0.53</c:v>
                </c:pt>
                <c:pt idx="719">
                  <c:v>-0.54</c:v>
                </c:pt>
                <c:pt idx="720">
                  <c:v>-0.52</c:v>
                </c:pt>
                <c:pt idx="721">
                  <c:v>-0.51</c:v>
                </c:pt>
                <c:pt idx="722">
                  <c:v>-0.54</c:v>
                </c:pt>
                <c:pt idx="723">
                  <c:v>-0.53</c:v>
                </c:pt>
                <c:pt idx="724">
                  <c:v>-0.61</c:v>
                </c:pt>
                <c:pt idx="725">
                  <c:v>-0.56000000000000005</c:v>
                </c:pt>
                <c:pt idx="726">
                  <c:v>-0.55000000000000004</c:v>
                </c:pt>
                <c:pt idx="727">
                  <c:v>-0.56999999999999995</c:v>
                </c:pt>
                <c:pt idx="728">
                  <c:v>-0.55000000000000004</c:v>
                </c:pt>
                <c:pt idx="729">
                  <c:v>-0.54</c:v>
                </c:pt>
                <c:pt idx="730">
                  <c:v>-0.52</c:v>
                </c:pt>
                <c:pt idx="731">
                  <c:v>-0.53</c:v>
                </c:pt>
                <c:pt idx="732">
                  <c:v>-0.54</c:v>
                </c:pt>
                <c:pt idx="733">
                  <c:v>-0.56000000000000005</c:v>
                </c:pt>
                <c:pt idx="734">
                  <c:v>-0.56000000000000005</c:v>
                </c:pt>
                <c:pt idx="735">
                  <c:v>-0.56999999999999995</c:v>
                </c:pt>
                <c:pt idx="736">
                  <c:v>-0.55000000000000004</c:v>
                </c:pt>
                <c:pt idx="737">
                  <c:v>-0.53</c:v>
                </c:pt>
                <c:pt idx="738">
                  <c:v>-0.48</c:v>
                </c:pt>
                <c:pt idx="739">
                  <c:v>-0.48</c:v>
                </c:pt>
                <c:pt idx="740">
                  <c:v>-0.51</c:v>
                </c:pt>
                <c:pt idx="741">
                  <c:v>-0.54</c:v>
                </c:pt>
                <c:pt idx="742">
                  <c:v>-0.57999999999999996</c:v>
                </c:pt>
                <c:pt idx="743">
                  <c:v>-0.52</c:v>
                </c:pt>
                <c:pt idx="744">
                  <c:v>-0.49</c:v>
                </c:pt>
                <c:pt idx="745">
                  <c:v>-0.49</c:v>
                </c:pt>
                <c:pt idx="746">
                  <c:v>-0.5</c:v>
                </c:pt>
                <c:pt idx="747">
                  <c:v>-0.51</c:v>
                </c:pt>
                <c:pt idx="748">
                  <c:v>-0.5</c:v>
                </c:pt>
                <c:pt idx="749">
                  <c:v>-0.48</c:v>
                </c:pt>
                <c:pt idx="750">
                  <c:v>-0.46</c:v>
                </c:pt>
                <c:pt idx="751">
                  <c:v>-0.4</c:v>
                </c:pt>
                <c:pt idx="752">
                  <c:v>-0.35</c:v>
                </c:pt>
                <c:pt idx="753">
                  <c:v>-0.33</c:v>
                </c:pt>
                <c:pt idx="754">
                  <c:v>-0.26</c:v>
                </c:pt>
                <c:pt idx="755">
                  <c:v>-0.25</c:v>
                </c:pt>
                <c:pt idx="756">
                  <c:v>-0.25</c:v>
                </c:pt>
                <c:pt idx="757">
                  <c:v>-0.28000000000000003</c:v>
                </c:pt>
                <c:pt idx="758">
                  <c:v>-0.31</c:v>
                </c:pt>
                <c:pt idx="759">
                  <c:v>-0.28999999999999998</c:v>
                </c:pt>
                <c:pt idx="760">
                  <c:v>-0.31</c:v>
                </c:pt>
                <c:pt idx="761">
                  <c:v>-0.32</c:v>
                </c:pt>
                <c:pt idx="762">
                  <c:v>-0.28999999999999998</c:v>
                </c:pt>
                <c:pt idx="763">
                  <c:v>-0.27</c:v>
                </c:pt>
                <c:pt idx="764">
                  <c:v>-0.15</c:v>
                </c:pt>
                <c:pt idx="765">
                  <c:v>-0.12</c:v>
                </c:pt>
                <c:pt idx="766">
                  <c:v>-0.15</c:v>
                </c:pt>
                <c:pt idx="767">
                  <c:v>-0.16</c:v>
                </c:pt>
                <c:pt idx="768">
                  <c:v>-0.17</c:v>
                </c:pt>
                <c:pt idx="769">
                  <c:v>-0.18</c:v>
                </c:pt>
                <c:pt idx="770">
                  <c:v>-0.18</c:v>
                </c:pt>
                <c:pt idx="771">
                  <c:v>-0.18</c:v>
                </c:pt>
                <c:pt idx="772">
                  <c:v>-0.18</c:v>
                </c:pt>
                <c:pt idx="773">
                  <c:v>-0.12</c:v>
                </c:pt>
                <c:pt idx="774">
                  <c:v>-7.0000000000000007E-2</c:v>
                </c:pt>
                <c:pt idx="775">
                  <c:v>-0.06</c:v>
                </c:pt>
                <c:pt idx="776">
                  <c:v>-7.0000000000000007E-2</c:v>
                </c:pt>
                <c:pt idx="777">
                  <c:v>-0.09</c:v>
                </c:pt>
                <c:pt idx="778">
                  <c:v>-0.09</c:v>
                </c:pt>
                <c:pt idx="779">
                  <c:v>-7.0000000000000007E-2</c:v>
                </c:pt>
                <c:pt idx="780">
                  <c:v>-0.1</c:v>
                </c:pt>
                <c:pt idx="781">
                  <c:v>-0.26</c:v>
                </c:pt>
                <c:pt idx="782">
                  <c:v>-0.25</c:v>
                </c:pt>
                <c:pt idx="783">
                  <c:v>-0.27</c:v>
                </c:pt>
                <c:pt idx="784">
                  <c:v>-0.37</c:v>
                </c:pt>
                <c:pt idx="785">
                  <c:v>-0.28000000000000003</c:v>
                </c:pt>
                <c:pt idx="786">
                  <c:v>-0.36</c:v>
                </c:pt>
                <c:pt idx="787">
                  <c:v>-0.28999999999999998</c:v>
                </c:pt>
                <c:pt idx="788">
                  <c:v>-0.3</c:v>
                </c:pt>
                <c:pt idx="789">
                  <c:v>-0.24</c:v>
                </c:pt>
                <c:pt idx="790">
                  <c:v>-0.28999999999999998</c:v>
                </c:pt>
                <c:pt idx="791">
                  <c:v>-0.35</c:v>
                </c:pt>
                <c:pt idx="792">
                  <c:v>-0.36</c:v>
                </c:pt>
                <c:pt idx="793">
                  <c:v>-0.31</c:v>
                </c:pt>
                <c:pt idx="794">
                  <c:v>-0.32</c:v>
                </c:pt>
                <c:pt idx="795">
                  <c:v>-0.3</c:v>
                </c:pt>
                <c:pt idx="796">
                  <c:v>-0.33</c:v>
                </c:pt>
                <c:pt idx="797">
                  <c:v>-0.34</c:v>
                </c:pt>
                <c:pt idx="798">
                  <c:v>-0.34</c:v>
                </c:pt>
                <c:pt idx="799">
                  <c:v>-0.41</c:v>
                </c:pt>
                <c:pt idx="800">
                  <c:v>-0.39</c:v>
                </c:pt>
                <c:pt idx="801">
                  <c:v>-0.43</c:v>
                </c:pt>
                <c:pt idx="802">
                  <c:v>-0.43</c:v>
                </c:pt>
                <c:pt idx="803">
                  <c:v>-0.47</c:v>
                </c:pt>
                <c:pt idx="804">
                  <c:v>-0.51</c:v>
                </c:pt>
                <c:pt idx="805">
                  <c:v>-0.57999999999999996</c:v>
                </c:pt>
                <c:pt idx="806">
                  <c:v>-0.57999999999999996</c:v>
                </c:pt>
                <c:pt idx="807">
                  <c:v>-0.56000000000000005</c:v>
                </c:pt>
                <c:pt idx="808">
                  <c:v>-0.57999999999999996</c:v>
                </c:pt>
                <c:pt idx="809">
                  <c:v>-0.59</c:v>
                </c:pt>
                <c:pt idx="810">
                  <c:v>-0.56000000000000005</c:v>
                </c:pt>
                <c:pt idx="811">
                  <c:v>-0.6</c:v>
                </c:pt>
                <c:pt idx="812">
                  <c:v>-0.68</c:v>
                </c:pt>
                <c:pt idx="813">
                  <c:v>-0.7</c:v>
                </c:pt>
                <c:pt idx="814">
                  <c:v>-0.68</c:v>
                </c:pt>
                <c:pt idx="815">
                  <c:v>-0.76</c:v>
                </c:pt>
                <c:pt idx="816">
                  <c:v>-0.77</c:v>
                </c:pt>
                <c:pt idx="817">
                  <c:v>-0.75</c:v>
                </c:pt>
                <c:pt idx="818">
                  <c:v>-0.74</c:v>
                </c:pt>
                <c:pt idx="819">
                  <c:v>-0.76</c:v>
                </c:pt>
                <c:pt idx="820">
                  <c:v>-0.73</c:v>
                </c:pt>
                <c:pt idx="821">
                  <c:v>-0.76</c:v>
                </c:pt>
                <c:pt idx="822">
                  <c:v>-0.78</c:v>
                </c:pt>
                <c:pt idx="823">
                  <c:v>-0.77</c:v>
                </c:pt>
                <c:pt idx="824">
                  <c:v>-0.74</c:v>
                </c:pt>
                <c:pt idx="825">
                  <c:v>-0.74</c:v>
                </c:pt>
                <c:pt idx="826">
                  <c:v>-0.67</c:v>
                </c:pt>
                <c:pt idx="827">
                  <c:v>-0.69</c:v>
                </c:pt>
                <c:pt idx="828">
                  <c:v>-0.66</c:v>
                </c:pt>
                <c:pt idx="829">
                  <c:v>-0.67</c:v>
                </c:pt>
                <c:pt idx="830">
                  <c:v>-0.66</c:v>
                </c:pt>
                <c:pt idx="831">
                  <c:v>-0.63</c:v>
                </c:pt>
                <c:pt idx="832">
                  <c:v>-0.67</c:v>
                </c:pt>
                <c:pt idx="833">
                  <c:v>-0.64</c:v>
                </c:pt>
                <c:pt idx="834">
                  <c:v>-0.76</c:v>
                </c:pt>
                <c:pt idx="835">
                  <c:v>-0.79</c:v>
                </c:pt>
                <c:pt idx="836">
                  <c:v>-1.19</c:v>
                </c:pt>
                <c:pt idx="837">
                  <c:v>-1.31</c:v>
                </c:pt>
                <c:pt idx="838">
                  <c:v>-1.0900000000000001</c:v>
                </c:pt>
                <c:pt idx="839">
                  <c:v>-1.02</c:v>
                </c:pt>
                <c:pt idx="840">
                  <c:v>-1.08</c:v>
                </c:pt>
                <c:pt idx="841">
                  <c:v>-1.1200000000000001</c:v>
                </c:pt>
                <c:pt idx="842">
                  <c:v>-1.2</c:v>
                </c:pt>
                <c:pt idx="843">
                  <c:v>-1.34</c:v>
                </c:pt>
                <c:pt idx="844">
                  <c:v>-1.47</c:v>
                </c:pt>
                <c:pt idx="845">
                  <c:v>-1.47</c:v>
                </c:pt>
                <c:pt idx="846">
                  <c:v>-1.61</c:v>
                </c:pt>
                <c:pt idx="847">
                  <c:v>-1.69</c:v>
                </c:pt>
                <c:pt idx="848">
                  <c:v>-1.61</c:v>
                </c:pt>
                <c:pt idx="849">
                  <c:v>-1.38</c:v>
                </c:pt>
                <c:pt idx="850">
                  <c:v>-1.41</c:v>
                </c:pt>
                <c:pt idx="851">
                  <c:v>-1.37</c:v>
                </c:pt>
                <c:pt idx="852">
                  <c:v>-1.34</c:v>
                </c:pt>
                <c:pt idx="853">
                  <c:v>-1.29</c:v>
                </c:pt>
                <c:pt idx="854">
                  <c:v>-1.35</c:v>
                </c:pt>
                <c:pt idx="855">
                  <c:v>-1.3</c:v>
                </c:pt>
                <c:pt idx="856">
                  <c:v>-1.36</c:v>
                </c:pt>
                <c:pt idx="857">
                  <c:v>-1.33</c:v>
                </c:pt>
                <c:pt idx="858">
                  <c:v>-1.1000000000000001</c:v>
                </c:pt>
                <c:pt idx="859">
                  <c:v>-1.01</c:v>
                </c:pt>
                <c:pt idx="860">
                  <c:v>-1.07</c:v>
                </c:pt>
                <c:pt idx="861">
                  <c:v>-1.06</c:v>
                </c:pt>
                <c:pt idx="862">
                  <c:v>-1.2</c:v>
                </c:pt>
                <c:pt idx="863">
                  <c:v>-1.28</c:v>
                </c:pt>
                <c:pt idx="864">
                  <c:v>-1.34</c:v>
                </c:pt>
                <c:pt idx="865">
                  <c:v>-1.44</c:v>
                </c:pt>
                <c:pt idx="866">
                  <c:v>-1.18</c:v>
                </c:pt>
                <c:pt idx="867">
                  <c:v>-1.07</c:v>
                </c:pt>
                <c:pt idx="868">
                  <c:v>-0.87</c:v>
                </c:pt>
                <c:pt idx="869">
                  <c:v>-0.86</c:v>
                </c:pt>
                <c:pt idx="870">
                  <c:v>-0.89</c:v>
                </c:pt>
                <c:pt idx="871">
                  <c:v>-0.95</c:v>
                </c:pt>
                <c:pt idx="872">
                  <c:v>-0.98</c:v>
                </c:pt>
                <c:pt idx="873">
                  <c:v>-0.98</c:v>
                </c:pt>
                <c:pt idx="874">
                  <c:v>-0.94</c:v>
                </c:pt>
                <c:pt idx="875">
                  <c:v>-0.95</c:v>
                </c:pt>
                <c:pt idx="876">
                  <c:v>-0.91</c:v>
                </c:pt>
                <c:pt idx="877">
                  <c:v>-0.98</c:v>
                </c:pt>
                <c:pt idx="878">
                  <c:v>-1.1399999999999999</c:v>
                </c:pt>
                <c:pt idx="879">
                  <c:v>-1.27</c:v>
                </c:pt>
                <c:pt idx="880">
                  <c:v>-1.1599999999999999</c:v>
                </c:pt>
                <c:pt idx="881">
                  <c:v>-1.02</c:v>
                </c:pt>
                <c:pt idx="882">
                  <c:v>-1.03</c:v>
                </c:pt>
                <c:pt idx="883">
                  <c:v>-0.97</c:v>
                </c:pt>
                <c:pt idx="884">
                  <c:v>-1.05</c:v>
                </c:pt>
                <c:pt idx="885">
                  <c:v>-1.02</c:v>
                </c:pt>
                <c:pt idx="886">
                  <c:v>-1.03</c:v>
                </c:pt>
                <c:pt idx="887">
                  <c:v>-0.99</c:v>
                </c:pt>
                <c:pt idx="888">
                  <c:v>-0.95</c:v>
                </c:pt>
                <c:pt idx="889">
                  <c:v>-0.93</c:v>
                </c:pt>
                <c:pt idx="890">
                  <c:v>-0.89</c:v>
                </c:pt>
                <c:pt idx="891">
                  <c:v>-0.9</c:v>
                </c:pt>
                <c:pt idx="892">
                  <c:v>-0.89</c:v>
                </c:pt>
                <c:pt idx="893">
                  <c:v>-0.85</c:v>
                </c:pt>
                <c:pt idx="894">
                  <c:v>-0.81</c:v>
                </c:pt>
                <c:pt idx="895">
                  <c:v>-0.72</c:v>
                </c:pt>
                <c:pt idx="896">
                  <c:v>-0.69</c:v>
                </c:pt>
                <c:pt idx="897">
                  <c:v>-0.66</c:v>
                </c:pt>
                <c:pt idx="898">
                  <c:v>-0.67</c:v>
                </c:pt>
                <c:pt idx="899">
                  <c:v>-0.65</c:v>
                </c:pt>
                <c:pt idx="900">
                  <c:v>-0.65</c:v>
                </c:pt>
                <c:pt idx="901">
                  <c:v>-0.67</c:v>
                </c:pt>
                <c:pt idx="902">
                  <c:v>-0.65</c:v>
                </c:pt>
                <c:pt idx="903">
                  <c:v>-0.66</c:v>
                </c:pt>
                <c:pt idx="904">
                  <c:v>-0.7</c:v>
                </c:pt>
                <c:pt idx="905">
                  <c:v>-0.62</c:v>
                </c:pt>
                <c:pt idx="906">
                  <c:v>-0.71</c:v>
                </c:pt>
                <c:pt idx="907">
                  <c:v>-0.71</c:v>
                </c:pt>
                <c:pt idx="908">
                  <c:v>-0.67</c:v>
                </c:pt>
                <c:pt idx="909">
                  <c:v>-0.72</c:v>
                </c:pt>
                <c:pt idx="910">
                  <c:v>-0.64</c:v>
                </c:pt>
                <c:pt idx="911">
                  <c:v>-0.67</c:v>
                </c:pt>
                <c:pt idx="912">
                  <c:v>-0.68</c:v>
                </c:pt>
                <c:pt idx="913">
                  <c:v>-0.62</c:v>
                </c:pt>
                <c:pt idx="914">
                  <c:v>-0.75</c:v>
                </c:pt>
                <c:pt idx="915">
                  <c:v>-0.72</c:v>
                </c:pt>
                <c:pt idx="916">
                  <c:v>-0.76</c:v>
                </c:pt>
                <c:pt idx="917">
                  <c:v>-0.5</c:v>
                </c:pt>
                <c:pt idx="918">
                  <c:v>-0.5</c:v>
                </c:pt>
                <c:pt idx="919">
                  <c:v>-0.51</c:v>
                </c:pt>
                <c:pt idx="920">
                  <c:v>-0.59</c:v>
                </c:pt>
                <c:pt idx="921">
                  <c:v>-0.66</c:v>
                </c:pt>
                <c:pt idx="922">
                  <c:v>-0.63</c:v>
                </c:pt>
                <c:pt idx="923">
                  <c:v>-0.93</c:v>
                </c:pt>
                <c:pt idx="924">
                  <c:v>-1.1100000000000001</c:v>
                </c:pt>
                <c:pt idx="925">
                  <c:v>-1.19</c:v>
                </c:pt>
                <c:pt idx="926">
                  <c:v>-1.29</c:v>
                </c:pt>
                <c:pt idx="927">
                  <c:v>-1.46</c:v>
                </c:pt>
                <c:pt idx="928">
                  <c:v>-1.35</c:v>
                </c:pt>
                <c:pt idx="929">
                  <c:v>-1.26</c:v>
                </c:pt>
                <c:pt idx="930">
                  <c:v>-1.36</c:v>
                </c:pt>
                <c:pt idx="931">
                  <c:v>-1.49</c:v>
                </c:pt>
                <c:pt idx="932">
                  <c:v>-2.0099999999999998</c:v>
                </c:pt>
                <c:pt idx="933">
                  <c:v>-2.04</c:v>
                </c:pt>
                <c:pt idx="934">
                  <c:v>-1.95</c:v>
                </c:pt>
                <c:pt idx="935">
                  <c:v>-1.96</c:v>
                </c:pt>
                <c:pt idx="936">
                  <c:v>-2.14</c:v>
                </c:pt>
                <c:pt idx="937">
                  <c:v>-2.34</c:v>
                </c:pt>
                <c:pt idx="938">
                  <c:v>-2.08</c:v>
                </c:pt>
                <c:pt idx="939">
                  <c:v>-2.02</c:v>
                </c:pt>
                <c:pt idx="940">
                  <c:v>-2.12</c:v>
                </c:pt>
                <c:pt idx="941">
                  <c:v>-2.19</c:v>
                </c:pt>
                <c:pt idx="942">
                  <c:v>-2.2799999999999998</c:v>
                </c:pt>
                <c:pt idx="943">
                  <c:v>-2.2400000000000002</c:v>
                </c:pt>
                <c:pt idx="944">
                  <c:v>-2.02</c:v>
                </c:pt>
                <c:pt idx="945">
                  <c:v>-1.98</c:v>
                </c:pt>
                <c:pt idx="946">
                  <c:v>-2.41</c:v>
                </c:pt>
                <c:pt idx="947">
                  <c:v>-2.27</c:v>
                </c:pt>
                <c:pt idx="948">
                  <c:v>-2.19</c:v>
                </c:pt>
                <c:pt idx="949">
                  <c:v>-2.09</c:v>
                </c:pt>
                <c:pt idx="950">
                  <c:v>-2.23</c:v>
                </c:pt>
                <c:pt idx="951">
                  <c:v>-2.14</c:v>
                </c:pt>
                <c:pt idx="952">
                  <c:v>-2.17</c:v>
                </c:pt>
                <c:pt idx="953">
                  <c:v>-1.99</c:v>
                </c:pt>
                <c:pt idx="954">
                  <c:v>-1.9</c:v>
                </c:pt>
                <c:pt idx="955">
                  <c:v>-1.89</c:v>
                </c:pt>
                <c:pt idx="956">
                  <c:v>-1.99</c:v>
                </c:pt>
                <c:pt idx="957">
                  <c:v>-1.72</c:v>
                </c:pt>
                <c:pt idx="958">
                  <c:v>-1.68</c:v>
                </c:pt>
                <c:pt idx="959">
                  <c:v>-1.48</c:v>
                </c:pt>
                <c:pt idx="960">
                  <c:v>-1.51</c:v>
                </c:pt>
                <c:pt idx="961">
                  <c:v>-1.43</c:v>
                </c:pt>
                <c:pt idx="962">
                  <c:v>-1.34</c:v>
                </c:pt>
                <c:pt idx="963">
                  <c:v>-1.1499999999999999</c:v>
                </c:pt>
                <c:pt idx="964">
                  <c:v>-1.07</c:v>
                </c:pt>
                <c:pt idx="965">
                  <c:v>-0.84</c:v>
                </c:pt>
                <c:pt idx="966">
                  <c:v>-0.71</c:v>
                </c:pt>
                <c:pt idx="967">
                  <c:v>-0.66</c:v>
                </c:pt>
                <c:pt idx="968">
                  <c:v>-0.61</c:v>
                </c:pt>
                <c:pt idx="969">
                  <c:v>-0.49</c:v>
                </c:pt>
                <c:pt idx="970">
                  <c:v>-0.46</c:v>
                </c:pt>
                <c:pt idx="971">
                  <c:v>-0.44</c:v>
                </c:pt>
                <c:pt idx="972">
                  <c:v>-0.11</c:v>
                </c:pt>
                <c:pt idx="973">
                  <c:v>-7.0000000000000007E-2</c:v>
                </c:pt>
                <c:pt idx="974">
                  <c:v>-0.05</c:v>
                </c:pt>
                <c:pt idx="975">
                  <c:v>-0.13</c:v>
                </c:pt>
                <c:pt idx="976">
                  <c:v>0.2</c:v>
                </c:pt>
                <c:pt idx="977">
                  <c:v>0.33</c:v>
                </c:pt>
                <c:pt idx="978">
                  <c:v>0.4</c:v>
                </c:pt>
                <c:pt idx="979">
                  <c:v>0.55000000000000004</c:v>
                </c:pt>
                <c:pt idx="980">
                  <c:v>0.7</c:v>
                </c:pt>
                <c:pt idx="981">
                  <c:v>0.45</c:v>
                </c:pt>
                <c:pt idx="982">
                  <c:v>0.78</c:v>
                </c:pt>
                <c:pt idx="983">
                  <c:v>0.75</c:v>
                </c:pt>
                <c:pt idx="984">
                  <c:v>0.87</c:v>
                </c:pt>
                <c:pt idx="985">
                  <c:v>0.83</c:v>
                </c:pt>
                <c:pt idx="986">
                  <c:v>0.61</c:v>
                </c:pt>
                <c:pt idx="987">
                  <c:v>0.75</c:v>
                </c:pt>
                <c:pt idx="988">
                  <c:v>0.96</c:v>
                </c:pt>
                <c:pt idx="989">
                  <c:v>0.94</c:v>
                </c:pt>
                <c:pt idx="990">
                  <c:v>0.97</c:v>
                </c:pt>
                <c:pt idx="991">
                  <c:v>1.1200000000000001</c:v>
                </c:pt>
                <c:pt idx="992">
                  <c:v>1.1399999999999999</c:v>
                </c:pt>
                <c:pt idx="993">
                  <c:v>1.06</c:v>
                </c:pt>
                <c:pt idx="994">
                  <c:v>1.08</c:v>
                </c:pt>
                <c:pt idx="995">
                  <c:v>1</c:v>
                </c:pt>
                <c:pt idx="996">
                  <c:v>0.97</c:v>
                </c:pt>
                <c:pt idx="997">
                  <c:v>0.96</c:v>
                </c:pt>
                <c:pt idx="998">
                  <c:v>1.01</c:v>
                </c:pt>
                <c:pt idx="999">
                  <c:v>1.05</c:v>
                </c:pt>
                <c:pt idx="1000">
                  <c:v>1.0900000000000001</c:v>
                </c:pt>
                <c:pt idx="1001">
                  <c:v>1.1200000000000001</c:v>
                </c:pt>
                <c:pt idx="1002">
                  <c:v>1.04</c:v>
                </c:pt>
                <c:pt idx="1003">
                  <c:v>1.05</c:v>
                </c:pt>
                <c:pt idx="1004">
                  <c:v>1.07</c:v>
                </c:pt>
                <c:pt idx="1005">
                  <c:v>1.1200000000000001</c:v>
                </c:pt>
                <c:pt idx="1006">
                  <c:v>1.0900000000000001</c:v>
                </c:pt>
                <c:pt idx="1007">
                  <c:v>1.1299999999999999</c:v>
                </c:pt>
                <c:pt idx="1008">
                  <c:v>0.98</c:v>
                </c:pt>
                <c:pt idx="1009">
                  <c:v>0.88</c:v>
                </c:pt>
                <c:pt idx="1010">
                  <c:v>1.06</c:v>
                </c:pt>
                <c:pt idx="1011">
                  <c:v>1.04</c:v>
                </c:pt>
                <c:pt idx="1012">
                  <c:v>1.04</c:v>
                </c:pt>
                <c:pt idx="1013">
                  <c:v>1.06</c:v>
                </c:pt>
                <c:pt idx="1014">
                  <c:v>1.07</c:v>
                </c:pt>
                <c:pt idx="1015">
                  <c:v>1.1000000000000001</c:v>
                </c:pt>
                <c:pt idx="1016">
                  <c:v>1.1200000000000001</c:v>
                </c:pt>
                <c:pt idx="1017">
                  <c:v>1.1200000000000001</c:v>
                </c:pt>
                <c:pt idx="1018">
                  <c:v>1.18</c:v>
                </c:pt>
                <c:pt idx="1019">
                  <c:v>1.24</c:v>
                </c:pt>
                <c:pt idx="1020">
                  <c:v>1.26</c:v>
                </c:pt>
                <c:pt idx="1021">
                  <c:v>1.29</c:v>
                </c:pt>
                <c:pt idx="1022">
                  <c:v>1.31</c:v>
                </c:pt>
                <c:pt idx="1023">
                  <c:v>1.31</c:v>
                </c:pt>
                <c:pt idx="1024">
                  <c:v>1.31</c:v>
                </c:pt>
                <c:pt idx="1025">
                  <c:v>1.17</c:v>
                </c:pt>
                <c:pt idx="1026">
                  <c:v>1.19</c:v>
                </c:pt>
                <c:pt idx="1027">
                  <c:v>1.28</c:v>
                </c:pt>
                <c:pt idx="1028">
                  <c:v>1.32</c:v>
                </c:pt>
                <c:pt idx="1029">
                  <c:v>1.27</c:v>
                </c:pt>
                <c:pt idx="1030">
                  <c:v>1.2</c:v>
                </c:pt>
                <c:pt idx="1031">
                  <c:v>1.1599999999999999</c:v>
                </c:pt>
                <c:pt idx="1032">
                  <c:v>1.17</c:v>
                </c:pt>
                <c:pt idx="1033">
                  <c:v>1.19</c:v>
                </c:pt>
                <c:pt idx="1034">
                  <c:v>1.2</c:v>
                </c:pt>
                <c:pt idx="1035">
                  <c:v>1.22</c:v>
                </c:pt>
                <c:pt idx="1036">
                  <c:v>1.17</c:v>
                </c:pt>
                <c:pt idx="1037">
                  <c:v>1.2</c:v>
                </c:pt>
                <c:pt idx="1038">
                  <c:v>1.04</c:v>
                </c:pt>
                <c:pt idx="1039">
                  <c:v>0.98</c:v>
                </c:pt>
                <c:pt idx="1040">
                  <c:v>1.03</c:v>
                </c:pt>
                <c:pt idx="1041">
                  <c:v>1.03</c:v>
                </c:pt>
                <c:pt idx="1042">
                  <c:v>1.1100000000000001</c:v>
                </c:pt>
                <c:pt idx="1043">
                  <c:v>1.04</c:v>
                </c:pt>
                <c:pt idx="1044">
                  <c:v>1.06</c:v>
                </c:pt>
                <c:pt idx="1045">
                  <c:v>0.96</c:v>
                </c:pt>
                <c:pt idx="1046">
                  <c:v>0.95</c:v>
                </c:pt>
                <c:pt idx="1047">
                  <c:v>0.86</c:v>
                </c:pt>
                <c:pt idx="1048">
                  <c:v>0.83</c:v>
                </c:pt>
                <c:pt idx="1049">
                  <c:v>0.74</c:v>
                </c:pt>
                <c:pt idx="1050">
                  <c:v>0.36</c:v>
                </c:pt>
                <c:pt idx="1051">
                  <c:v>0.33</c:v>
                </c:pt>
                <c:pt idx="1052">
                  <c:v>0.11</c:v>
                </c:pt>
                <c:pt idx="1053">
                  <c:v>0.03</c:v>
                </c:pt>
                <c:pt idx="1054">
                  <c:v>0.04</c:v>
                </c:pt>
                <c:pt idx="1055">
                  <c:v>0.06</c:v>
                </c:pt>
                <c:pt idx="1056">
                  <c:v>0.08</c:v>
                </c:pt>
                <c:pt idx="1057">
                  <c:v>0.15</c:v>
                </c:pt>
                <c:pt idx="1058">
                  <c:v>0.12</c:v>
                </c:pt>
                <c:pt idx="1059">
                  <c:v>0.19</c:v>
                </c:pt>
                <c:pt idx="1060">
                  <c:v>0.27</c:v>
                </c:pt>
                <c:pt idx="1061">
                  <c:v>0.35</c:v>
                </c:pt>
                <c:pt idx="1062">
                  <c:v>0.39</c:v>
                </c:pt>
                <c:pt idx="1063">
                  <c:v>0.32</c:v>
                </c:pt>
                <c:pt idx="1064">
                  <c:v>0.18</c:v>
                </c:pt>
                <c:pt idx="1065">
                  <c:v>0.06</c:v>
                </c:pt>
                <c:pt idx="1066">
                  <c:v>0.11</c:v>
                </c:pt>
                <c:pt idx="1067">
                  <c:v>0.05</c:v>
                </c:pt>
                <c:pt idx="1068">
                  <c:v>-0.03</c:v>
                </c:pt>
                <c:pt idx="1069">
                  <c:v>-0.17</c:v>
                </c:pt>
                <c:pt idx="1070">
                  <c:v>-0.16</c:v>
                </c:pt>
                <c:pt idx="1071">
                  <c:v>-0.22</c:v>
                </c:pt>
                <c:pt idx="1072">
                  <c:v>-0.31</c:v>
                </c:pt>
                <c:pt idx="1073">
                  <c:v>-0.26</c:v>
                </c:pt>
                <c:pt idx="1074">
                  <c:v>-0.31</c:v>
                </c:pt>
                <c:pt idx="1075">
                  <c:v>-0.24</c:v>
                </c:pt>
                <c:pt idx="1076">
                  <c:v>-0.23</c:v>
                </c:pt>
                <c:pt idx="1077">
                  <c:v>-0.2</c:v>
                </c:pt>
                <c:pt idx="1078">
                  <c:v>-0.41</c:v>
                </c:pt>
                <c:pt idx="1079">
                  <c:v>-0.31</c:v>
                </c:pt>
                <c:pt idx="1080">
                  <c:v>-0.27</c:v>
                </c:pt>
                <c:pt idx="1081">
                  <c:v>-0.24</c:v>
                </c:pt>
                <c:pt idx="1082">
                  <c:v>-0.23</c:v>
                </c:pt>
                <c:pt idx="1083">
                  <c:v>-0.11</c:v>
                </c:pt>
                <c:pt idx="1084">
                  <c:v>-0.06</c:v>
                </c:pt>
                <c:pt idx="1085">
                  <c:v>-0.01</c:v>
                </c:pt>
                <c:pt idx="1086">
                  <c:v>-0.18</c:v>
                </c:pt>
                <c:pt idx="1087">
                  <c:v>-0.21</c:v>
                </c:pt>
                <c:pt idx="1088">
                  <c:v>-0.2</c:v>
                </c:pt>
                <c:pt idx="1089">
                  <c:v>-0.3</c:v>
                </c:pt>
                <c:pt idx="1090">
                  <c:v>-0.28999999999999998</c:v>
                </c:pt>
                <c:pt idx="1091">
                  <c:v>-0.22</c:v>
                </c:pt>
                <c:pt idx="1092">
                  <c:v>-0.28999999999999998</c:v>
                </c:pt>
                <c:pt idx="1093">
                  <c:v>-0.36</c:v>
                </c:pt>
                <c:pt idx="1094">
                  <c:v>-0.41</c:v>
                </c:pt>
                <c:pt idx="1095">
                  <c:v>-0.43</c:v>
                </c:pt>
                <c:pt idx="1096">
                  <c:v>-0.49</c:v>
                </c:pt>
                <c:pt idx="1097">
                  <c:v>-0.51</c:v>
                </c:pt>
                <c:pt idx="1098">
                  <c:v>-0.6</c:v>
                </c:pt>
                <c:pt idx="1099">
                  <c:v>-0.59</c:v>
                </c:pt>
                <c:pt idx="1100">
                  <c:v>-0.5</c:v>
                </c:pt>
                <c:pt idx="1101">
                  <c:v>-0.56000000000000005</c:v>
                </c:pt>
                <c:pt idx="1102">
                  <c:v>-0.62</c:v>
                </c:pt>
                <c:pt idx="1103">
                  <c:v>-0.77</c:v>
                </c:pt>
                <c:pt idx="1104">
                  <c:v>-0.77</c:v>
                </c:pt>
                <c:pt idx="1105">
                  <c:v>-0.53</c:v>
                </c:pt>
                <c:pt idx="1106">
                  <c:v>-0.7</c:v>
                </c:pt>
                <c:pt idx="1107">
                  <c:v>-0.51</c:v>
                </c:pt>
                <c:pt idx="1108">
                  <c:v>-0.39</c:v>
                </c:pt>
                <c:pt idx="1109">
                  <c:v>-0.4</c:v>
                </c:pt>
                <c:pt idx="1110">
                  <c:v>-0.46</c:v>
                </c:pt>
                <c:pt idx="1111">
                  <c:v>-0.76</c:v>
                </c:pt>
                <c:pt idx="1112">
                  <c:v>-0.85</c:v>
                </c:pt>
                <c:pt idx="1113">
                  <c:v>-0.86</c:v>
                </c:pt>
                <c:pt idx="1114">
                  <c:v>-0.94</c:v>
                </c:pt>
                <c:pt idx="1115">
                  <c:v>-1.03</c:v>
                </c:pt>
                <c:pt idx="1116">
                  <c:v>-1.1200000000000001</c:v>
                </c:pt>
                <c:pt idx="1117">
                  <c:v>-1.25</c:v>
                </c:pt>
                <c:pt idx="1118">
                  <c:v>-1.35</c:v>
                </c:pt>
                <c:pt idx="1119">
                  <c:v>-1.41</c:v>
                </c:pt>
                <c:pt idx="1120">
                  <c:v>-1.33</c:v>
                </c:pt>
                <c:pt idx="1121">
                  <c:v>-1.3</c:v>
                </c:pt>
                <c:pt idx="1122">
                  <c:v>-1.1200000000000001</c:v>
                </c:pt>
                <c:pt idx="1123">
                  <c:v>-1.24</c:v>
                </c:pt>
                <c:pt idx="1124">
                  <c:v>-1.49</c:v>
                </c:pt>
                <c:pt idx="1125">
                  <c:v>-1.54</c:v>
                </c:pt>
                <c:pt idx="1126">
                  <c:v>-1.44</c:v>
                </c:pt>
                <c:pt idx="1127">
                  <c:v>-1.44</c:v>
                </c:pt>
                <c:pt idx="1128">
                  <c:v>-1.4</c:v>
                </c:pt>
                <c:pt idx="1129">
                  <c:v>-1.53</c:v>
                </c:pt>
                <c:pt idx="1130">
                  <c:v>-1.58</c:v>
                </c:pt>
                <c:pt idx="1131">
                  <c:v>-1.61</c:v>
                </c:pt>
                <c:pt idx="1132">
                  <c:v>-1.7</c:v>
                </c:pt>
                <c:pt idx="1133">
                  <c:v>-1.67</c:v>
                </c:pt>
                <c:pt idx="1134">
                  <c:v>-1.41</c:v>
                </c:pt>
                <c:pt idx="1135">
                  <c:v>-1.1000000000000001</c:v>
                </c:pt>
                <c:pt idx="1136">
                  <c:v>-0.69</c:v>
                </c:pt>
                <c:pt idx="1137">
                  <c:v>-0.95</c:v>
                </c:pt>
                <c:pt idx="1138">
                  <c:v>-0.7</c:v>
                </c:pt>
                <c:pt idx="1139">
                  <c:v>-0.67</c:v>
                </c:pt>
                <c:pt idx="1140">
                  <c:v>-0.57999999999999996</c:v>
                </c:pt>
                <c:pt idx="1141">
                  <c:v>-0.63</c:v>
                </c:pt>
                <c:pt idx="1142">
                  <c:v>-0.68</c:v>
                </c:pt>
                <c:pt idx="1143">
                  <c:v>-0.13</c:v>
                </c:pt>
                <c:pt idx="1144">
                  <c:v>-0.31</c:v>
                </c:pt>
                <c:pt idx="1145">
                  <c:v>-0.54</c:v>
                </c:pt>
                <c:pt idx="1146">
                  <c:v>-0.74</c:v>
                </c:pt>
                <c:pt idx="1147">
                  <c:v>-0.96</c:v>
                </c:pt>
                <c:pt idx="1148">
                  <c:v>-0.72</c:v>
                </c:pt>
                <c:pt idx="1149">
                  <c:v>-0.77</c:v>
                </c:pt>
                <c:pt idx="1150">
                  <c:v>-0.42</c:v>
                </c:pt>
                <c:pt idx="1151">
                  <c:v>-0.63</c:v>
                </c:pt>
                <c:pt idx="1152">
                  <c:v>-0.55000000000000004</c:v>
                </c:pt>
                <c:pt idx="1153">
                  <c:v>-0.98</c:v>
                </c:pt>
                <c:pt idx="1154">
                  <c:v>-0.98</c:v>
                </c:pt>
                <c:pt idx="1155">
                  <c:v>-1.02</c:v>
                </c:pt>
                <c:pt idx="1156">
                  <c:v>-0.96</c:v>
                </c:pt>
                <c:pt idx="1157">
                  <c:v>-0.9</c:v>
                </c:pt>
                <c:pt idx="1158">
                  <c:v>-0.7</c:v>
                </c:pt>
                <c:pt idx="1159">
                  <c:v>-0.67</c:v>
                </c:pt>
                <c:pt idx="1160">
                  <c:v>-0.71</c:v>
                </c:pt>
                <c:pt idx="1161">
                  <c:v>-0.62</c:v>
                </c:pt>
                <c:pt idx="1162">
                  <c:v>-0.57999999999999996</c:v>
                </c:pt>
                <c:pt idx="1163">
                  <c:v>-0.65</c:v>
                </c:pt>
                <c:pt idx="1164">
                  <c:v>-0.72</c:v>
                </c:pt>
                <c:pt idx="1165">
                  <c:v>-0.77</c:v>
                </c:pt>
                <c:pt idx="1166">
                  <c:v>-0.68</c:v>
                </c:pt>
                <c:pt idx="1167">
                  <c:v>-0.8</c:v>
                </c:pt>
                <c:pt idx="1168">
                  <c:v>-0.76</c:v>
                </c:pt>
                <c:pt idx="1169">
                  <c:v>-0.83</c:v>
                </c:pt>
                <c:pt idx="1170">
                  <c:v>-0.92</c:v>
                </c:pt>
                <c:pt idx="1171">
                  <c:v>-0.8</c:v>
                </c:pt>
                <c:pt idx="1172">
                  <c:v>-0.64</c:v>
                </c:pt>
                <c:pt idx="1173">
                  <c:v>-0.68</c:v>
                </c:pt>
                <c:pt idx="1174">
                  <c:v>-0.63</c:v>
                </c:pt>
                <c:pt idx="1175">
                  <c:v>-0.65</c:v>
                </c:pt>
                <c:pt idx="1176">
                  <c:v>-0.73</c:v>
                </c:pt>
                <c:pt idx="1177">
                  <c:v>-0.79</c:v>
                </c:pt>
                <c:pt idx="1178">
                  <c:v>-0.71</c:v>
                </c:pt>
                <c:pt idx="1179">
                  <c:v>-0.63</c:v>
                </c:pt>
                <c:pt idx="1180">
                  <c:v>-0.65</c:v>
                </c:pt>
                <c:pt idx="1181">
                  <c:v>-0.78</c:v>
                </c:pt>
                <c:pt idx="1182">
                  <c:v>-0.7</c:v>
                </c:pt>
                <c:pt idx="1183">
                  <c:v>-0.76</c:v>
                </c:pt>
                <c:pt idx="1184">
                  <c:v>-0.74</c:v>
                </c:pt>
                <c:pt idx="1185">
                  <c:v>-0.71</c:v>
                </c:pt>
                <c:pt idx="1186">
                  <c:v>-0.75</c:v>
                </c:pt>
                <c:pt idx="1187">
                  <c:v>-0.66</c:v>
                </c:pt>
                <c:pt idx="1188">
                  <c:v>-0.67</c:v>
                </c:pt>
                <c:pt idx="1189">
                  <c:v>-0.67</c:v>
                </c:pt>
                <c:pt idx="1190">
                  <c:v>-0.59</c:v>
                </c:pt>
                <c:pt idx="1191">
                  <c:v>-0.45</c:v>
                </c:pt>
                <c:pt idx="1192">
                  <c:v>-0.52</c:v>
                </c:pt>
                <c:pt idx="1193">
                  <c:v>-0.17</c:v>
                </c:pt>
                <c:pt idx="1194">
                  <c:v>-0.17</c:v>
                </c:pt>
                <c:pt idx="1195">
                  <c:v>-0.11</c:v>
                </c:pt>
                <c:pt idx="1196">
                  <c:v>-0.23</c:v>
                </c:pt>
                <c:pt idx="1197">
                  <c:v>-0.25</c:v>
                </c:pt>
                <c:pt idx="1198">
                  <c:v>-0.3</c:v>
                </c:pt>
                <c:pt idx="1199">
                  <c:v>-0.28000000000000003</c:v>
                </c:pt>
                <c:pt idx="1200">
                  <c:v>-0.31</c:v>
                </c:pt>
                <c:pt idx="1201">
                  <c:v>-0.1</c:v>
                </c:pt>
                <c:pt idx="1202">
                  <c:v>-0.04</c:v>
                </c:pt>
                <c:pt idx="1203">
                  <c:v>-0.05</c:v>
                </c:pt>
                <c:pt idx="1204">
                  <c:v>-0.15</c:v>
                </c:pt>
                <c:pt idx="1205">
                  <c:v>-0.17</c:v>
                </c:pt>
                <c:pt idx="1206">
                  <c:v>-0.39</c:v>
                </c:pt>
                <c:pt idx="1207">
                  <c:v>-0.28999999999999998</c:v>
                </c:pt>
                <c:pt idx="1208">
                  <c:v>-0.28000000000000003</c:v>
                </c:pt>
                <c:pt idx="1209">
                  <c:v>-0.42</c:v>
                </c:pt>
                <c:pt idx="1210">
                  <c:v>-0.31</c:v>
                </c:pt>
                <c:pt idx="1211">
                  <c:v>-0.37</c:v>
                </c:pt>
                <c:pt idx="1212">
                  <c:v>-0.34</c:v>
                </c:pt>
                <c:pt idx="1213">
                  <c:v>-0.45</c:v>
                </c:pt>
                <c:pt idx="1214">
                  <c:v>-0.44</c:v>
                </c:pt>
                <c:pt idx="1215">
                  <c:v>-0.64</c:v>
                </c:pt>
                <c:pt idx="1216">
                  <c:v>-0.61</c:v>
                </c:pt>
                <c:pt idx="1217">
                  <c:v>-0.63</c:v>
                </c:pt>
                <c:pt idx="1218">
                  <c:v>-0.71</c:v>
                </c:pt>
                <c:pt idx="1219">
                  <c:v>-0.78</c:v>
                </c:pt>
                <c:pt idx="1220">
                  <c:v>-0.81</c:v>
                </c:pt>
                <c:pt idx="1221">
                  <c:v>-0.72</c:v>
                </c:pt>
                <c:pt idx="1222">
                  <c:v>-0.62</c:v>
                </c:pt>
                <c:pt idx="1223">
                  <c:v>-0.73</c:v>
                </c:pt>
                <c:pt idx="1224">
                  <c:v>-0.67</c:v>
                </c:pt>
                <c:pt idx="1225">
                  <c:v>-0.9</c:v>
                </c:pt>
                <c:pt idx="1226">
                  <c:v>-1.25</c:v>
                </c:pt>
                <c:pt idx="1227">
                  <c:v>-1.27</c:v>
                </c:pt>
                <c:pt idx="1228">
                  <c:v>-1.36</c:v>
                </c:pt>
                <c:pt idx="1229">
                  <c:v>-1.46</c:v>
                </c:pt>
                <c:pt idx="1230">
                  <c:v>-1.4</c:v>
                </c:pt>
                <c:pt idx="1231">
                  <c:v>-1.47</c:v>
                </c:pt>
                <c:pt idx="1232">
                  <c:v>-1.45</c:v>
                </c:pt>
                <c:pt idx="1233">
                  <c:v>-1.56</c:v>
                </c:pt>
                <c:pt idx="1234">
                  <c:v>-1.48</c:v>
                </c:pt>
                <c:pt idx="1235">
                  <c:v>-1.39</c:v>
                </c:pt>
                <c:pt idx="1236">
                  <c:v>-1.52</c:v>
                </c:pt>
                <c:pt idx="1237">
                  <c:v>-1.63</c:v>
                </c:pt>
                <c:pt idx="1238">
                  <c:v>-1.7</c:v>
                </c:pt>
                <c:pt idx="1239">
                  <c:v>-1.66</c:v>
                </c:pt>
                <c:pt idx="1240">
                  <c:v>-1.42</c:v>
                </c:pt>
                <c:pt idx="1241">
                  <c:v>-1.43</c:v>
                </c:pt>
                <c:pt idx="1242">
                  <c:v>-1.23</c:v>
                </c:pt>
                <c:pt idx="1243">
                  <c:v>-0.9</c:v>
                </c:pt>
                <c:pt idx="1244">
                  <c:v>-1.01</c:v>
                </c:pt>
                <c:pt idx="1245">
                  <c:v>-1.08</c:v>
                </c:pt>
                <c:pt idx="1246">
                  <c:v>-1.1000000000000001</c:v>
                </c:pt>
                <c:pt idx="1247">
                  <c:v>-1.25</c:v>
                </c:pt>
                <c:pt idx="1248">
                  <c:v>-1.17</c:v>
                </c:pt>
                <c:pt idx="1249">
                  <c:v>-0.95</c:v>
                </c:pt>
                <c:pt idx="1250">
                  <c:v>-1.04</c:v>
                </c:pt>
                <c:pt idx="1251">
                  <c:v>-1</c:v>
                </c:pt>
                <c:pt idx="1252">
                  <c:v>-1.08</c:v>
                </c:pt>
                <c:pt idx="1253">
                  <c:v>-1.0900000000000001</c:v>
                </c:pt>
                <c:pt idx="1254">
                  <c:v>-0.94</c:v>
                </c:pt>
                <c:pt idx="1255">
                  <c:v>-1.03</c:v>
                </c:pt>
                <c:pt idx="1256">
                  <c:v>-1.1399999999999999</c:v>
                </c:pt>
                <c:pt idx="1257">
                  <c:v>-1.0900000000000001</c:v>
                </c:pt>
                <c:pt idx="1258">
                  <c:v>-1.19</c:v>
                </c:pt>
                <c:pt idx="1259">
                  <c:v>-1.05</c:v>
                </c:pt>
                <c:pt idx="1260">
                  <c:v>-1.03</c:v>
                </c:pt>
                <c:pt idx="1261">
                  <c:v>-1.05</c:v>
                </c:pt>
                <c:pt idx="1262">
                  <c:v>-0.95</c:v>
                </c:pt>
                <c:pt idx="1263">
                  <c:v>-0.9</c:v>
                </c:pt>
                <c:pt idx="1264">
                  <c:v>-0.8</c:v>
                </c:pt>
                <c:pt idx="1265">
                  <c:v>-0.8</c:v>
                </c:pt>
                <c:pt idx="1266">
                  <c:v>-0.9</c:v>
                </c:pt>
                <c:pt idx="1267">
                  <c:v>-0.92</c:v>
                </c:pt>
                <c:pt idx="1268">
                  <c:v>-0.87</c:v>
                </c:pt>
                <c:pt idx="1269">
                  <c:v>-0.88</c:v>
                </c:pt>
                <c:pt idx="1270">
                  <c:v>-0.91</c:v>
                </c:pt>
                <c:pt idx="1271">
                  <c:v>-1.02</c:v>
                </c:pt>
                <c:pt idx="1272">
                  <c:v>-0.94</c:v>
                </c:pt>
                <c:pt idx="1273">
                  <c:v>-0.84</c:v>
                </c:pt>
                <c:pt idx="1274">
                  <c:v>-0.92</c:v>
                </c:pt>
                <c:pt idx="1275">
                  <c:v>-0.96</c:v>
                </c:pt>
                <c:pt idx="1276">
                  <c:v>-1</c:v>
                </c:pt>
                <c:pt idx="1277">
                  <c:v>-0.98</c:v>
                </c:pt>
                <c:pt idx="1278">
                  <c:v>-1.37</c:v>
                </c:pt>
                <c:pt idx="1279">
                  <c:v>-1.39</c:v>
                </c:pt>
                <c:pt idx="1280">
                  <c:v>-1.32</c:v>
                </c:pt>
                <c:pt idx="1281">
                  <c:v>-1.28</c:v>
                </c:pt>
                <c:pt idx="1282">
                  <c:v>-1.23</c:v>
                </c:pt>
                <c:pt idx="1283">
                  <c:v>-1.1399999999999999</c:v>
                </c:pt>
                <c:pt idx="1284">
                  <c:v>-1.25</c:v>
                </c:pt>
                <c:pt idx="1285">
                  <c:v>-1.1499999999999999</c:v>
                </c:pt>
                <c:pt idx="1286">
                  <c:v>-1.17</c:v>
                </c:pt>
                <c:pt idx="1287">
                  <c:v>-1.17</c:v>
                </c:pt>
                <c:pt idx="1288">
                  <c:v>-1.21</c:v>
                </c:pt>
                <c:pt idx="1289">
                  <c:v>-1.21</c:v>
                </c:pt>
                <c:pt idx="1290">
                  <c:v>-1.1599999999999999</c:v>
                </c:pt>
                <c:pt idx="1291">
                  <c:v>-1.17</c:v>
                </c:pt>
                <c:pt idx="1292">
                  <c:v>-1.22</c:v>
                </c:pt>
                <c:pt idx="1293">
                  <c:v>-1.18</c:v>
                </c:pt>
                <c:pt idx="1294">
                  <c:v>-1.27</c:v>
                </c:pt>
                <c:pt idx="1295">
                  <c:v>-1.41</c:v>
                </c:pt>
                <c:pt idx="1296">
                  <c:v>-1.48</c:v>
                </c:pt>
                <c:pt idx="1297">
                  <c:v>-1.45</c:v>
                </c:pt>
                <c:pt idx="1298">
                  <c:v>-1.51</c:v>
                </c:pt>
                <c:pt idx="1299">
                  <c:v>-1.51</c:v>
                </c:pt>
                <c:pt idx="1300">
                  <c:v>-1.55</c:v>
                </c:pt>
                <c:pt idx="1301">
                  <c:v>-1.36</c:v>
                </c:pt>
                <c:pt idx="1302">
                  <c:v>-1.34</c:v>
                </c:pt>
                <c:pt idx="1303">
                  <c:v>-1.54</c:v>
                </c:pt>
                <c:pt idx="1304">
                  <c:v>-1.32</c:v>
                </c:pt>
                <c:pt idx="1305">
                  <c:v>-1.38</c:v>
                </c:pt>
                <c:pt idx="1306">
                  <c:v>-1.39</c:v>
                </c:pt>
                <c:pt idx="1307">
                  <c:v>-1.32</c:v>
                </c:pt>
                <c:pt idx="1308">
                  <c:v>-1.32</c:v>
                </c:pt>
                <c:pt idx="1309">
                  <c:v>-1.37</c:v>
                </c:pt>
                <c:pt idx="1310">
                  <c:v>-1.38</c:v>
                </c:pt>
                <c:pt idx="1311">
                  <c:v>-1.42</c:v>
                </c:pt>
                <c:pt idx="1312">
                  <c:v>-1.38</c:v>
                </c:pt>
                <c:pt idx="1313">
                  <c:v>-1.36</c:v>
                </c:pt>
                <c:pt idx="1314">
                  <c:v>-1.42</c:v>
                </c:pt>
                <c:pt idx="1315">
                  <c:v>-1.42</c:v>
                </c:pt>
                <c:pt idx="1316">
                  <c:v>-1.42</c:v>
                </c:pt>
                <c:pt idx="1317">
                  <c:v>-1.23</c:v>
                </c:pt>
                <c:pt idx="1318">
                  <c:v>-1.05</c:v>
                </c:pt>
                <c:pt idx="1319">
                  <c:v>-0.98</c:v>
                </c:pt>
                <c:pt idx="1320">
                  <c:v>-1.06</c:v>
                </c:pt>
                <c:pt idx="1321">
                  <c:v>-1.1100000000000001</c:v>
                </c:pt>
                <c:pt idx="1322">
                  <c:v>-1.01</c:v>
                </c:pt>
                <c:pt idx="1323">
                  <c:v>-1.01</c:v>
                </c:pt>
                <c:pt idx="1324">
                  <c:v>-0.88</c:v>
                </c:pt>
                <c:pt idx="1325">
                  <c:v>-0.86</c:v>
                </c:pt>
                <c:pt idx="1326">
                  <c:v>-0.85</c:v>
                </c:pt>
                <c:pt idx="1327">
                  <c:v>-0.92</c:v>
                </c:pt>
                <c:pt idx="1328">
                  <c:v>-0.83</c:v>
                </c:pt>
                <c:pt idx="1329">
                  <c:v>-0.85</c:v>
                </c:pt>
                <c:pt idx="1330">
                  <c:v>-0.82</c:v>
                </c:pt>
                <c:pt idx="1331">
                  <c:v>-0.93</c:v>
                </c:pt>
                <c:pt idx="1332">
                  <c:v>-0.68</c:v>
                </c:pt>
                <c:pt idx="1333">
                  <c:v>-0.71</c:v>
                </c:pt>
                <c:pt idx="1334">
                  <c:v>-0.69</c:v>
                </c:pt>
                <c:pt idx="1335">
                  <c:v>-0.79</c:v>
                </c:pt>
                <c:pt idx="1336">
                  <c:v>-0.47</c:v>
                </c:pt>
                <c:pt idx="1337">
                  <c:v>-0.42</c:v>
                </c:pt>
                <c:pt idx="1338">
                  <c:v>-0.48</c:v>
                </c:pt>
                <c:pt idx="1339">
                  <c:v>-0.43</c:v>
                </c:pt>
                <c:pt idx="1340">
                  <c:v>-0.52</c:v>
                </c:pt>
                <c:pt idx="1341">
                  <c:v>-0.53</c:v>
                </c:pt>
                <c:pt idx="1342">
                  <c:v>-0.39</c:v>
                </c:pt>
                <c:pt idx="1343">
                  <c:v>-0.21</c:v>
                </c:pt>
                <c:pt idx="1344">
                  <c:v>-0.18</c:v>
                </c:pt>
                <c:pt idx="1345">
                  <c:v>-0.11</c:v>
                </c:pt>
                <c:pt idx="1346">
                  <c:v>0.04</c:v>
                </c:pt>
                <c:pt idx="1347">
                  <c:v>-0.02</c:v>
                </c:pt>
                <c:pt idx="1348">
                  <c:v>0.02</c:v>
                </c:pt>
                <c:pt idx="1349">
                  <c:v>-0.01</c:v>
                </c:pt>
                <c:pt idx="1350">
                  <c:v>0.04</c:v>
                </c:pt>
                <c:pt idx="1351">
                  <c:v>0.13</c:v>
                </c:pt>
                <c:pt idx="1352">
                  <c:v>7.0000000000000007E-2</c:v>
                </c:pt>
                <c:pt idx="1353">
                  <c:v>-0.01</c:v>
                </c:pt>
                <c:pt idx="1354">
                  <c:v>0.08</c:v>
                </c:pt>
                <c:pt idx="1355">
                  <c:v>0.22</c:v>
                </c:pt>
                <c:pt idx="1356">
                  <c:v>0.18</c:v>
                </c:pt>
                <c:pt idx="1357">
                  <c:v>0.42</c:v>
                </c:pt>
                <c:pt idx="1358">
                  <c:v>0.35</c:v>
                </c:pt>
                <c:pt idx="1359">
                  <c:v>0.38</c:v>
                </c:pt>
                <c:pt idx="1360">
                  <c:v>0.47</c:v>
                </c:pt>
                <c:pt idx="1361">
                  <c:v>0.81</c:v>
                </c:pt>
                <c:pt idx="1362">
                  <c:v>0.82</c:v>
                </c:pt>
                <c:pt idx="1363">
                  <c:v>0.93</c:v>
                </c:pt>
                <c:pt idx="1364">
                  <c:v>0.94</c:v>
                </c:pt>
                <c:pt idx="1365">
                  <c:v>0.98</c:v>
                </c:pt>
                <c:pt idx="1366">
                  <c:v>0.85</c:v>
                </c:pt>
                <c:pt idx="1367">
                  <c:v>0.81</c:v>
                </c:pt>
                <c:pt idx="1368">
                  <c:v>0.77</c:v>
                </c:pt>
                <c:pt idx="1369">
                  <c:v>0.66</c:v>
                </c:pt>
                <c:pt idx="1370">
                  <c:v>0.6</c:v>
                </c:pt>
                <c:pt idx="1371">
                  <c:v>0.56999999999999995</c:v>
                </c:pt>
                <c:pt idx="1372">
                  <c:v>0.92</c:v>
                </c:pt>
                <c:pt idx="1373">
                  <c:v>0.92</c:v>
                </c:pt>
                <c:pt idx="1374">
                  <c:v>0.85</c:v>
                </c:pt>
                <c:pt idx="1375">
                  <c:v>0.77</c:v>
                </c:pt>
                <c:pt idx="1376">
                  <c:v>0.64</c:v>
                </c:pt>
                <c:pt idx="1377">
                  <c:v>0.49</c:v>
                </c:pt>
                <c:pt idx="1378">
                  <c:v>0.23</c:v>
                </c:pt>
                <c:pt idx="1379">
                  <c:v>0.45</c:v>
                </c:pt>
                <c:pt idx="1380">
                  <c:v>0.49</c:v>
                </c:pt>
                <c:pt idx="1381">
                  <c:v>0.34</c:v>
                </c:pt>
                <c:pt idx="1382">
                  <c:v>0.32</c:v>
                </c:pt>
                <c:pt idx="1383">
                  <c:v>0.22</c:v>
                </c:pt>
                <c:pt idx="1384">
                  <c:v>0.25</c:v>
                </c:pt>
                <c:pt idx="1385">
                  <c:v>0.02</c:v>
                </c:pt>
                <c:pt idx="1386">
                  <c:v>0.06</c:v>
                </c:pt>
                <c:pt idx="1387">
                  <c:v>-0.01</c:v>
                </c:pt>
                <c:pt idx="1388">
                  <c:v>0.14000000000000001</c:v>
                </c:pt>
                <c:pt idx="1389">
                  <c:v>0.27</c:v>
                </c:pt>
                <c:pt idx="1390">
                  <c:v>0.35</c:v>
                </c:pt>
                <c:pt idx="1391">
                  <c:v>0.32</c:v>
                </c:pt>
                <c:pt idx="1392">
                  <c:v>0.35</c:v>
                </c:pt>
                <c:pt idx="1393">
                  <c:v>0.4</c:v>
                </c:pt>
                <c:pt idx="1394">
                  <c:v>0.3</c:v>
                </c:pt>
                <c:pt idx="1395">
                  <c:v>0.37</c:v>
                </c:pt>
                <c:pt idx="1396">
                  <c:v>0.26</c:v>
                </c:pt>
                <c:pt idx="1397">
                  <c:v>0.13</c:v>
                </c:pt>
                <c:pt idx="1398">
                  <c:v>0.05</c:v>
                </c:pt>
                <c:pt idx="1399">
                  <c:v>-0.01</c:v>
                </c:pt>
                <c:pt idx="1400">
                  <c:v>0.01</c:v>
                </c:pt>
                <c:pt idx="1401">
                  <c:v>-0.08</c:v>
                </c:pt>
                <c:pt idx="1402">
                  <c:v>0.01</c:v>
                </c:pt>
                <c:pt idx="1403">
                  <c:v>-0.21</c:v>
                </c:pt>
                <c:pt idx="1404">
                  <c:v>-0.34</c:v>
                </c:pt>
                <c:pt idx="1405">
                  <c:v>-0.37</c:v>
                </c:pt>
                <c:pt idx="1406">
                  <c:v>-0.31</c:v>
                </c:pt>
                <c:pt idx="1407">
                  <c:v>-0.16</c:v>
                </c:pt>
                <c:pt idx="1408">
                  <c:v>-0.06</c:v>
                </c:pt>
                <c:pt idx="1409">
                  <c:v>-0.04</c:v>
                </c:pt>
                <c:pt idx="1410">
                  <c:v>-0.1</c:v>
                </c:pt>
                <c:pt idx="1411">
                  <c:v>-0.46</c:v>
                </c:pt>
                <c:pt idx="1412">
                  <c:v>-0.38</c:v>
                </c:pt>
                <c:pt idx="1413">
                  <c:v>-0.24</c:v>
                </c:pt>
                <c:pt idx="1414">
                  <c:v>-0.2</c:v>
                </c:pt>
                <c:pt idx="1415">
                  <c:v>-0.24</c:v>
                </c:pt>
                <c:pt idx="1416">
                  <c:v>-0.21</c:v>
                </c:pt>
                <c:pt idx="1417">
                  <c:v>-0.2</c:v>
                </c:pt>
                <c:pt idx="1418">
                  <c:v>-0.27</c:v>
                </c:pt>
                <c:pt idx="1419">
                  <c:v>-0.36</c:v>
                </c:pt>
                <c:pt idx="1420">
                  <c:v>-0.51</c:v>
                </c:pt>
                <c:pt idx="1421">
                  <c:v>-0.68</c:v>
                </c:pt>
                <c:pt idx="1422">
                  <c:v>-0.71</c:v>
                </c:pt>
                <c:pt idx="1423">
                  <c:v>-0.7</c:v>
                </c:pt>
                <c:pt idx="1424">
                  <c:v>-0.48</c:v>
                </c:pt>
                <c:pt idx="1425">
                  <c:v>-0.4</c:v>
                </c:pt>
                <c:pt idx="1426">
                  <c:v>-0.37</c:v>
                </c:pt>
                <c:pt idx="1427">
                  <c:v>-0.34</c:v>
                </c:pt>
                <c:pt idx="1428">
                  <c:v>-0.41</c:v>
                </c:pt>
                <c:pt idx="1429">
                  <c:v>-0.4</c:v>
                </c:pt>
                <c:pt idx="1430">
                  <c:v>-0.4</c:v>
                </c:pt>
                <c:pt idx="1431">
                  <c:v>-0.4</c:v>
                </c:pt>
                <c:pt idx="1432">
                  <c:v>-0.28999999999999998</c:v>
                </c:pt>
                <c:pt idx="1433">
                  <c:v>-0.2</c:v>
                </c:pt>
                <c:pt idx="1434">
                  <c:v>-0.04</c:v>
                </c:pt>
                <c:pt idx="1435">
                  <c:v>-0.24</c:v>
                </c:pt>
                <c:pt idx="1436">
                  <c:v>-0.24</c:v>
                </c:pt>
                <c:pt idx="1437">
                  <c:v>-0.3</c:v>
                </c:pt>
                <c:pt idx="1438">
                  <c:v>-0.38</c:v>
                </c:pt>
                <c:pt idx="1439">
                  <c:v>-0.47</c:v>
                </c:pt>
                <c:pt idx="1440">
                  <c:v>-0.44</c:v>
                </c:pt>
                <c:pt idx="1441">
                  <c:v>-0.27</c:v>
                </c:pt>
                <c:pt idx="1442">
                  <c:v>-0.37</c:v>
                </c:pt>
                <c:pt idx="1443">
                  <c:v>-0.46</c:v>
                </c:pt>
                <c:pt idx="1444">
                  <c:v>-0.35</c:v>
                </c:pt>
                <c:pt idx="1445">
                  <c:v>-0.35</c:v>
                </c:pt>
                <c:pt idx="1446">
                  <c:v>-0.23</c:v>
                </c:pt>
                <c:pt idx="1447">
                  <c:v>-0.34</c:v>
                </c:pt>
                <c:pt idx="1448">
                  <c:v>-0.34</c:v>
                </c:pt>
                <c:pt idx="1449">
                  <c:v>-0.37</c:v>
                </c:pt>
                <c:pt idx="1450">
                  <c:v>-0.44</c:v>
                </c:pt>
                <c:pt idx="1451">
                  <c:v>-0.34</c:v>
                </c:pt>
                <c:pt idx="1452">
                  <c:v>-0.32</c:v>
                </c:pt>
                <c:pt idx="1453">
                  <c:v>-0.34</c:v>
                </c:pt>
                <c:pt idx="1454">
                  <c:v>-0.21</c:v>
                </c:pt>
                <c:pt idx="1455">
                  <c:v>-0.24</c:v>
                </c:pt>
                <c:pt idx="1456">
                  <c:v>-0.36</c:v>
                </c:pt>
                <c:pt idx="1457">
                  <c:v>-0.3</c:v>
                </c:pt>
                <c:pt idx="1458">
                  <c:v>-0.39</c:v>
                </c:pt>
                <c:pt idx="1459">
                  <c:v>-0.34</c:v>
                </c:pt>
                <c:pt idx="1460">
                  <c:v>-0.4</c:v>
                </c:pt>
                <c:pt idx="1461">
                  <c:v>-0.48</c:v>
                </c:pt>
                <c:pt idx="1462">
                  <c:v>-0.53</c:v>
                </c:pt>
                <c:pt idx="1463">
                  <c:v>-0.52</c:v>
                </c:pt>
                <c:pt idx="1464">
                  <c:v>-0.42</c:v>
                </c:pt>
                <c:pt idx="1465">
                  <c:v>-0.35</c:v>
                </c:pt>
                <c:pt idx="1466">
                  <c:v>-0.35</c:v>
                </c:pt>
                <c:pt idx="1467">
                  <c:v>-0.33</c:v>
                </c:pt>
                <c:pt idx="1468">
                  <c:v>-0.32</c:v>
                </c:pt>
                <c:pt idx="1469">
                  <c:v>-0.25</c:v>
                </c:pt>
                <c:pt idx="1470">
                  <c:v>-0.22</c:v>
                </c:pt>
                <c:pt idx="1471">
                  <c:v>-0.15</c:v>
                </c:pt>
                <c:pt idx="1472">
                  <c:v>-0.12</c:v>
                </c:pt>
                <c:pt idx="1473">
                  <c:v>-0.18</c:v>
                </c:pt>
                <c:pt idx="1474">
                  <c:v>-0.3</c:v>
                </c:pt>
                <c:pt idx="1475">
                  <c:v>-0.24</c:v>
                </c:pt>
                <c:pt idx="1476">
                  <c:v>-0.24</c:v>
                </c:pt>
                <c:pt idx="1477">
                  <c:v>-0.19</c:v>
                </c:pt>
                <c:pt idx="1478">
                  <c:v>-0.22</c:v>
                </c:pt>
                <c:pt idx="1479">
                  <c:v>-0.27</c:v>
                </c:pt>
                <c:pt idx="1480">
                  <c:v>-0.21</c:v>
                </c:pt>
                <c:pt idx="1481">
                  <c:v>-0.33</c:v>
                </c:pt>
                <c:pt idx="1482">
                  <c:v>-0.38</c:v>
                </c:pt>
                <c:pt idx="1483">
                  <c:v>-0.28000000000000003</c:v>
                </c:pt>
                <c:pt idx="1484">
                  <c:v>-0.25</c:v>
                </c:pt>
                <c:pt idx="1485">
                  <c:v>-0.14000000000000001</c:v>
                </c:pt>
                <c:pt idx="1486">
                  <c:v>0.05</c:v>
                </c:pt>
                <c:pt idx="1487">
                  <c:v>-0.05</c:v>
                </c:pt>
                <c:pt idx="1488">
                  <c:v>-0.04</c:v>
                </c:pt>
                <c:pt idx="1489">
                  <c:v>-0.06</c:v>
                </c:pt>
                <c:pt idx="1490">
                  <c:v>0.06</c:v>
                </c:pt>
                <c:pt idx="1491">
                  <c:v>0.09</c:v>
                </c:pt>
                <c:pt idx="1492">
                  <c:v>0.09</c:v>
                </c:pt>
                <c:pt idx="1493">
                  <c:v>0.01</c:v>
                </c:pt>
                <c:pt idx="1494">
                  <c:v>-0.09</c:v>
                </c:pt>
                <c:pt idx="1495">
                  <c:v>0</c:v>
                </c:pt>
                <c:pt idx="1496">
                  <c:v>-0.05</c:v>
                </c:pt>
                <c:pt idx="1497">
                  <c:v>-0.03</c:v>
                </c:pt>
                <c:pt idx="1498">
                  <c:v>-0.06</c:v>
                </c:pt>
                <c:pt idx="1499">
                  <c:v>-0.12</c:v>
                </c:pt>
                <c:pt idx="1500">
                  <c:v>-0.1</c:v>
                </c:pt>
                <c:pt idx="1501">
                  <c:v>-0.15</c:v>
                </c:pt>
                <c:pt idx="1502">
                  <c:v>-0.16</c:v>
                </c:pt>
                <c:pt idx="1503">
                  <c:v>-0.2</c:v>
                </c:pt>
                <c:pt idx="1504">
                  <c:v>-0.19</c:v>
                </c:pt>
                <c:pt idx="1505">
                  <c:v>-0.31</c:v>
                </c:pt>
                <c:pt idx="1506">
                  <c:v>-0.34</c:v>
                </c:pt>
                <c:pt idx="1507">
                  <c:v>-0.28999999999999998</c:v>
                </c:pt>
                <c:pt idx="1508">
                  <c:v>-0.24</c:v>
                </c:pt>
                <c:pt idx="1509">
                  <c:v>-0.23</c:v>
                </c:pt>
                <c:pt idx="1510">
                  <c:v>-0.24</c:v>
                </c:pt>
                <c:pt idx="1511">
                  <c:v>-0.22</c:v>
                </c:pt>
                <c:pt idx="1512">
                  <c:v>-0.2</c:v>
                </c:pt>
                <c:pt idx="1513">
                  <c:v>-0.22</c:v>
                </c:pt>
                <c:pt idx="1514">
                  <c:v>-0.22</c:v>
                </c:pt>
                <c:pt idx="1515">
                  <c:v>-0.2</c:v>
                </c:pt>
                <c:pt idx="1516">
                  <c:v>-0.21</c:v>
                </c:pt>
                <c:pt idx="1517">
                  <c:v>-0.24</c:v>
                </c:pt>
                <c:pt idx="1518">
                  <c:v>-0.19</c:v>
                </c:pt>
                <c:pt idx="1519">
                  <c:v>-7.0000000000000007E-2</c:v>
                </c:pt>
                <c:pt idx="1520">
                  <c:v>-0.02</c:v>
                </c:pt>
                <c:pt idx="1521">
                  <c:v>0.01</c:v>
                </c:pt>
                <c:pt idx="1522">
                  <c:v>-0.11</c:v>
                </c:pt>
                <c:pt idx="1523">
                  <c:v>-0.13</c:v>
                </c:pt>
                <c:pt idx="1524">
                  <c:v>-0.11</c:v>
                </c:pt>
                <c:pt idx="1525">
                  <c:v>-0.01</c:v>
                </c:pt>
                <c:pt idx="1526">
                  <c:v>0.16</c:v>
                </c:pt>
                <c:pt idx="1527">
                  <c:v>0.26</c:v>
                </c:pt>
                <c:pt idx="1528">
                  <c:v>0.47</c:v>
                </c:pt>
                <c:pt idx="1529">
                  <c:v>0.47</c:v>
                </c:pt>
                <c:pt idx="1530">
                  <c:v>0.52</c:v>
                </c:pt>
                <c:pt idx="1531">
                  <c:v>0.57999999999999996</c:v>
                </c:pt>
                <c:pt idx="1532">
                  <c:v>0.51</c:v>
                </c:pt>
                <c:pt idx="1533">
                  <c:v>0.52</c:v>
                </c:pt>
                <c:pt idx="1534">
                  <c:v>0.41</c:v>
                </c:pt>
                <c:pt idx="1535">
                  <c:v>0.51</c:v>
                </c:pt>
                <c:pt idx="1536">
                  <c:v>0.59</c:v>
                </c:pt>
                <c:pt idx="1537">
                  <c:v>0.61</c:v>
                </c:pt>
                <c:pt idx="1538">
                  <c:v>0.75</c:v>
                </c:pt>
                <c:pt idx="1539">
                  <c:v>0.62</c:v>
                </c:pt>
                <c:pt idx="1540">
                  <c:v>0.61</c:v>
                </c:pt>
                <c:pt idx="1541">
                  <c:v>0.62</c:v>
                </c:pt>
                <c:pt idx="1542">
                  <c:v>0.54</c:v>
                </c:pt>
                <c:pt idx="1543">
                  <c:v>0.56000000000000005</c:v>
                </c:pt>
                <c:pt idx="1544">
                  <c:v>0.62</c:v>
                </c:pt>
                <c:pt idx="1545">
                  <c:v>0.45</c:v>
                </c:pt>
                <c:pt idx="1546">
                  <c:v>0.73</c:v>
                </c:pt>
                <c:pt idx="1547">
                  <c:v>0.82</c:v>
                </c:pt>
                <c:pt idx="1548">
                  <c:v>0.81</c:v>
                </c:pt>
                <c:pt idx="1549">
                  <c:v>0.86</c:v>
                </c:pt>
                <c:pt idx="1550">
                  <c:v>1.04</c:v>
                </c:pt>
                <c:pt idx="1551">
                  <c:v>0.9</c:v>
                </c:pt>
                <c:pt idx="1552">
                  <c:v>0.85</c:v>
                </c:pt>
                <c:pt idx="1553">
                  <c:v>0.77</c:v>
                </c:pt>
                <c:pt idx="1554">
                  <c:v>0.88</c:v>
                </c:pt>
                <c:pt idx="1555">
                  <c:v>0.84</c:v>
                </c:pt>
                <c:pt idx="1556">
                  <c:v>0.8</c:v>
                </c:pt>
                <c:pt idx="1557">
                  <c:v>0.82</c:v>
                </c:pt>
                <c:pt idx="1558">
                  <c:v>0.76</c:v>
                </c:pt>
                <c:pt idx="1559">
                  <c:v>0.65</c:v>
                </c:pt>
                <c:pt idx="1560">
                  <c:v>0.78</c:v>
                </c:pt>
                <c:pt idx="1561">
                  <c:v>0.73</c:v>
                </c:pt>
                <c:pt idx="1562">
                  <c:v>0.64</c:v>
                </c:pt>
                <c:pt idx="1563">
                  <c:v>0.66</c:v>
                </c:pt>
                <c:pt idx="1564">
                  <c:v>0.67</c:v>
                </c:pt>
                <c:pt idx="1565">
                  <c:v>0.7</c:v>
                </c:pt>
                <c:pt idx="1566">
                  <c:v>0.68</c:v>
                </c:pt>
                <c:pt idx="1567">
                  <c:v>0.44</c:v>
                </c:pt>
                <c:pt idx="1568">
                  <c:v>0.46</c:v>
                </c:pt>
                <c:pt idx="1569">
                  <c:v>0.55000000000000004</c:v>
                </c:pt>
                <c:pt idx="1570">
                  <c:v>0.49</c:v>
                </c:pt>
                <c:pt idx="1571">
                  <c:v>0.5</c:v>
                </c:pt>
                <c:pt idx="1572">
                  <c:v>0.43</c:v>
                </c:pt>
                <c:pt idx="1573">
                  <c:v>0.44</c:v>
                </c:pt>
                <c:pt idx="1574">
                  <c:v>0.44</c:v>
                </c:pt>
                <c:pt idx="1575">
                  <c:v>0.3</c:v>
                </c:pt>
                <c:pt idx="1576">
                  <c:v>0.43</c:v>
                </c:pt>
                <c:pt idx="1577">
                  <c:v>0.42</c:v>
                </c:pt>
                <c:pt idx="1578">
                  <c:v>0.5</c:v>
                </c:pt>
                <c:pt idx="1579">
                  <c:v>0.38</c:v>
                </c:pt>
                <c:pt idx="1580">
                  <c:v>0.21</c:v>
                </c:pt>
                <c:pt idx="1581">
                  <c:v>0.27</c:v>
                </c:pt>
                <c:pt idx="1582">
                  <c:v>0.28999999999999998</c:v>
                </c:pt>
                <c:pt idx="1583">
                  <c:v>0.45</c:v>
                </c:pt>
                <c:pt idx="1584">
                  <c:v>0.68</c:v>
                </c:pt>
                <c:pt idx="1585">
                  <c:v>0.84</c:v>
                </c:pt>
                <c:pt idx="1586">
                  <c:v>0.71</c:v>
                </c:pt>
                <c:pt idx="1587">
                  <c:v>0.77</c:v>
                </c:pt>
                <c:pt idx="1588">
                  <c:v>0.75</c:v>
                </c:pt>
                <c:pt idx="1589">
                  <c:v>0.78</c:v>
                </c:pt>
                <c:pt idx="1590">
                  <c:v>0.74</c:v>
                </c:pt>
                <c:pt idx="1591">
                  <c:v>0.97</c:v>
                </c:pt>
                <c:pt idx="1592">
                  <c:v>0.9</c:v>
                </c:pt>
                <c:pt idx="1593">
                  <c:v>0.94</c:v>
                </c:pt>
                <c:pt idx="1594">
                  <c:v>1.02</c:v>
                </c:pt>
                <c:pt idx="1595">
                  <c:v>0.98</c:v>
                </c:pt>
                <c:pt idx="1596">
                  <c:v>0.96</c:v>
                </c:pt>
                <c:pt idx="1597">
                  <c:v>0.88</c:v>
                </c:pt>
                <c:pt idx="1598">
                  <c:v>0.86</c:v>
                </c:pt>
                <c:pt idx="1599">
                  <c:v>0.88</c:v>
                </c:pt>
                <c:pt idx="1600">
                  <c:v>0.81</c:v>
                </c:pt>
                <c:pt idx="1601">
                  <c:v>0.78</c:v>
                </c:pt>
                <c:pt idx="1602">
                  <c:v>0.75</c:v>
                </c:pt>
                <c:pt idx="1603">
                  <c:v>0.74</c:v>
                </c:pt>
                <c:pt idx="1604">
                  <c:v>0.77</c:v>
                </c:pt>
                <c:pt idx="1605">
                  <c:v>0.71</c:v>
                </c:pt>
                <c:pt idx="1606">
                  <c:v>0.71</c:v>
                </c:pt>
                <c:pt idx="1607">
                  <c:v>0.74</c:v>
                </c:pt>
                <c:pt idx="1608">
                  <c:v>0.77</c:v>
                </c:pt>
                <c:pt idx="1609">
                  <c:v>0.69</c:v>
                </c:pt>
                <c:pt idx="1610">
                  <c:v>0.65</c:v>
                </c:pt>
                <c:pt idx="1611">
                  <c:v>0.63</c:v>
                </c:pt>
                <c:pt idx="1612">
                  <c:v>0.7</c:v>
                </c:pt>
                <c:pt idx="1613">
                  <c:v>0.8</c:v>
                </c:pt>
                <c:pt idx="1614">
                  <c:v>0.79</c:v>
                </c:pt>
                <c:pt idx="1615">
                  <c:v>0.75</c:v>
                </c:pt>
                <c:pt idx="1616">
                  <c:v>0.84</c:v>
                </c:pt>
                <c:pt idx="1617">
                  <c:v>0.83</c:v>
                </c:pt>
                <c:pt idx="1618">
                  <c:v>0.78</c:v>
                </c:pt>
                <c:pt idx="1619">
                  <c:v>0.79</c:v>
                </c:pt>
                <c:pt idx="1620">
                  <c:v>0.75</c:v>
                </c:pt>
                <c:pt idx="1621">
                  <c:v>0.73</c:v>
                </c:pt>
                <c:pt idx="1622">
                  <c:v>0.76</c:v>
                </c:pt>
                <c:pt idx="1623">
                  <c:v>0.77</c:v>
                </c:pt>
                <c:pt idx="1624">
                  <c:v>0.75</c:v>
                </c:pt>
                <c:pt idx="1625">
                  <c:v>0.79</c:v>
                </c:pt>
                <c:pt idx="1626">
                  <c:v>0.77</c:v>
                </c:pt>
                <c:pt idx="1627">
                  <c:v>0.92</c:v>
                </c:pt>
                <c:pt idx="1628">
                  <c:v>1.01</c:v>
                </c:pt>
                <c:pt idx="1629">
                  <c:v>1</c:v>
                </c:pt>
                <c:pt idx="1630">
                  <c:v>0.98</c:v>
                </c:pt>
                <c:pt idx="1631">
                  <c:v>1.03</c:v>
                </c:pt>
                <c:pt idx="1632">
                  <c:v>1</c:v>
                </c:pt>
                <c:pt idx="1633">
                  <c:v>0.98</c:v>
                </c:pt>
                <c:pt idx="1634">
                  <c:v>0.95</c:v>
                </c:pt>
                <c:pt idx="1635">
                  <c:v>0.9</c:v>
                </c:pt>
                <c:pt idx="1636">
                  <c:v>0.92</c:v>
                </c:pt>
                <c:pt idx="1637">
                  <c:v>0.93</c:v>
                </c:pt>
                <c:pt idx="1638">
                  <c:v>0.92</c:v>
                </c:pt>
                <c:pt idx="1639">
                  <c:v>0.88</c:v>
                </c:pt>
                <c:pt idx="1640">
                  <c:v>1.03</c:v>
                </c:pt>
                <c:pt idx="1641">
                  <c:v>0.94</c:v>
                </c:pt>
                <c:pt idx="1642">
                  <c:v>0.96</c:v>
                </c:pt>
                <c:pt idx="1643">
                  <c:v>1</c:v>
                </c:pt>
                <c:pt idx="1644">
                  <c:v>1.1000000000000001</c:v>
                </c:pt>
                <c:pt idx="1645">
                  <c:v>1.1399999999999999</c:v>
                </c:pt>
                <c:pt idx="1646">
                  <c:v>1.1499999999999999</c:v>
                </c:pt>
                <c:pt idx="1647">
                  <c:v>1.1000000000000001</c:v>
                </c:pt>
                <c:pt idx="1648">
                  <c:v>1.1599999999999999</c:v>
                </c:pt>
                <c:pt idx="1649">
                  <c:v>1.19</c:v>
                </c:pt>
                <c:pt idx="1650">
                  <c:v>1.1100000000000001</c:v>
                </c:pt>
                <c:pt idx="1651">
                  <c:v>1.1599999999999999</c:v>
                </c:pt>
                <c:pt idx="1652">
                  <c:v>1.21</c:v>
                </c:pt>
                <c:pt idx="1653">
                  <c:v>1.17</c:v>
                </c:pt>
                <c:pt idx="1654">
                  <c:v>1.1499999999999999</c:v>
                </c:pt>
                <c:pt idx="1655">
                  <c:v>1.1599999999999999</c:v>
                </c:pt>
                <c:pt idx="1656">
                  <c:v>1.18</c:v>
                </c:pt>
                <c:pt idx="1657">
                  <c:v>1.17</c:v>
                </c:pt>
                <c:pt idx="1658">
                  <c:v>1.18</c:v>
                </c:pt>
                <c:pt idx="1659">
                  <c:v>1.24</c:v>
                </c:pt>
                <c:pt idx="1660">
                  <c:v>1.22</c:v>
                </c:pt>
                <c:pt idx="1661">
                  <c:v>1.18</c:v>
                </c:pt>
                <c:pt idx="1662">
                  <c:v>1.17</c:v>
                </c:pt>
                <c:pt idx="1663">
                  <c:v>1.22</c:v>
                </c:pt>
                <c:pt idx="1664">
                  <c:v>1.17</c:v>
                </c:pt>
                <c:pt idx="1665">
                  <c:v>1.1599999999999999</c:v>
                </c:pt>
                <c:pt idx="1666">
                  <c:v>1.1599999999999999</c:v>
                </c:pt>
                <c:pt idx="1667">
                  <c:v>1.1100000000000001</c:v>
                </c:pt>
                <c:pt idx="1668">
                  <c:v>1.0900000000000001</c:v>
                </c:pt>
                <c:pt idx="1669">
                  <c:v>1.1000000000000001</c:v>
                </c:pt>
                <c:pt idx="1670">
                  <c:v>1.02</c:v>
                </c:pt>
                <c:pt idx="1671">
                  <c:v>1.07</c:v>
                </c:pt>
                <c:pt idx="1672">
                  <c:v>1.1200000000000001</c:v>
                </c:pt>
                <c:pt idx="1673">
                  <c:v>1.06</c:v>
                </c:pt>
                <c:pt idx="1674">
                  <c:v>1.04</c:v>
                </c:pt>
                <c:pt idx="1675">
                  <c:v>1.05</c:v>
                </c:pt>
                <c:pt idx="1676">
                  <c:v>1</c:v>
                </c:pt>
                <c:pt idx="1677">
                  <c:v>1.02</c:v>
                </c:pt>
                <c:pt idx="1678">
                  <c:v>0.98</c:v>
                </c:pt>
                <c:pt idx="1679">
                  <c:v>0.96</c:v>
                </c:pt>
                <c:pt idx="1680">
                  <c:v>0.96</c:v>
                </c:pt>
                <c:pt idx="1681">
                  <c:v>0.96</c:v>
                </c:pt>
                <c:pt idx="1682">
                  <c:v>0.99</c:v>
                </c:pt>
                <c:pt idx="1683">
                  <c:v>1.02</c:v>
                </c:pt>
                <c:pt idx="1684">
                  <c:v>0.97</c:v>
                </c:pt>
                <c:pt idx="1685">
                  <c:v>0.9</c:v>
                </c:pt>
                <c:pt idx="1686">
                  <c:v>0.86</c:v>
                </c:pt>
                <c:pt idx="1687">
                  <c:v>0.88</c:v>
                </c:pt>
                <c:pt idx="1688">
                  <c:v>0.93</c:v>
                </c:pt>
                <c:pt idx="1689">
                  <c:v>0.9</c:v>
                </c:pt>
                <c:pt idx="1690">
                  <c:v>0.89</c:v>
                </c:pt>
                <c:pt idx="1691">
                  <c:v>0.88</c:v>
                </c:pt>
                <c:pt idx="1692">
                  <c:v>0.85</c:v>
                </c:pt>
                <c:pt idx="1693">
                  <c:v>0.8</c:v>
                </c:pt>
                <c:pt idx="1694">
                  <c:v>0.81</c:v>
                </c:pt>
                <c:pt idx="1695">
                  <c:v>0.78</c:v>
                </c:pt>
                <c:pt idx="1696">
                  <c:v>0.77</c:v>
                </c:pt>
                <c:pt idx="1697">
                  <c:v>0.76</c:v>
                </c:pt>
                <c:pt idx="1698">
                  <c:v>0.73</c:v>
                </c:pt>
                <c:pt idx="1699">
                  <c:v>0.74</c:v>
                </c:pt>
                <c:pt idx="1700">
                  <c:v>0.72</c:v>
                </c:pt>
                <c:pt idx="1701">
                  <c:v>0.71</c:v>
                </c:pt>
                <c:pt idx="1702">
                  <c:v>0.75</c:v>
                </c:pt>
                <c:pt idx="1703">
                  <c:v>0.73</c:v>
                </c:pt>
                <c:pt idx="1704">
                  <c:v>0.77</c:v>
                </c:pt>
                <c:pt idx="1705">
                  <c:v>0.8</c:v>
                </c:pt>
                <c:pt idx="1706">
                  <c:v>0.84</c:v>
                </c:pt>
                <c:pt idx="1707">
                  <c:v>0.84</c:v>
                </c:pt>
                <c:pt idx="1708">
                  <c:v>0.88</c:v>
                </c:pt>
                <c:pt idx="1709">
                  <c:v>0.84</c:v>
                </c:pt>
                <c:pt idx="1710">
                  <c:v>0.82</c:v>
                </c:pt>
                <c:pt idx="1711">
                  <c:v>0.8</c:v>
                </c:pt>
                <c:pt idx="1712">
                  <c:v>0.8</c:v>
                </c:pt>
                <c:pt idx="1713">
                  <c:v>0.8</c:v>
                </c:pt>
                <c:pt idx="1714">
                  <c:v>0.81</c:v>
                </c:pt>
                <c:pt idx="1715">
                  <c:v>0.81</c:v>
                </c:pt>
                <c:pt idx="1716">
                  <c:v>0.82</c:v>
                </c:pt>
                <c:pt idx="1717">
                  <c:v>0.84</c:v>
                </c:pt>
                <c:pt idx="1718">
                  <c:v>0.88</c:v>
                </c:pt>
                <c:pt idx="1719">
                  <c:v>0.88</c:v>
                </c:pt>
                <c:pt idx="1720">
                  <c:v>0.87</c:v>
                </c:pt>
                <c:pt idx="1721">
                  <c:v>0.89</c:v>
                </c:pt>
                <c:pt idx="1722">
                  <c:v>0.92</c:v>
                </c:pt>
                <c:pt idx="1723">
                  <c:v>0.97</c:v>
                </c:pt>
                <c:pt idx="1724">
                  <c:v>0.99</c:v>
                </c:pt>
                <c:pt idx="1725">
                  <c:v>0.93</c:v>
                </c:pt>
                <c:pt idx="1726">
                  <c:v>0.91</c:v>
                </c:pt>
                <c:pt idx="1727">
                  <c:v>0.96</c:v>
                </c:pt>
                <c:pt idx="1728">
                  <c:v>0.92</c:v>
                </c:pt>
                <c:pt idx="1729">
                  <c:v>0.92</c:v>
                </c:pt>
                <c:pt idx="1730">
                  <c:v>0.96</c:v>
                </c:pt>
                <c:pt idx="1731">
                  <c:v>0.94</c:v>
                </c:pt>
                <c:pt idx="1732">
                  <c:v>0.95</c:v>
                </c:pt>
                <c:pt idx="1733">
                  <c:v>0.9</c:v>
                </c:pt>
                <c:pt idx="1734">
                  <c:v>0.93</c:v>
                </c:pt>
                <c:pt idx="1735">
                  <c:v>0.94</c:v>
                </c:pt>
                <c:pt idx="1736">
                  <c:v>0.88</c:v>
                </c:pt>
                <c:pt idx="1737">
                  <c:v>0.9</c:v>
                </c:pt>
                <c:pt idx="1738">
                  <c:v>0.83</c:v>
                </c:pt>
                <c:pt idx="1739">
                  <c:v>0.81</c:v>
                </c:pt>
                <c:pt idx="1740">
                  <c:v>0.82</c:v>
                </c:pt>
                <c:pt idx="1741">
                  <c:v>0.74</c:v>
                </c:pt>
                <c:pt idx="1742">
                  <c:v>0.72</c:v>
                </c:pt>
                <c:pt idx="1743">
                  <c:v>0.79</c:v>
                </c:pt>
                <c:pt idx="1744">
                  <c:v>0.8</c:v>
                </c:pt>
                <c:pt idx="1745">
                  <c:v>0.82</c:v>
                </c:pt>
                <c:pt idx="1746">
                  <c:v>0.78</c:v>
                </c:pt>
                <c:pt idx="1747">
                  <c:v>0.7</c:v>
                </c:pt>
                <c:pt idx="1748">
                  <c:v>0.67</c:v>
                </c:pt>
                <c:pt idx="1749">
                  <c:v>0.72</c:v>
                </c:pt>
                <c:pt idx="1750">
                  <c:v>0.76</c:v>
                </c:pt>
                <c:pt idx="1751">
                  <c:v>0.69</c:v>
                </c:pt>
                <c:pt idx="1752">
                  <c:v>0.64</c:v>
                </c:pt>
                <c:pt idx="1753">
                  <c:v>0.68</c:v>
                </c:pt>
                <c:pt idx="1754">
                  <c:v>0.66</c:v>
                </c:pt>
                <c:pt idx="1755">
                  <c:v>0.59</c:v>
                </c:pt>
                <c:pt idx="1756">
                  <c:v>0.61</c:v>
                </c:pt>
                <c:pt idx="1757">
                  <c:v>0.54</c:v>
                </c:pt>
                <c:pt idx="1758">
                  <c:v>0.52</c:v>
                </c:pt>
                <c:pt idx="1759">
                  <c:v>0.52</c:v>
                </c:pt>
                <c:pt idx="1760">
                  <c:v>0.56999999999999995</c:v>
                </c:pt>
                <c:pt idx="1761">
                  <c:v>0.59</c:v>
                </c:pt>
                <c:pt idx="1762">
                  <c:v>0.67</c:v>
                </c:pt>
                <c:pt idx="1763">
                  <c:v>0.69</c:v>
                </c:pt>
                <c:pt idx="1764">
                  <c:v>0.72</c:v>
                </c:pt>
                <c:pt idx="1765">
                  <c:v>0.73</c:v>
                </c:pt>
                <c:pt idx="1766">
                  <c:v>0.76</c:v>
                </c:pt>
                <c:pt idx="1767">
                  <c:v>0.69</c:v>
                </c:pt>
                <c:pt idx="1768">
                  <c:v>0.67</c:v>
                </c:pt>
                <c:pt idx="1769">
                  <c:v>0.7</c:v>
                </c:pt>
                <c:pt idx="1770">
                  <c:v>0.64</c:v>
                </c:pt>
                <c:pt idx="1771">
                  <c:v>0.72</c:v>
                </c:pt>
                <c:pt idx="1772">
                  <c:v>0.68</c:v>
                </c:pt>
                <c:pt idx="1773">
                  <c:v>0.69</c:v>
                </c:pt>
                <c:pt idx="1774">
                  <c:v>0.66</c:v>
                </c:pt>
                <c:pt idx="1775">
                  <c:v>0.69</c:v>
                </c:pt>
                <c:pt idx="1776">
                  <c:v>0.65</c:v>
                </c:pt>
                <c:pt idx="1777">
                  <c:v>0.67</c:v>
                </c:pt>
                <c:pt idx="1778">
                  <c:v>0.64</c:v>
                </c:pt>
                <c:pt idx="1779">
                  <c:v>0.66</c:v>
                </c:pt>
                <c:pt idx="1780">
                  <c:v>0.66</c:v>
                </c:pt>
                <c:pt idx="1781">
                  <c:v>0.67</c:v>
                </c:pt>
                <c:pt idx="1782">
                  <c:v>0.72</c:v>
                </c:pt>
                <c:pt idx="1783">
                  <c:v>0.74</c:v>
                </c:pt>
                <c:pt idx="1784">
                  <c:v>0.8</c:v>
                </c:pt>
                <c:pt idx="1785">
                  <c:v>0.73</c:v>
                </c:pt>
                <c:pt idx="1786">
                  <c:v>0.71</c:v>
                </c:pt>
                <c:pt idx="1787">
                  <c:v>0.68</c:v>
                </c:pt>
                <c:pt idx="1788">
                  <c:v>0.79</c:v>
                </c:pt>
                <c:pt idx="1789">
                  <c:v>0.85</c:v>
                </c:pt>
                <c:pt idx="1790">
                  <c:v>0.83</c:v>
                </c:pt>
                <c:pt idx="1791">
                  <c:v>0.83</c:v>
                </c:pt>
                <c:pt idx="1792">
                  <c:v>0.8</c:v>
                </c:pt>
                <c:pt idx="1793">
                  <c:v>0.76</c:v>
                </c:pt>
                <c:pt idx="1794">
                  <c:v>0.72</c:v>
                </c:pt>
                <c:pt idx="1795">
                  <c:v>0.69</c:v>
                </c:pt>
                <c:pt idx="1796">
                  <c:v>0.68</c:v>
                </c:pt>
                <c:pt idx="1797">
                  <c:v>0.74</c:v>
                </c:pt>
                <c:pt idx="1798">
                  <c:v>0.79</c:v>
                </c:pt>
                <c:pt idx="1799">
                  <c:v>0.85</c:v>
                </c:pt>
                <c:pt idx="1800">
                  <c:v>0.82</c:v>
                </c:pt>
                <c:pt idx="1801">
                  <c:v>0.79</c:v>
                </c:pt>
                <c:pt idx="1802">
                  <c:v>0.78</c:v>
                </c:pt>
                <c:pt idx="1803">
                  <c:v>0.78</c:v>
                </c:pt>
                <c:pt idx="1804">
                  <c:v>0.79</c:v>
                </c:pt>
                <c:pt idx="1805">
                  <c:v>0.77</c:v>
                </c:pt>
                <c:pt idx="1806">
                  <c:v>0.77</c:v>
                </c:pt>
                <c:pt idx="1807">
                  <c:v>0.82</c:v>
                </c:pt>
                <c:pt idx="1808">
                  <c:v>0.8</c:v>
                </c:pt>
                <c:pt idx="1809">
                  <c:v>0.81</c:v>
                </c:pt>
                <c:pt idx="1810">
                  <c:v>0.83</c:v>
                </c:pt>
                <c:pt idx="1811">
                  <c:v>0.82</c:v>
                </c:pt>
                <c:pt idx="1812">
                  <c:v>0.82</c:v>
                </c:pt>
                <c:pt idx="1813">
                  <c:v>0.82</c:v>
                </c:pt>
                <c:pt idx="1814">
                  <c:v>0.8</c:v>
                </c:pt>
                <c:pt idx="1815">
                  <c:v>0.85</c:v>
                </c:pt>
                <c:pt idx="1816">
                  <c:v>0.86</c:v>
                </c:pt>
                <c:pt idx="1817">
                  <c:v>0.88</c:v>
                </c:pt>
                <c:pt idx="1818">
                  <c:v>0.87</c:v>
                </c:pt>
                <c:pt idx="1819">
                  <c:v>0.85</c:v>
                </c:pt>
                <c:pt idx="1820">
                  <c:v>0.94</c:v>
                </c:pt>
                <c:pt idx="1821">
                  <c:v>0.87</c:v>
                </c:pt>
                <c:pt idx="1822">
                  <c:v>0.91</c:v>
                </c:pt>
                <c:pt idx="1823">
                  <c:v>0.86</c:v>
                </c:pt>
                <c:pt idx="1824">
                  <c:v>0.88</c:v>
                </c:pt>
                <c:pt idx="1825">
                  <c:v>0.92</c:v>
                </c:pt>
                <c:pt idx="1826">
                  <c:v>0.88</c:v>
                </c:pt>
                <c:pt idx="1827">
                  <c:v>0.9</c:v>
                </c:pt>
                <c:pt idx="1828">
                  <c:v>0.86</c:v>
                </c:pt>
                <c:pt idx="1829">
                  <c:v>0.91</c:v>
                </c:pt>
                <c:pt idx="1830">
                  <c:v>0.92</c:v>
                </c:pt>
                <c:pt idx="1831">
                  <c:v>0.9</c:v>
                </c:pt>
                <c:pt idx="1832">
                  <c:v>0.9</c:v>
                </c:pt>
                <c:pt idx="1833">
                  <c:v>0.89</c:v>
                </c:pt>
                <c:pt idx="1834">
                  <c:v>0.88</c:v>
                </c:pt>
                <c:pt idx="1835">
                  <c:v>0.89</c:v>
                </c:pt>
                <c:pt idx="1836">
                  <c:v>0.94</c:v>
                </c:pt>
                <c:pt idx="1837">
                  <c:v>0.94</c:v>
                </c:pt>
                <c:pt idx="1838">
                  <c:v>0.93</c:v>
                </c:pt>
                <c:pt idx="1839">
                  <c:v>0.98</c:v>
                </c:pt>
                <c:pt idx="1840">
                  <c:v>1.01</c:v>
                </c:pt>
                <c:pt idx="1841">
                  <c:v>0.94</c:v>
                </c:pt>
                <c:pt idx="1842">
                  <c:v>0.93</c:v>
                </c:pt>
                <c:pt idx="1843">
                  <c:v>0.95</c:v>
                </c:pt>
                <c:pt idx="1844">
                  <c:v>0.98</c:v>
                </c:pt>
                <c:pt idx="1845">
                  <c:v>1.07</c:v>
                </c:pt>
                <c:pt idx="1846">
                  <c:v>1.0900000000000001</c:v>
                </c:pt>
                <c:pt idx="1847">
                  <c:v>1.06</c:v>
                </c:pt>
                <c:pt idx="1848">
                  <c:v>1.07</c:v>
                </c:pt>
                <c:pt idx="1849">
                  <c:v>1.1299999999999999</c:v>
                </c:pt>
                <c:pt idx="1850">
                  <c:v>1.05</c:v>
                </c:pt>
                <c:pt idx="1851">
                  <c:v>1.08</c:v>
                </c:pt>
                <c:pt idx="1852">
                  <c:v>1.1200000000000001</c:v>
                </c:pt>
                <c:pt idx="1853">
                  <c:v>1.0900000000000001</c:v>
                </c:pt>
                <c:pt idx="1854">
                  <c:v>1.06</c:v>
                </c:pt>
                <c:pt idx="1855">
                  <c:v>1.1000000000000001</c:v>
                </c:pt>
                <c:pt idx="1856">
                  <c:v>1.08</c:v>
                </c:pt>
                <c:pt idx="1857">
                  <c:v>1.08</c:v>
                </c:pt>
                <c:pt idx="1858">
                  <c:v>1.04</c:v>
                </c:pt>
                <c:pt idx="1859">
                  <c:v>1.04</c:v>
                </c:pt>
                <c:pt idx="1860">
                  <c:v>1.04</c:v>
                </c:pt>
                <c:pt idx="1861">
                  <c:v>1.04</c:v>
                </c:pt>
                <c:pt idx="1862">
                  <c:v>1</c:v>
                </c:pt>
                <c:pt idx="1863">
                  <c:v>0.97</c:v>
                </c:pt>
                <c:pt idx="1864">
                  <c:v>0.95</c:v>
                </c:pt>
                <c:pt idx="1865">
                  <c:v>0.92</c:v>
                </c:pt>
                <c:pt idx="1866">
                  <c:v>0.94</c:v>
                </c:pt>
                <c:pt idx="1867">
                  <c:v>0.93</c:v>
                </c:pt>
                <c:pt idx="1868">
                  <c:v>0.96</c:v>
                </c:pt>
                <c:pt idx="1869">
                  <c:v>0.97</c:v>
                </c:pt>
                <c:pt idx="1870">
                  <c:v>0.98</c:v>
                </c:pt>
                <c:pt idx="1871">
                  <c:v>0.98</c:v>
                </c:pt>
                <c:pt idx="1872">
                  <c:v>1.02</c:v>
                </c:pt>
                <c:pt idx="1873">
                  <c:v>1.04</c:v>
                </c:pt>
                <c:pt idx="1874">
                  <c:v>1.06</c:v>
                </c:pt>
                <c:pt idx="1875">
                  <c:v>1.05</c:v>
                </c:pt>
                <c:pt idx="1876">
                  <c:v>1.05</c:v>
                </c:pt>
                <c:pt idx="1877">
                  <c:v>1.02</c:v>
                </c:pt>
                <c:pt idx="1878">
                  <c:v>1.05</c:v>
                </c:pt>
                <c:pt idx="1879">
                  <c:v>1.03</c:v>
                </c:pt>
                <c:pt idx="1880">
                  <c:v>1.01</c:v>
                </c:pt>
                <c:pt idx="1881">
                  <c:v>1</c:v>
                </c:pt>
                <c:pt idx="1882">
                  <c:v>0.99</c:v>
                </c:pt>
                <c:pt idx="1883">
                  <c:v>0.95</c:v>
                </c:pt>
                <c:pt idx="1884">
                  <c:v>0.94</c:v>
                </c:pt>
                <c:pt idx="1885">
                  <c:v>0.93</c:v>
                </c:pt>
                <c:pt idx="1886">
                  <c:v>0.9</c:v>
                </c:pt>
                <c:pt idx="1887">
                  <c:v>0.96</c:v>
                </c:pt>
                <c:pt idx="1888">
                  <c:v>0.95</c:v>
                </c:pt>
                <c:pt idx="1889">
                  <c:v>0.97</c:v>
                </c:pt>
                <c:pt idx="1890">
                  <c:v>0.99</c:v>
                </c:pt>
                <c:pt idx="1891">
                  <c:v>1.01</c:v>
                </c:pt>
                <c:pt idx="1892">
                  <c:v>1.02</c:v>
                </c:pt>
                <c:pt idx="1893">
                  <c:v>1.05</c:v>
                </c:pt>
                <c:pt idx="1894">
                  <c:v>1.02</c:v>
                </c:pt>
                <c:pt idx="1895">
                  <c:v>1.05</c:v>
                </c:pt>
                <c:pt idx="1896">
                  <c:v>1.04</c:v>
                </c:pt>
                <c:pt idx="1897">
                  <c:v>1.05</c:v>
                </c:pt>
                <c:pt idx="1898">
                  <c:v>1.0900000000000001</c:v>
                </c:pt>
                <c:pt idx="1899">
                  <c:v>1.02</c:v>
                </c:pt>
                <c:pt idx="1900">
                  <c:v>1.02</c:v>
                </c:pt>
                <c:pt idx="1901">
                  <c:v>1.03</c:v>
                </c:pt>
                <c:pt idx="1902">
                  <c:v>1.03</c:v>
                </c:pt>
                <c:pt idx="1903">
                  <c:v>1.04</c:v>
                </c:pt>
                <c:pt idx="1904">
                  <c:v>1.02</c:v>
                </c:pt>
                <c:pt idx="1905">
                  <c:v>1</c:v>
                </c:pt>
                <c:pt idx="1906">
                  <c:v>0.99</c:v>
                </c:pt>
                <c:pt idx="1907">
                  <c:v>1.01</c:v>
                </c:pt>
                <c:pt idx="1908">
                  <c:v>1.01</c:v>
                </c:pt>
                <c:pt idx="1909">
                  <c:v>1.0900000000000001</c:v>
                </c:pt>
                <c:pt idx="1910">
                  <c:v>1.0900000000000001</c:v>
                </c:pt>
                <c:pt idx="1911">
                  <c:v>1.08</c:v>
                </c:pt>
                <c:pt idx="1912">
                  <c:v>1.06</c:v>
                </c:pt>
                <c:pt idx="1913">
                  <c:v>1.07</c:v>
                </c:pt>
                <c:pt idx="1914">
                  <c:v>1.03</c:v>
                </c:pt>
                <c:pt idx="1915">
                  <c:v>1.05</c:v>
                </c:pt>
                <c:pt idx="1916">
                  <c:v>1.07</c:v>
                </c:pt>
                <c:pt idx="1917">
                  <c:v>1.07</c:v>
                </c:pt>
                <c:pt idx="1918">
                  <c:v>1.1000000000000001</c:v>
                </c:pt>
                <c:pt idx="1919">
                  <c:v>1.07</c:v>
                </c:pt>
                <c:pt idx="1920">
                  <c:v>1.08</c:v>
                </c:pt>
                <c:pt idx="1921">
                  <c:v>1.08</c:v>
                </c:pt>
                <c:pt idx="1922">
                  <c:v>1.05</c:v>
                </c:pt>
                <c:pt idx="1923">
                  <c:v>1.06</c:v>
                </c:pt>
                <c:pt idx="1924">
                  <c:v>1.01</c:v>
                </c:pt>
                <c:pt idx="1925">
                  <c:v>1.02</c:v>
                </c:pt>
                <c:pt idx="1926">
                  <c:v>1.05</c:v>
                </c:pt>
                <c:pt idx="1927">
                  <c:v>1.03</c:v>
                </c:pt>
                <c:pt idx="1928">
                  <c:v>1.05</c:v>
                </c:pt>
                <c:pt idx="1929">
                  <c:v>1.05</c:v>
                </c:pt>
                <c:pt idx="1930">
                  <c:v>1.02</c:v>
                </c:pt>
                <c:pt idx="1931">
                  <c:v>1.07</c:v>
                </c:pt>
                <c:pt idx="1932">
                  <c:v>1.06</c:v>
                </c:pt>
                <c:pt idx="1933">
                  <c:v>1.08</c:v>
                </c:pt>
                <c:pt idx="1934">
                  <c:v>1.1399999999999999</c:v>
                </c:pt>
                <c:pt idx="1935">
                  <c:v>1.0900000000000001</c:v>
                </c:pt>
                <c:pt idx="1936">
                  <c:v>1.0900000000000001</c:v>
                </c:pt>
                <c:pt idx="1937">
                  <c:v>1.06</c:v>
                </c:pt>
                <c:pt idx="1938">
                  <c:v>1.05</c:v>
                </c:pt>
                <c:pt idx="1939">
                  <c:v>1.05</c:v>
                </c:pt>
                <c:pt idx="1940">
                  <c:v>1.03</c:v>
                </c:pt>
                <c:pt idx="1941">
                  <c:v>1.07</c:v>
                </c:pt>
                <c:pt idx="1942">
                  <c:v>1.06</c:v>
                </c:pt>
                <c:pt idx="1943">
                  <c:v>0.99</c:v>
                </c:pt>
                <c:pt idx="1944">
                  <c:v>0.88</c:v>
                </c:pt>
                <c:pt idx="1945">
                  <c:v>0.9</c:v>
                </c:pt>
                <c:pt idx="1946">
                  <c:v>0.89</c:v>
                </c:pt>
                <c:pt idx="1947">
                  <c:v>0.9</c:v>
                </c:pt>
                <c:pt idx="1948">
                  <c:v>0.88</c:v>
                </c:pt>
                <c:pt idx="1949">
                  <c:v>0.94</c:v>
                </c:pt>
                <c:pt idx="1950">
                  <c:v>0.92</c:v>
                </c:pt>
                <c:pt idx="1951">
                  <c:v>0.93</c:v>
                </c:pt>
                <c:pt idx="1952">
                  <c:v>0.95</c:v>
                </c:pt>
                <c:pt idx="1953">
                  <c:v>0.92</c:v>
                </c:pt>
                <c:pt idx="1954">
                  <c:v>0.91</c:v>
                </c:pt>
                <c:pt idx="1955">
                  <c:v>0.95</c:v>
                </c:pt>
                <c:pt idx="1956">
                  <c:v>0.96</c:v>
                </c:pt>
                <c:pt idx="1957">
                  <c:v>0.92</c:v>
                </c:pt>
                <c:pt idx="1958">
                  <c:v>0.98</c:v>
                </c:pt>
                <c:pt idx="1959">
                  <c:v>0.97</c:v>
                </c:pt>
                <c:pt idx="1960">
                  <c:v>0.91</c:v>
                </c:pt>
                <c:pt idx="1961">
                  <c:v>0.91</c:v>
                </c:pt>
                <c:pt idx="1962">
                  <c:v>0.91</c:v>
                </c:pt>
                <c:pt idx="1963">
                  <c:v>0.98</c:v>
                </c:pt>
                <c:pt idx="1964">
                  <c:v>1.01</c:v>
                </c:pt>
                <c:pt idx="1965">
                  <c:v>1</c:v>
                </c:pt>
                <c:pt idx="1966">
                  <c:v>1.02</c:v>
                </c:pt>
                <c:pt idx="1967">
                  <c:v>1.02</c:v>
                </c:pt>
                <c:pt idx="1968">
                  <c:v>0.9</c:v>
                </c:pt>
                <c:pt idx="1969">
                  <c:v>0.9</c:v>
                </c:pt>
                <c:pt idx="1970">
                  <c:v>0.9</c:v>
                </c:pt>
                <c:pt idx="1971">
                  <c:v>0.93</c:v>
                </c:pt>
                <c:pt idx="1972">
                  <c:v>0.94</c:v>
                </c:pt>
                <c:pt idx="1973">
                  <c:v>0.94</c:v>
                </c:pt>
                <c:pt idx="1974">
                  <c:v>0.93</c:v>
                </c:pt>
                <c:pt idx="1975">
                  <c:v>0.92</c:v>
                </c:pt>
                <c:pt idx="1976">
                  <c:v>0.89</c:v>
                </c:pt>
                <c:pt idx="1977">
                  <c:v>0.86</c:v>
                </c:pt>
                <c:pt idx="1978">
                  <c:v>0.89</c:v>
                </c:pt>
                <c:pt idx="1979">
                  <c:v>0.93</c:v>
                </c:pt>
                <c:pt idx="1980">
                  <c:v>0.91</c:v>
                </c:pt>
                <c:pt idx="1981">
                  <c:v>1.01</c:v>
                </c:pt>
                <c:pt idx="1982">
                  <c:v>0.97</c:v>
                </c:pt>
                <c:pt idx="1983">
                  <c:v>0.99</c:v>
                </c:pt>
                <c:pt idx="1984">
                  <c:v>1.03</c:v>
                </c:pt>
                <c:pt idx="1985">
                  <c:v>0.98</c:v>
                </c:pt>
                <c:pt idx="1986">
                  <c:v>0.95</c:v>
                </c:pt>
                <c:pt idx="1987">
                  <c:v>0.94</c:v>
                </c:pt>
                <c:pt idx="1988">
                  <c:v>0.87</c:v>
                </c:pt>
                <c:pt idx="1989">
                  <c:v>0.95</c:v>
                </c:pt>
                <c:pt idx="1990">
                  <c:v>0.98</c:v>
                </c:pt>
                <c:pt idx="1991">
                  <c:v>0.91</c:v>
                </c:pt>
                <c:pt idx="1992">
                  <c:v>0.95</c:v>
                </c:pt>
                <c:pt idx="1993">
                  <c:v>0.91</c:v>
                </c:pt>
                <c:pt idx="1994">
                  <c:v>0.91</c:v>
                </c:pt>
                <c:pt idx="1995">
                  <c:v>0.79</c:v>
                </c:pt>
                <c:pt idx="1996">
                  <c:v>0.77</c:v>
                </c:pt>
                <c:pt idx="1997">
                  <c:v>0.79</c:v>
                </c:pt>
                <c:pt idx="1998">
                  <c:v>0.73</c:v>
                </c:pt>
                <c:pt idx="1999">
                  <c:v>0.72</c:v>
                </c:pt>
                <c:pt idx="2000">
                  <c:v>0.57999999999999996</c:v>
                </c:pt>
                <c:pt idx="2001">
                  <c:v>0.62</c:v>
                </c:pt>
                <c:pt idx="2002">
                  <c:v>0.61</c:v>
                </c:pt>
                <c:pt idx="2003">
                  <c:v>0.64</c:v>
                </c:pt>
                <c:pt idx="2004">
                  <c:v>0.57999999999999996</c:v>
                </c:pt>
                <c:pt idx="2005">
                  <c:v>0.52</c:v>
                </c:pt>
                <c:pt idx="2006">
                  <c:v>0.59</c:v>
                </c:pt>
                <c:pt idx="2007">
                  <c:v>0.56999999999999995</c:v>
                </c:pt>
                <c:pt idx="2008">
                  <c:v>0.57999999999999996</c:v>
                </c:pt>
                <c:pt idx="2009">
                  <c:v>0.59</c:v>
                </c:pt>
                <c:pt idx="2010">
                  <c:v>0.63</c:v>
                </c:pt>
                <c:pt idx="2011">
                  <c:v>0.62</c:v>
                </c:pt>
                <c:pt idx="2012">
                  <c:v>0.64</c:v>
                </c:pt>
                <c:pt idx="2013">
                  <c:v>0.63</c:v>
                </c:pt>
                <c:pt idx="2014">
                  <c:v>0.67</c:v>
                </c:pt>
                <c:pt idx="2015">
                  <c:v>0.7</c:v>
                </c:pt>
                <c:pt idx="2016">
                  <c:v>0.68</c:v>
                </c:pt>
                <c:pt idx="2017">
                  <c:v>0.7</c:v>
                </c:pt>
                <c:pt idx="2018">
                  <c:v>0.62</c:v>
                </c:pt>
                <c:pt idx="2019">
                  <c:v>0.52</c:v>
                </c:pt>
                <c:pt idx="2020">
                  <c:v>0.53</c:v>
                </c:pt>
                <c:pt idx="2021">
                  <c:v>0.49</c:v>
                </c:pt>
                <c:pt idx="2022">
                  <c:v>0.46</c:v>
                </c:pt>
                <c:pt idx="2023">
                  <c:v>0.45</c:v>
                </c:pt>
                <c:pt idx="2024">
                  <c:v>0.43</c:v>
                </c:pt>
                <c:pt idx="2025">
                  <c:v>0.44</c:v>
                </c:pt>
                <c:pt idx="2026">
                  <c:v>0.43</c:v>
                </c:pt>
                <c:pt idx="2027">
                  <c:v>0.43</c:v>
                </c:pt>
                <c:pt idx="2028">
                  <c:v>0.51</c:v>
                </c:pt>
                <c:pt idx="2029">
                  <c:v>0.48</c:v>
                </c:pt>
                <c:pt idx="2030">
                  <c:v>0.46</c:v>
                </c:pt>
                <c:pt idx="2031">
                  <c:v>0.42</c:v>
                </c:pt>
                <c:pt idx="2032">
                  <c:v>0.34</c:v>
                </c:pt>
                <c:pt idx="2033">
                  <c:v>0.36</c:v>
                </c:pt>
                <c:pt idx="2034">
                  <c:v>0.39</c:v>
                </c:pt>
                <c:pt idx="2035">
                  <c:v>0.34</c:v>
                </c:pt>
                <c:pt idx="2036">
                  <c:v>0.33</c:v>
                </c:pt>
                <c:pt idx="2037">
                  <c:v>0.26</c:v>
                </c:pt>
                <c:pt idx="2038">
                  <c:v>0.31</c:v>
                </c:pt>
                <c:pt idx="2039">
                  <c:v>0.31</c:v>
                </c:pt>
                <c:pt idx="2040">
                  <c:v>0.28000000000000003</c:v>
                </c:pt>
                <c:pt idx="2041">
                  <c:v>0.28999999999999998</c:v>
                </c:pt>
                <c:pt idx="2042">
                  <c:v>0.28000000000000003</c:v>
                </c:pt>
                <c:pt idx="2043">
                  <c:v>0.33</c:v>
                </c:pt>
                <c:pt idx="2044">
                  <c:v>0.28999999999999998</c:v>
                </c:pt>
                <c:pt idx="2045">
                  <c:v>0.33</c:v>
                </c:pt>
                <c:pt idx="2046">
                  <c:v>0.35</c:v>
                </c:pt>
                <c:pt idx="2047">
                  <c:v>0.3</c:v>
                </c:pt>
                <c:pt idx="2048">
                  <c:v>0.3</c:v>
                </c:pt>
                <c:pt idx="2049">
                  <c:v>0.27</c:v>
                </c:pt>
                <c:pt idx="2050">
                  <c:v>0.21</c:v>
                </c:pt>
                <c:pt idx="2051">
                  <c:v>0.2</c:v>
                </c:pt>
                <c:pt idx="2052">
                  <c:v>0.25</c:v>
                </c:pt>
                <c:pt idx="2053">
                  <c:v>0.25</c:v>
                </c:pt>
                <c:pt idx="2054">
                  <c:v>0.27</c:v>
                </c:pt>
                <c:pt idx="2055">
                  <c:v>0.27</c:v>
                </c:pt>
                <c:pt idx="2056">
                  <c:v>0.27</c:v>
                </c:pt>
                <c:pt idx="2057">
                  <c:v>0.28000000000000003</c:v>
                </c:pt>
                <c:pt idx="2058">
                  <c:v>0.25</c:v>
                </c:pt>
                <c:pt idx="2059">
                  <c:v>0.28999999999999998</c:v>
                </c:pt>
                <c:pt idx="2060">
                  <c:v>0.28999999999999998</c:v>
                </c:pt>
                <c:pt idx="2061">
                  <c:v>0.27</c:v>
                </c:pt>
                <c:pt idx="2062">
                  <c:v>0.25</c:v>
                </c:pt>
                <c:pt idx="2063">
                  <c:v>0.35</c:v>
                </c:pt>
                <c:pt idx="2064">
                  <c:v>0.28000000000000003</c:v>
                </c:pt>
                <c:pt idx="2065">
                  <c:v>0.25</c:v>
                </c:pt>
                <c:pt idx="2066">
                  <c:v>0.23</c:v>
                </c:pt>
                <c:pt idx="2067">
                  <c:v>0.27</c:v>
                </c:pt>
                <c:pt idx="2068">
                  <c:v>0.24</c:v>
                </c:pt>
                <c:pt idx="2069">
                  <c:v>0.25</c:v>
                </c:pt>
                <c:pt idx="2070">
                  <c:v>0.31</c:v>
                </c:pt>
                <c:pt idx="2071">
                  <c:v>0.34</c:v>
                </c:pt>
                <c:pt idx="2072">
                  <c:v>0.39</c:v>
                </c:pt>
                <c:pt idx="2073">
                  <c:v>0.42</c:v>
                </c:pt>
                <c:pt idx="2074">
                  <c:v>0.44</c:v>
                </c:pt>
                <c:pt idx="2075">
                  <c:v>0.41</c:v>
                </c:pt>
                <c:pt idx="2076">
                  <c:v>0.36</c:v>
                </c:pt>
                <c:pt idx="2077">
                  <c:v>0.4</c:v>
                </c:pt>
                <c:pt idx="2078">
                  <c:v>0.45</c:v>
                </c:pt>
                <c:pt idx="2079">
                  <c:v>0.47</c:v>
                </c:pt>
                <c:pt idx="2080">
                  <c:v>0.48</c:v>
                </c:pt>
                <c:pt idx="2081">
                  <c:v>0.5</c:v>
                </c:pt>
                <c:pt idx="2082">
                  <c:v>0.46</c:v>
                </c:pt>
                <c:pt idx="2083">
                  <c:v>0.49</c:v>
                </c:pt>
                <c:pt idx="2084">
                  <c:v>0.47</c:v>
                </c:pt>
                <c:pt idx="2085">
                  <c:v>0.53</c:v>
                </c:pt>
                <c:pt idx="2086">
                  <c:v>0.56000000000000005</c:v>
                </c:pt>
                <c:pt idx="2087">
                  <c:v>0.56000000000000005</c:v>
                </c:pt>
                <c:pt idx="2088">
                  <c:v>0.55000000000000004</c:v>
                </c:pt>
                <c:pt idx="2089">
                  <c:v>0.57999999999999996</c:v>
                </c:pt>
                <c:pt idx="2090">
                  <c:v>0.56000000000000005</c:v>
                </c:pt>
                <c:pt idx="2091">
                  <c:v>0.54</c:v>
                </c:pt>
                <c:pt idx="2092">
                  <c:v>0.55000000000000004</c:v>
                </c:pt>
                <c:pt idx="2093">
                  <c:v>0.61</c:v>
                </c:pt>
                <c:pt idx="2094">
                  <c:v>0.64</c:v>
                </c:pt>
                <c:pt idx="2095">
                  <c:v>0.7</c:v>
                </c:pt>
                <c:pt idx="2096">
                  <c:v>0.66</c:v>
                </c:pt>
                <c:pt idx="2097">
                  <c:v>0.65</c:v>
                </c:pt>
                <c:pt idx="2098">
                  <c:v>0.62</c:v>
                </c:pt>
                <c:pt idx="2099">
                  <c:v>0.7</c:v>
                </c:pt>
                <c:pt idx="2100">
                  <c:v>0.73</c:v>
                </c:pt>
                <c:pt idx="2101">
                  <c:v>0.7</c:v>
                </c:pt>
                <c:pt idx="2102">
                  <c:v>0.81</c:v>
                </c:pt>
                <c:pt idx="2103">
                  <c:v>0.92</c:v>
                </c:pt>
                <c:pt idx="2104">
                  <c:v>0.86</c:v>
                </c:pt>
                <c:pt idx="2105">
                  <c:v>0.9</c:v>
                </c:pt>
                <c:pt idx="2106">
                  <c:v>0.89</c:v>
                </c:pt>
                <c:pt idx="2107">
                  <c:v>0.9</c:v>
                </c:pt>
                <c:pt idx="2108">
                  <c:v>0.95</c:v>
                </c:pt>
                <c:pt idx="2109">
                  <c:v>0.98</c:v>
                </c:pt>
                <c:pt idx="2110">
                  <c:v>0.94</c:v>
                </c:pt>
                <c:pt idx="2111">
                  <c:v>0.94</c:v>
                </c:pt>
                <c:pt idx="2112">
                  <c:v>1</c:v>
                </c:pt>
                <c:pt idx="2113">
                  <c:v>0.95</c:v>
                </c:pt>
                <c:pt idx="2114">
                  <c:v>0.95</c:v>
                </c:pt>
                <c:pt idx="2115">
                  <c:v>0.97</c:v>
                </c:pt>
                <c:pt idx="2116">
                  <c:v>1.03</c:v>
                </c:pt>
                <c:pt idx="2117">
                  <c:v>1.05</c:v>
                </c:pt>
                <c:pt idx="2118">
                  <c:v>1.08</c:v>
                </c:pt>
                <c:pt idx="2119">
                  <c:v>1.06</c:v>
                </c:pt>
                <c:pt idx="2120">
                  <c:v>1.08</c:v>
                </c:pt>
                <c:pt idx="2121">
                  <c:v>1.1200000000000001</c:v>
                </c:pt>
                <c:pt idx="2122">
                  <c:v>1.1200000000000001</c:v>
                </c:pt>
                <c:pt idx="2123">
                  <c:v>1.19</c:v>
                </c:pt>
                <c:pt idx="2124">
                  <c:v>1.19</c:v>
                </c:pt>
                <c:pt idx="2125">
                  <c:v>1.17</c:v>
                </c:pt>
                <c:pt idx="2126">
                  <c:v>1.19</c:v>
                </c:pt>
                <c:pt idx="2127">
                  <c:v>1.3</c:v>
                </c:pt>
                <c:pt idx="2128">
                  <c:v>1.36</c:v>
                </c:pt>
                <c:pt idx="2129">
                  <c:v>1.42</c:v>
                </c:pt>
                <c:pt idx="2130">
                  <c:v>1.44</c:v>
                </c:pt>
                <c:pt idx="2131">
                  <c:v>1.45</c:v>
                </c:pt>
                <c:pt idx="2132">
                  <c:v>1.43</c:v>
                </c:pt>
                <c:pt idx="2133">
                  <c:v>1.4</c:v>
                </c:pt>
                <c:pt idx="2134">
                  <c:v>1.48</c:v>
                </c:pt>
                <c:pt idx="2135">
                  <c:v>1.5</c:v>
                </c:pt>
                <c:pt idx="2136">
                  <c:v>1.49</c:v>
                </c:pt>
                <c:pt idx="2137">
                  <c:v>1.44</c:v>
                </c:pt>
                <c:pt idx="2138">
                  <c:v>1.53</c:v>
                </c:pt>
                <c:pt idx="2139">
                  <c:v>1.67</c:v>
                </c:pt>
                <c:pt idx="2140">
                  <c:v>1.56</c:v>
                </c:pt>
                <c:pt idx="2141">
                  <c:v>1.59</c:v>
                </c:pt>
                <c:pt idx="2142">
                  <c:v>1.49</c:v>
                </c:pt>
                <c:pt idx="2143">
                  <c:v>1.46</c:v>
                </c:pt>
                <c:pt idx="2144">
                  <c:v>1.52</c:v>
                </c:pt>
                <c:pt idx="2145">
                  <c:v>1.48</c:v>
                </c:pt>
                <c:pt idx="2146">
                  <c:v>1.51</c:v>
                </c:pt>
                <c:pt idx="2147">
                  <c:v>1.53</c:v>
                </c:pt>
                <c:pt idx="2148">
                  <c:v>1.49</c:v>
                </c:pt>
                <c:pt idx="2149">
                  <c:v>1.52</c:v>
                </c:pt>
                <c:pt idx="2150">
                  <c:v>1.5</c:v>
                </c:pt>
                <c:pt idx="2151">
                  <c:v>1.48</c:v>
                </c:pt>
                <c:pt idx="2152">
                  <c:v>1.44</c:v>
                </c:pt>
                <c:pt idx="2153">
                  <c:v>1.38</c:v>
                </c:pt>
                <c:pt idx="2154">
                  <c:v>1.32</c:v>
                </c:pt>
                <c:pt idx="2155">
                  <c:v>1.35</c:v>
                </c:pt>
                <c:pt idx="2156">
                  <c:v>1.32</c:v>
                </c:pt>
                <c:pt idx="2157">
                  <c:v>1.32</c:v>
                </c:pt>
                <c:pt idx="2158">
                  <c:v>1.32</c:v>
                </c:pt>
                <c:pt idx="2159">
                  <c:v>1.27</c:v>
                </c:pt>
                <c:pt idx="2160">
                  <c:v>1.25</c:v>
                </c:pt>
                <c:pt idx="2161">
                  <c:v>1.32</c:v>
                </c:pt>
                <c:pt idx="2162">
                  <c:v>1.31</c:v>
                </c:pt>
                <c:pt idx="2163">
                  <c:v>1.37</c:v>
                </c:pt>
                <c:pt idx="2164">
                  <c:v>1.35</c:v>
                </c:pt>
                <c:pt idx="2165">
                  <c:v>1.34</c:v>
                </c:pt>
                <c:pt idx="2166">
                  <c:v>1.36</c:v>
                </c:pt>
                <c:pt idx="2167">
                  <c:v>1.36</c:v>
                </c:pt>
                <c:pt idx="2168">
                  <c:v>1.31</c:v>
                </c:pt>
                <c:pt idx="2169">
                  <c:v>1.36</c:v>
                </c:pt>
                <c:pt idx="2170">
                  <c:v>1.36</c:v>
                </c:pt>
                <c:pt idx="2171">
                  <c:v>1.39</c:v>
                </c:pt>
                <c:pt idx="2172">
                  <c:v>1.35</c:v>
                </c:pt>
                <c:pt idx="2173">
                  <c:v>1.42</c:v>
                </c:pt>
                <c:pt idx="2174">
                  <c:v>1.39</c:v>
                </c:pt>
                <c:pt idx="2175">
                  <c:v>1.36</c:v>
                </c:pt>
                <c:pt idx="2176">
                  <c:v>1.33</c:v>
                </c:pt>
                <c:pt idx="2177">
                  <c:v>1.25</c:v>
                </c:pt>
                <c:pt idx="2178">
                  <c:v>1.1299999999999999</c:v>
                </c:pt>
                <c:pt idx="2179">
                  <c:v>1.1499999999999999</c:v>
                </c:pt>
                <c:pt idx="2180">
                  <c:v>1.1499999999999999</c:v>
                </c:pt>
                <c:pt idx="2181">
                  <c:v>1.17</c:v>
                </c:pt>
                <c:pt idx="2182">
                  <c:v>1.1100000000000001</c:v>
                </c:pt>
                <c:pt idx="2183">
                  <c:v>1.1499999999999999</c:v>
                </c:pt>
                <c:pt idx="2184">
                  <c:v>1.1599999999999999</c:v>
                </c:pt>
                <c:pt idx="2185">
                  <c:v>1.1599999999999999</c:v>
                </c:pt>
                <c:pt idx="2186">
                  <c:v>1.1100000000000001</c:v>
                </c:pt>
                <c:pt idx="2187">
                  <c:v>1.06</c:v>
                </c:pt>
                <c:pt idx="2188">
                  <c:v>1.1100000000000001</c:v>
                </c:pt>
                <c:pt idx="2189">
                  <c:v>1.1299999999999999</c:v>
                </c:pt>
                <c:pt idx="2190">
                  <c:v>1.1399999999999999</c:v>
                </c:pt>
                <c:pt idx="2191">
                  <c:v>1.06</c:v>
                </c:pt>
                <c:pt idx="2192">
                  <c:v>1.1299999999999999</c:v>
                </c:pt>
                <c:pt idx="2193">
                  <c:v>1.1299999999999999</c:v>
                </c:pt>
                <c:pt idx="2194">
                  <c:v>1.1499999999999999</c:v>
                </c:pt>
                <c:pt idx="2195">
                  <c:v>1.1399999999999999</c:v>
                </c:pt>
                <c:pt idx="2196">
                  <c:v>1.21</c:v>
                </c:pt>
                <c:pt idx="2197">
                  <c:v>1.22</c:v>
                </c:pt>
                <c:pt idx="2198">
                  <c:v>1.22</c:v>
                </c:pt>
                <c:pt idx="2199">
                  <c:v>1.21</c:v>
                </c:pt>
                <c:pt idx="2200">
                  <c:v>1.22</c:v>
                </c:pt>
                <c:pt idx="2201">
                  <c:v>1.24</c:v>
                </c:pt>
                <c:pt idx="2202">
                  <c:v>1.22</c:v>
                </c:pt>
                <c:pt idx="2203">
                  <c:v>1.28</c:v>
                </c:pt>
                <c:pt idx="2204">
                  <c:v>1.28</c:v>
                </c:pt>
                <c:pt idx="2205">
                  <c:v>1.27</c:v>
                </c:pt>
                <c:pt idx="2206">
                  <c:v>1.3</c:v>
                </c:pt>
                <c:pt idx="2207">
                  <c:v>1.3</c:v>
                </c:pt>
                <c:pt idx="2208">
                  <c:v>1.28</c:v>
                </c:pt>
                <c:pt idx="2209">
                  <c:v>1.39</c:v>
                </c:pt>
                <c:pt idx="2210">
                  <c:v>1.36</c:v>
                </c:pt>
                <c:pt idx="2211">
                  <c:v>1.4</c:v>
                </c:pt>
                <c:pt idx="2212">
                  <c:v>1.35</c:v>
                </c:pt>
                <c:pt idx="2213">
                  <c:v>1.41</c:v>
                </c:pt>
                <c:pt idx="2214">
                  <c:v>1.37</c:v>
                </c:pt>
                <c:pt idx="2215">
                  <c:v>1.44</c:v>
                </c:pt>
                <c:pt idx="2216">
                  <c:v>1.47</c:v>
                </c:pt>
                <c:pt idx="2217">
                  <c:v>1.47</c:v>
                </c:pt>
                <c:pt idx="2218">
                  <c:v>1.5</c:v>
                </c:pt>
                <c:pt idx="2219">
                  <c:v>1.5</c:v>
                </c:pt>
                <c:pt idx="2220">
                  <c:v>1.45</c:v>
                </c:pt>
                <c:pt idx="2221">
                  <c:v>1.43</c:v>
                </c:pt>
                <c:pt idx="2222">
                  <c:v>1.5</c:v>
                </c:pt>
                <c:pt idx="2223">
                  <c:v>1.49</c:v>
                </c:pt>
                <c:pt idx="2224">
                  <c:v>1.51</c:v>
                </c:pt>
                <c:pt idx="2225">
                  <c:v>1.53</c:v>
                </c:pt>
                <c:pt idx="2226">
                  <c:v>1.53</c:v>
                </c:pt>
                <c:pt idx="2227">
                  <c:v>1.42</c:v>
                </c:pt>
                <c:pt idx="2228">
                  <c:v>1.4</c:v>
                </c:pt>
                <c:pt idx="2229">
                  <c:v>1.4</c:v>
                </c:pt>
                <c:pt idx="2230">
                  <c:v>1.49</c:v>
                </c:pt>
                <c:pt idx="2231">
                  <c:v>1.5</c:v>
                </c:pt>
                <c:pt idx="2232">
                  <c:v>1.47</c:v>
                </c:pt>
                <c:pt idx="2233">
                  <c:v>1.46</c:v>
                </c:pt>
                <c:pt idx="2234">
                  <c:v>1.49</c:v>
                </c:pt>
                <c:pt idx="2235">
                  <c:v>1.51</c:v>
                </c:pt>
                <c:pt idx="2236">
                  <c:v>1.43</c:v>
                </c:pt>
                <c:pt idx="2237">
                  <c:v>1.44</c:v>
                </c:pt>
                <c:pt idx="2238">
                  <c:v>1.38</c:v>
                </c:pt>
                <c:pt idx="2239">
                  <c:v>1.41</c:v>
                </c:pt>
                <c:pt idx="2240">
                  <c:v>1.36</c:v>
                </c:pt>
                <c:pt idx="2241">
                  <c:v>1.36</c:v>
                </c:pt>
                <c:pt idx="2242">
                  <c:v>1.33</c:v>
                </c:pt>
                <c:pt idx="2243">
                  <c:v>1.37</c:v>
                </c:pt>
                <c:pt idx="2244">
                  <c:v>1.41</c:v>
                </c:pt>
                <c:pt idx="2245">
                  <c:v>1.38</c:v>
                </c:pt>
                <c:pt idx="2246">
                  <c:v>1.37</c:v>
                </c:pt>
                <c:pt idx="2247">
                  <c:v>1.29</c:v>
                </c:pt>
                <c:pt idx="2248">
                  <c:v>1.3</c:v>
                </c:pt>
                <c:pt idx="2249">
                  <c:v>1.4</c:v>
                </c:pt>
                <c:pt idx="2250">
                  <c:v>1.45</c:v>
                </c:pt>
                <c:pt idx="2251">
                  <c:v>1.53</c:v>
                </c:pt>
                <c:pt idx="2252">
                  <c:v>1.49</c:v>
                </c:pt>
                <c:pt idx="2253">
                  <c:v>1.53</c:v>
                </c:pt>
                <c:pt idx="2254">
                  <c:v>1.54</c:v>
                </c:pt>
                <c:pt idx="2255">
                  <c:v>1.55</c:v>
                </c:pt>
                <c:pt idx="2256">
                  <c:v>1.54</c:v>
                </c:pt>
                <c:pt idx="2257">
                  <c:v>1.58</c:v>
                </c:pt>
                <c:pt idx="2258">
                  <c:v>1.54</c:v>
                </c:pt>
                <c:pt idx="2259">
                  <c:v>1.6</c:v>
                </c:pt>
                <c:pt idx="2260">
                  <c:v>1.58</c:v>
                </c:pt>
                <c:pt idx="2261">
                  <c:v>1.58</c:v>
                </c:pt>
                <c:pt idx="2262">
                  <c:v>1.53</c:v>
                </c:pt>
                <c:pt idx="2263">
                  <c:v>1.54</c:v>
                </c:pt>
                <c:pt idx="2264">
                  <c:v>1.57</c:v>
                </c:pt>
                <c:pt idx="2265">
                  <c:v>1.57</c:v>
                </c:pt>
                <c:pt idx="2266">
                  <c:v>1.53</c:v>
                </c:pt>
                <c:pt idx="2267">
                  <c:v>1.53</c:v>
                </c:pt>
                <c:pt idx="2268">
                  <c:v>1.52</c:v>
                </c:pt>
                <c:pt idx="2269">
                  <c:v>1.49</c:v>
                </c:pt>
                <c:pt idx="2270">
                  <c:v>1.45</c:v>
                </c:pt>
                <c:pt idx="2271">
                  <c:v>1.46</c:v>
                </c:pt>
                <c:pt idx="2272">
                  <c:v>1.48</c:v>
                </c:pt>
                <c:pt idx="2273">
                  <c:v>1.49</c:v>
                </c:pt>
                <c:pt idx="2274">
                  <c:v>1.54</c:v>
                </c:pt>
                <c:pt idx="2275">
                  <c:v>1.52</c:v>
                </c:pt>
                <c:pt idx="2276">
                  <c:v>1.51</c:v>
                </c:pt>
                <c:pt idx="2277">
                  <c:v>1.5</c:v>
                </c:pt>
                <c:pt idx="2278">
                  <c:v>1.52</c:v>
                </c:pt>
                <c:pt idx="2279">
                  <c:v>1.56</c:v>
                </c:pt>
                <c:pt idx="2280">
                  <c:v>1.61</c:v>
                </c:pt>
                <c:pt idx="2281">
                  <c:v>1.64</c:v>
                </c:pt>
                <c:pt idx="2282">
                  <c:v>1.62</c:v>
                </c:pt>
                <c:pt idx="2283">
                  <c:v>1.56</c:v>
                </c:pt>
                <c:pt idx="2284">
                  <c:v>1.47</c:v>
                </c:pt>
                <c:pt idx="2285">
                  <c:v>1.51</c:v>
                </c:pt>
                <c:pt idx="2286">
                  <c:v>1.51</c:v>
                </c:pt>
                <c:pt idx="2287">
                  <c:v>1.52</c:v>
                </c:pt>
                <c:pt idx="2288">
                  <c:v>1.47</c:v>
                </c:pt>
                <c:pt idx="2289">
                  <c:v>1.44</c:v>
                </c:pt>
                <c:pt idx="2290">
                  <c:v>1.42</c:v>
                </c:pt>
                <c:pt idx="2291">
                  <c:v>1.43</c:v>
                </c:pt>
                <c:pt idx="2292">
                  <c:v>1.5</c:v>
                </c:pt>
                <c:pt idx="2293">
                  <c:v>1.42</c:v>
                </c:pt>
                <c:pt idx="2294">
                  <c:v>1.4</c:v>
                </c:pt>
                <c:pt idx="2295">
                  <c:v>1.36</c:v>
                </c:pt>
                <c:pt idx="2296">
                  <c:v>1.34</c:v>
                </c:pt>
                <c:pt idx="2297">
                  <c:v>1.34</c:v>
                </c:pt>
                <c:pt idx="2298">
                  <c:v>1.3</c:v>
                </c:pt>
                <c:pt idx="2299">
                  <c:v>1.29</c:v>
                </c:pt>
                <c:pt idx="2300">
                  <c:v>1.27</c:v>
                </c:pt>
                <c:pt idx="2301">
                  <c:v>1.3</c:v>
                </c:pt>
                <c:pt idx="2302">
                  <c:v>1.31</c:v>
                </c:pt>
                <c:pt idx="2303">
                  <c:v>1.31</c:v>
                </c:pt>
                <c:pt idx="2304">
                  <c:v>1.31</c:v>
                </c:pt>
                <c:pt idx="2305">
                  <c:v>1.32</c:v>
                </c:pt>
                <c:pt idx="2306">
                  <c:v>1.29</c:v>
                </c:pt>
                <c:pt idx="2307">
                  <c:v>1.31</c:v>
                </c:pt>
                <c:pt idx="2308">
                  <c:v>1.35</c:v>
                </c:pt>
                <c:pt idx="2309">
                  <c:v>1.35</c:v>
                </c:pt>
                <c:pt idx="2310">
                  <c:v>1.36</c:v>
                </c:pt>
                <c:pt idx="2311">
                  <c:v>1.38</c:v>
                </c:pt>
                <c:pt idx="2312">
                  <c:v>1.38</c:v>
                </c:pt>
                <c:pt idx="2313">
                  <c:v>1.37</c:v>
                </c:pt>
                <c:pt idx="2314">
                  <c:v>1.37</c:v>
                </c:pt>
                <c:pt idx="2315">
                  <c:v>1.38</c:v>
                </c:pt>
                <c:pt idx="2316">
                  <c:v>1.36</c:v>
                </c:pt>
                <c:pt idx="2317">
                  <c:v>1.36</c:v>
                </c:pt>
                <c:pt idx="2318">
                  <c:v>1.3</c:v>
                </c:pt>
                <c:pt idx="2319">
                  <c:v>1.35</c:v>
                </c:pt>
                <c:pt idx="2320">
                  <c:v>1.5</c:v>
                </c:pt>
                <c:pt idx="2321">
                  <c:v>1.51</c:v>
                </c:pt>
                <c:pt idx="2322">
                  <c:v>1.56</c:v>
                </c:pt>
                <c:pt idx="2323">
                  <c:v>1.5</c:v>
                </c:pt>
                <c:pt idx="2324">
                  <c:v>1.43</c:v>
                </c:pt>
                <c:pt idx="2325">
                  <c:v>1.46</c:v>
                </c:pt>
                <c:pt idx="2326">
                  <c:v>1.46</c:v>
                </c:pt>
                <c:pt idx="2327">
                  <c:v>1.48</c:v>
                </c:pt>
                <c:pt idx="2328">
                  <c:v>1.52</c:v>
                </c:pt>
                <c:pt idx="2329">
                  <c:v>1.45</c:v>
                </c:pt>
                <c:pt idx="2330">
                  <c:v>1.4</c:v>
                </c:pt>
                <c:pt idx="2331">
                  <c:v>1.4</c:v>
                </c:pt>
                <c:pt idx="2332">
                  <c:v>1.39</c:v>
                </c:pt>
                <c:pt idx="2333">
                  <c:v>1.38</c:v>
                </c:pt>
                <c:pt idx="2334">
                  <c:v>1.36</c:v>
                </c:pt>
                <c:pt idx="2335">
                  <c:v>1.36</c:v>
                </c:pt>
                <c:pt idx="2336">
                  <c:v>1.36</c:v>
                </c:pt>
                <c:pt idx="2337">
                  <c:v>1.36</c:v>
                </c:pt>
                <c:pt idx="2338">
                  <c:v>1.35</c:v>
                </c:pt>
                <c:pt idx="2339">
                  <c:v>1.32</c:v>
                </c:pt>
                <c:pt idx="2340">
                  <c:v>1.3</c:v>
                </c:pt>
                <c:pt idx="2341">
                  <c:v>1.25</c:v>
                </c:pt>
                <c:pt idx="2342">
                  <c:v>1.33</c:v>
                </c:pt>
                <c:pt idx="2343">
                  <c:v>1.37</c:v>
                </c:pt>
                <c:pt idx="2344">
                  <c:v>1.29</c:v>
                </c:pt>
                <c:pt idx="2345">
                  <c:v>1.29</c:v>
                </c:pt>
                <c:pt idx="2346">
                  <c:v>1.31</c:v>
                </c:pt>
                <c:pt idx="2347">
                  <c:v>1.28</c:v>
                </c:pt>
                <c:pt idx="2348">
                  <c:v>1.27</c:v>
                </c:pt>
                <c:pt idx="2349">
                  <c:v>1.24</c:v>
                </c:pt>
                <c:pt idx="2350">
                  <c:v>1.26</c:v>
                </c:pt>
                <c:pt idx="2351">
                  <c:v>1.24</c:v>
                </c:pt>
                <c:pt idx="2352">
                  <c:v>1.27</c:v>
                </c:pt>
                <c:pt idx="2353">
                  <c:v>1.21</c:v>
                </c:pt>
                <c:pt idx="2354">
                  <c:v>1.2</c:v>
                </c:pt>
                <c:pt idx="2355">
                  <c:v>1.21</c:v>
                </c:pt>
                <c:pt idx="2356">
                  <c:v>1.26</c:v>
                </c:pt>
                <c:pt idx="2357">
                  <c:v>1.21</c:v>
                </c:pt>
                <c:pt idx="2358">
                  <c:v>1.21</c:v>
                </c:pt>
                <c:pt idx="2359">
                  <c:v>1.18</c:v>
                </c:pt>
                <c:pt idx="2360">
                  <c:v>1.07</c:v>
                </c:pt>
                <c:pt idx="2361">
                  <c:v>1.1399999999999999</c:v>
                </c:pt>
                <c:pt idx="2362">
                  <c:v>1.1599999999999999</c:v>
                </c:pt>
                <c:pt idx="2363">
                  <c:v>1.1499999999999999</c:v>
                </c:pt>
                <c:pt idx="2364">
                  <c:v>1.1200000000000001</c:v>
                </c:pt>
                <c:pt idx="2365">
                  <c:v>1.1299999999999999</c:v>
                </c:pt>
                <c:pt idx="2366">
                  <c:v>1.1499999999999999</c:v>
                </c:pt>
                <c:pt idx="2367">
                  <c:v>1.1599999999999999</c:v>
                </c:pt>
                <c:pt idx="2368">
                  <c:v>1.1399999999999999</c:v>
                </c:pt>
                <c:pt idx="2369">
                  <c:v>1.1499999999999999</c:v>
                </c:pt>
                <c:pt idx="2370">
                  <c:v>1.18</c:v>
                </c:pt>
                <c:pt idx="2371">
                  <c:v>1.1399999999999999</c:v>
                </c:pt>
                <c:pt idx="2372">
                  <c:v>1.1299999999999999</c:v>
                </c:pt>
                <c:pt idx="2373">
                  <c:v>1.2</c:v>
                </c:pt>
                <c:pt idx="2374">
                  <c:v>1.2</c:v>
                </c:pt>
                <c:pt idx="2375">
                  <c:v>1.24</c:v>
                </c:pt>
                <c:pt idx="2376">
                  <c:v>1.1599999999999999</c:v>
                </c:pt>
                <c:pt idx="2377">
                  <c:v>1.1000000000000001</c:v>
                </c:pt>
                <c:pt idx="2378">
                  <c:v>1.07</c:v>
                </c:pt>
                <c:pt idx="2379">
                  <c:v>1.1000000000000001</c:v>
                </c:pt>
                <c:pt idx="2380">
                  <c:v>1.03</c:v>
                </c:pt>
                <c:pt idx="2381">
                  <c:v>1.07</c:v>
                </c:pt>
                <c:pt idx="2382">
                  <c:v>1.05</c:v>
                </c:pt>
                <c:pt idx="2383">
                  <c:v>1.05</c:v>
                </c:pt>
                <c:pt idx="2384">
                  <c:v>1</c:v>
                </c:pt>
                <c:pt idx="2385">
                  <c:v>1.02</c:v>
                </c:pt>
                <c:pt idx="2386">
                  <c:v>1.02</c:v>
                </c:pt>
                <c:pt idx="2387">
                  <c:v>1.02</c:v>
                </c:pt>
                <c:pt idx="2388">
                  <c:v>1.02</c:v>
                </c:pt>
                <c:pt idx="2389">
                  <c:v>1.03</c:v>
                </c:pt>
                <c:pt idx="2390">
                  <c:v>0.97</c:v>
                </c:pt>
                <c:pt idx="2391">
                  <c:v>1.04</c:v>
                </c:pt>
                <c:pt idx="2392">
                  <c:v>1</c:v>
                </c:pt>
                <c:pt idx="2393">
                  <c:v>1.03</c:v>
                </c:pt>
                <c:pt idx="2394">
                  <c:v>1.1100000000000001</c:v>
                </c:pt>
                <c:pt idx="2395">
                  <c:v>1.1000000000000001</c:v>
                </c:pt>
                <c:pt idx="2396">
                  <c:v>1.07</c:v>
                </c:pt>
                <c:pt idx="2397">
                  <c:v>1.0900000000000001</c:v>
                </c:pt>
                <c:pt idx="2398">
                  <c:v>1.05</c:v>
                </c:pt>
                <c:pt idx="2399">
                  <c:v>1.02</c:v>
                </c:pt>
                <c:pt idx="2400">
                  <c:v>1.0900000000000001</c:v>
                </c:pt>
                <c:pt idx="2401">
                  <c:v>1.06</c:v>
                </c:pt>
                <c:pt idx="2402">
                  <c:v>1.1000000000000001</c:v>
                </c:pt>
                <c:pt idx="2403">
                  <c:v>1.06</c:v>
                </c:pt>
                <c:pt idx="2404">
                  <c:v>1.03</c:v>
                </c:pt>
                <c:pt idx="2405">
                  <c:v>1.04</c:v>
                </c:pt>
                <c:pt idx="2406">
                  <c:v>1.06</c:v>
                </c:pt>
                <c:pt idx="2407">
                  <c:v>1.0900000000000001</c:v>
                </c:pt>
                <c:pt idx="2408">
                  <c:v>1.05</c:v>
                </c:pt>
                <c:pt idx="2409">
                  <c:v>1.02</c:v>
                </c:pt>
                <c:pt idx="2410">
                  <c:v>0.98</c:v>
                </c:pt>
                <c:pt idx="2411">
                  <c:v>1.01</c:v>
                </c:pt>
                <c:pt idx="2412">
                  <c:v>0.96</c:v>
                </c:pt>
                <c:pt idx="2413">
                  <c:v>0.92</c:v>
                </c:pt>
                <c:pt idx="2414">
                  <c:v>0.89</c:v>
                </c:pt>
                <c:pt idx="2415">
                  <c:v>0.83</c:v>
                </c:pt>
                <c:pt idx="2416">
                  <c:v>0.79</c:v>
                </c:pt>
                <c:pt idx="2417">
                  <c:v>0.69</c:v>
                </c:pt>
                <c:pt idx="2418">
                  <c:v>0.68</c:v>
                </c:pt>
                <c:pt idx="2419">
                  <c:v>0.64</c:v>
                </c:pt>
                <c:pt idx="2420">
                  <c:v>0.62</c:v>
                </c:pt>
                <c:pt idx="2421">
                  <c:v>0.55000000000000004</c:v>
                </c:pt>
                <c:pt idx="2422">
                  <c:v>0.53</c:v>
                </c:pt>
                <c:pt idx="2423">
                  <c:v>0.51</c:v>
                </c:pt>
                <c:pt idx="2424">
                  <c:v>0.48</c:v>
                </c:pt>
                <c:pt idx="2425">
                  <c:v>0.43</c:v>
                </c:pt>
                <c:pt idx="2426">
                  <c:v>0.42</c:v>
                </c:pt>
                <c:pt idx="2427">
                  <c:v>0.44</c:v>
                </c:pt>
                <c:pt idx="2428">
                  <c:v>0.55000000000000004</c:v>
                </c:pt>
                <c:pt idx="2429">
                  <c:v>0.57999999999999996</c:v>
                </c:pt>
                <c:pt idx="2430">
                  <c:v>0.66</c:v>
                </c:pt>
                <c:pt idx="2431">
                  <c:v>0.67</c:v>
                </c:pt>
                <c:pt idx="2432">
                  <c:v>0.6</c:v>
                </c:pt>
                <c:pt idx="2433">
                  <c:v>0.55000000000000004</c:v>
                </c:pt>
                <c:pt idx="2434">
                  <c:v>0.51</c:v>
                </c:pt>
                <c:pt idx="2435">
                  <c:v>0.54</c:v>
                </c:pt>
                <c:pt idx="2436">
                  <c:v>0.54</c:v>
                </c:pt>
                <c:pt idx="2437">
                  <c:v>0.55000000000000004</c:v>
                </c:pt>
                <c:pt idx="2438">
                  <c:v>0.6</c:v>
                </c:pt>
                <c:pt idx="2439">
                  <c:v>0.65</c:v>
                </c:pt>
                <c:pt idx="2440">
                  <c:v>0.61</c:v>
                </c:pt>
                <c:pt idx="2441">
                  <c:v>0.61</c:v>
                </c:pt>
                <c:pt idx="2442">
                  <c:v>0.59</c:v>
                </c:pt>
                <c:pt idx="2443">
                  <c:v>0.57999999999999996</c:v>
                </c:pt>
                <c:pt idx="2444">
                  <c:v>0.53</c:v>
                </c:pt>
                <c:pt idx="2445">
                  <c:v>0.45</c:v>
                </c:pt>
                <c:pt idx="2446">
                  <c:v>0.47</c:v>
                </c:pt>
                <c:pt idx="2447">
                  <c:v>0.48</c:v>
                </c:pt>
                <c:pt idx="2448">
                  <c:v>0.43</c:v>
                </c:pt>
                <c:pt idx="2449">
                  <c:v>0.47</c:v>
                </c:pt>
                <c:pt idx="2450">
                  <c:v>0.6</c:v>
                </c:pt>
                <c:pt idx="2451">
                  <c:v>0.61</c:v>
                </c:pt>
                <c:pt idx="2452">
                  <c:v>0.61</c:v>
                </c:pt>
                <c:pt idx="2453">
                  <c:v>0.69</c:v>
                </c:pt>
                <c:pt idx="2454">
                  <c:v>0.65</c:v>
                </c:pt>
                <c:pt idx="2455">
                  <c:v>0.64</c:v>
                </c:pt>
                <c:pt idx="2456">
                  <c:v>0.66</c:v>
                </c:pt>
                <c:pt idx="2457">
                  <c:v>0.69</c:v>
                </c:pt>
                <c:pt idx="2458">
                  <c:v>0.59</c:v>
                </c:pt>
                <c:pt idx="2459">
                  <c:v>0.59</c:v>
                </c:pt>
                <c:pt idx="2460">
                  <c:v>0.65</c:v>
                </c:pt>
                <c:pt idx="2461">
                  <c:v>0.57999999999999996</c:v>
                </c:pt>
                <c:pt idx="2462">
                  <c:v>0.67</c:v>
                </c:pt>
                <c:pt idx="2463">
                  <c:v>0.69</c:v>
                </c:pt>
                <c:pt idx="2464">
                  <c:v>0.62</c:v>
                </c:pt>
                <c:pt idx="2465">
                  <c:v>0.67</c:v>
                </c:pt>
                <c:pt idx="2466">
                  <c:v>0.62</c:v>
                </c:pt>
                <c:pt idx="2467">
                  <c:v>0.53</c:v>
                </c:pt>
                <c:pt idx="2468">
                  <c:v>0.55000000000000004</c:v>
                </c:pt>
                <c:pt idx="2469">
                  <c:v>0.6</c:v>
                </c:pt>
                <c:pt idx="2470">
                  <c:v>0.63</c:v>
                </c:pt>
                <c:pt idx="2471">
                  <c:v>0.63</c:v>
                </c:pt>
                <c:pt idx="2472">
                  <c:v>0.64</c:v>
                </c:pt>
                <c:pt idx="2473">
                  <c:v>0.6</c:v>
                </c:pt>
                <c:pt idx="2474">
                  <c:v>0.62</c:v>
                </c:pt>
                <c:pt idx="2475">
                  <c:v>0.63</c:v>
                </c:pt>
                <c:pt idx="2476">
                  <c:v>0.69</c:v>
                </c:pt>
                <c:pt idx="2477">
                  <c:v>0.63</c:v>
                </c:pt>
                <c:pt idx="2478">
                  <c:v>0.66</c:v>
                </c:pt>
                <c:pt idx="2479">
                  <c:v>0.63</c:v>
                </c:pt>
                <c:pt idx="2480">
                  <c:v>0.67</c:v>
                </c:pt>
                <c:pt idx="2481">
                  <c:v>0.7</c:v>
                </c:pt>
                <c:pt idx="2482">
                  <c:v>0.65</c:v>
                </c:pt>
                <c:pt idx="2483">
                  <c:v>0.7</c:v>
                </c:pt>
                <c:pt idx="2484">
                  <c:v>0.68</c:v>
                </c:pt>
                <c:pt idx="2485">
                  <c:v>0.65</c:v>
                </c:pt>
                <c:pt idx="2486">
                  <c:v>0.59</c:v>
                </c:pt>
                <c:pt idx="2487">
                  <c:v>0.56000000000000005</c:v>
                </c:pt>
                <c:pt idx="2488">
                  <c:v>0.64</c:v>
                </c:pt>
                <c:pt idx="2489">
                  <c:v>0.69</c:v>
                </c:pt>
                <c:pt idx="2490">
                  <c:v>0.82</c:v>
                </c:pt>
                <c:pt idx="2491">
                  <c:v>0.7</c:v>
                </c:pt>
                <c:pt idx="2492">
                  <c:v>0.76</c:v>
                </c:pt>
                <c:pt idx="2493">
                  <c:v>0.77</c:v>
                </c:pt>
                <c:pt idx="2494">
                  <c:v>0.68</c:v>
                </c:pt>
                <c:pt idx="2495">
                  <c:v>0.74</c:v>
                </c:pt>
                <c:pt idx="2496">
                  <c:v>0.69</c:v>
                </c:pt>
                <c:pt idx="2497">
                  <c:v>0.62</c:v>
                </c:pt>
                <c:pt idx="2498">
                  <c:v>0.67</c:v>
                </c:pt>
                <c:pt idx="2499">
                  <c:v>0.57999999999999996</c:v>
                </c:pt>
                <c:pt idx="2500">
                  <c:v>0.53</c:v>
                </c:pt>
                <c:pt idx="2501">
                  <c:v>0.55000000000000004</c:v>
                </c:pt>
                <c:pt idx="2502">
                  <c:v>0.56000000000000005</c:v>
                </c:pt>
                <c:pt idx="2503">
                  <c:v>0.59</c:v>
                </c:pt>
                <c:pt idx="2504">
                  <c:v>0.54</c:v>
                </c:pt>
                <c:pt idx="2505">
                  <c:v>0.52</c:v>
                </c:pt>
                <c:pt idx="2506">
                  <c:v>0.49</c:v>
                </c:pt>
                <c:pt idx="2507">
                  <c:v>0.51</c:v>
                </c:pt>
                <c:pt idx="2508">
                  <c:v>0.51</c:v>
                </c:pt>
                <c:pt idx="2509">
                  <c:v>0.54</c:v>
                </c:pt>
                <c:pt idx="2510">
                  <c:v>0.54</c:v>
                </c:pt>
                <c:pt idx="2511">
                  <c:v>0.56999999999999995</c:v>
                </c:pt>
                <c:pt idx="2512">
                  <c:v>0.56000000000000005</c:v>
                </c:pt>
                <c:pt idx="2513">
                  <c:v>0.6</c:v>
                </c:pt>
                <c:pt idx="2514">
                  <c:v>0.61</c:v>
                </c:pt>
                <c:pt idx="2515">
                  <c:v>0.6</c:v>
                </c:pt>
                <c:pt idx="2516">
                  <c:v>0.57999999999999996</c:v>
                </c:pt>
                <c:pt idx="2517">
                  <c:v>0.57999999999999996</c:v>
                </c:pt>
                <c:pt idx="2518">
                  <c:v>0.7</c:v>
                </c:pt>
                <c:pt idx="2519">
                  <c:v>0.67</c:v>
                </c:pt>
                <c:pt idx="2520">
                  <c:v>0.6</c:v>
                </c:pt>
                <c:pt idx="2521">
                  <c:v>0.61</c:v>
                </c:pt>
                <c:pt idx="2522">
                  <c:v>0.56999999999999995</c:v>
                </c:pt>
                <c:pt idx="2523">
                  <c:v>0.6</c:v>
                </c:pt>
                <c:pt idx="2524">
                  <c:v>0.57999999999999996</c:v>
                </c:pt>
                <c:pt idx="2525">
                  <c:v>0.6</c:v>
                </c:pt>
                <c:pt idx="2526">
                  <c:v>0.66</c:v>
                </c:pt>
                <c:pt idx="2527">
                  <c:v>0.68</c:v>
                </c:pt>
                <c:pt idx="2528">
                  <c:v>0.66</c:v>
                </c:pt>
                <c:pt idx="2529">
                  <c:v>0.77</c:v>
                </c:pt>
                <c:pt idx="2530">
                  <c:v>0.7</c:v>
                </c:pt>
                <c:pt idx="2531">
                  <c:v>0.74</c:v>
                </c:pt>
                <c:pt idx="2532">
                  <c:v>0.77</c:v>
                </c:pt>
                <c:pt idx="2533">
                  <c:v>0.78</c:v>
                </c:pt>
                <c:pt idx="2534">
                  <c:v>0.77</c:v>
                </c:pt>
                <c:pt idx="2535">
                  <c:v>0.81</c:v>
                </c:pt>
                <c:pt idx="2536">
                  <c:v>0.86</c:v>
                </c:pt>
                <c:pt idx="2537">
                  <c:v>0.84</c:v>
                </c:pt>
                <c:pt idx="2538">
                  <c:v>0.76</c:v>
                </c:pt>
                <c:pt idx="2539">
                  <c:v>0.74</c:v>
                </c:pt>
                <c:pt idx="2540">
                  <c:v>0.77</c:v>
                </c:pt>
                <c:pt idx="2541">
                  <c:v>0.78</c:v>
                </c:pt>
                <c:pt idx="2542">
                  <c:v>0.77</c:v>
                </c:pt>
                <c:pt idx="2543">
                  <c:v>0.78</c:v>
                </c:pt>
                <c:pt idx="2544">
                  <c:v>0.77</c:v>
                </c:pt>
                <c:pt idx="2545">
                  <c:v>0.73</c:v>
                </c:pt>
                <c:pt idx="2546">
                  <c:v>0.83</c:v>
                </c:pt>
                <c:pt idx="2547">
                  <c:v>0.88</c:v>
                </c:pt>
                <c:pt idx="2548">
                  <c:v>0.93</c:v>
                </c:pt>
                <c:pt idx="2549">
                  <c:v>0.96</c:v>
                </c:pt>
                <c:pt idx="2550">
                  <c:v>0.95</c:v>
                </c:pt>
                <c:pt idx="2551">
                  <c:v>0.94</c:v>
                </c:pt>
                <c:pt idx="2552">
                  <c:v>0.97</c:v>
                </c:pt>
                <c:pt idx="2553">
                  <c:v>1.01</c:v>
                </c:pt>
                <c:pt idx="2554">
                  <c:v>1.04</c:v>
                </c:pt>
                <c:pt idx="2555">
                  <c:v>1.06</c:v>
                </c:pt>
                <c:pt idx="2556">
                  <c:v>1.04</c:v>
                </c:pt>
                <c:pt idx="2557">
                  <c:v>1.07</c:v>
                </c:pt>
                <c:pt idx="2558">
                  <c:v>1.08</c:v>
                </c:pt>
                <c:pt idx="2559">
                  <c:v>1.05</c:v>
                </c:pt>
                <c:pt idx="2560">
                  <c:v>1.08</c:v>
                </c:pt>
                <c:pt idx="2561">
                  <c:v>1.1399999999999999</c:v>
                </c:pt>
                <c:pt idx="2562">
                  <c:v>1.2</c:v>
                </c:pt>
                <c:pt idx="2563">
                  <c:v>1.1399999999999999</c:v>
                </c:pt>
                <c:pt idx="2564">
                  <c:v>1.1499999999999999</c:v>
                </c:pt>
                <c:pt idx="2565">
                  <c:v>1.0900000000000001</c:v>
                </c:pt>
                <c:pt idx="2566">
                  <c:v>1.1499999999999999</c:v>
                </c:pt>
                <c:pt idx="2567">
                  <c:v>1.1499999999999999</c:v>
                </c:pt>
                <c:pt idx="2568">
                  <c:v>1.1299999999999999</c:v>
                </c:pt>
                <c:pt idx="2569">
                  <c:v>1.1200000000000001</c:v>
                </c:pt>
                <c:pt idx="2570">
                  <c:v>1.1100000000000001</c:v>
                </c:pt>
                <c:pt idx="2571">
                  <c:v>1.1000000000000001</c:v>
                </c:pt>
                <c:pt idx="2572">
                  <c:v>1.08</c:v>
                </c:pt>
                <c:pt idx="2573">
                  <c:v>1.08</c:v>
                </c:pt>
                <c:pt idx="2574">
                  <c:v>1.07</c:v>
                </c:pt>
                <c:pt idx="2575">
                  <c:v>1.05</c:v>
                </c:pt>
                <c:pt idx="2576">
                  <c:v>1.07</c:v>
                </c:pt>
                <c:pt idx="2577">
                  <c:v>1.1499999999999999</c:v>
                </c:pt>
                <c:pt idx="2578">
                  <c:v>1.1399999999999999</c:v>
                </c:pt>
                <c:pt idx="2579">
                  <c:v>1.1499999999999999</c:v>
                </c:pt>
                <c:pt idx="2580">
                  <c:v>1.2</c:v>
                </c:pt>
                <c:pt idx="2581">
                  <c:v>1.18</c:v>
                </c:pt>
                <c:pt idx="2582">
                  <c:v>1.2</c:v>
                </c:pt>
                <c:pt idx="2583">
                  <c:v>1.23</c:v>
                </c:pt>
                <c:pt idx="2584">
                  <c:v>1.24</c:v>
                </c:pt>
                <c:pt idx="2585">
                  <c:v>1.24</c:v>
                </c:pt>
                <c:pt idx="2586">
                  <c:v>1.19</c:v>
                </c:pt>
                <c:pt idx="2587">
                  <c:v>1.19</c:v>
                </c:pt>
                <c:pt idx="2588">
                  <c:v>1.17</c:v>
                </c:pt>
                <c:pt idx="2589">
                  <c:v>1.1499999999999999</c:v>
                </c:pt>
                <c:pt idx="2590">
                  <c:v>1.1200000000000001</c:v>
                </c:pt>
                <c:pt idx="2591">
                  <c:v>1.1200000000000001</c:v>
                </c:pt>
                <c:pt idx="2592">
                  <c:v>1.1000000000000001</c:v>
                </c:pt>
                <c:pt idx="2593">
                  <c:v>1.1100000000000001</c:v>
                </c:pt>
                <c:pt idx="2594">
                  <c:v>1.0900000000000001</c:v>
                </c:pt>
                <c:pt idx="2595">
                  <c:v>1.07</c:v>
                </c:pt>
                <c:pt idx="2596">
                  <c:v>1.08</c:v>
                </c:pt>
                <c:pt idx="2597">
                  <c:v>1.08</c:v>
                </c:pt>
                <c:pt idx="2598">
                  <c:v>1.08</c:v>
                </c:pt>
                <c:pt idx="2599">
                  <c:v>0.98</c:v>
                </c:pt>
                <c:pt idx="2600">
                  <c:v>1.03</c:v>
                </c:pt>
                <c:pt idx="2601">
                  <c:v>1.05</c:v>
                </c:pt>
                <c:pt idx="2602">
                  <c:v>0.96</c:v>
                </c:pt>
                <c:pt idx="2603">
                  <c:v>0.97</c:v>
                </c:pt>
                <c:pt idx="2604">
                  <c:v>0.98</c:v>
                </c:pt>
                <c:pt idx="2605">
                  <c:v>0.96</c:v>
                </c:pt>
                <c:pt idx="2606">
                  <c:v>0.9</c:v>
                </c:pt>
                <c:pt idx="2607">
                  <c:v>0.95</c:v>
                </c:pt>
                <c:pt idx="2608">
                  <c:v>0.98</c:v>
                </c:pt>
                <c:pt idx="2609">
                  <c:v>0.93</c:v>
                </c:pt>
                <c:pt idx="2610">
                  <c:v>0.96</c:v>
                </c:pt>
                <c:pt idx="2611">
                  <c:v>0.92</c:v>
                </c:pt>
                <c:pt idx="2612">
                  <c:v>0.92</c:v>
                </c:pt>
                <c:pt idx="2613">
                  <c:v>0.94</c:v>
                </c:pt>
                <c:pt idx="2614">
                  <c:v>0.94</c:v>
                </c:pt>
                <c:pt idx="2615">
                  <c:v>0.93</c:v>
                </c:pt>
                <c:pt idx="2616">
                  <c:v>0.86</c:v>
                </c:pt>
                <c:pt idx="2617">
                  <c:v>0.89</c:v>
                </c:pt>
                <c:pt idx="2618">
                  <c:v>0.86</c:v>
                </c:pt>
                <c:pt idx="2619">
                  <c:v>0.88</c:v>
                </c:pt>
                <c:pt idx="2620">
                  <c:v>0.86</c:v>
                </c:pt>
                <c:pt idx="2621">
                  <c:v>0.86</c:v>
                </c:pt>
                <c:pt idx="2622">
                  <c:v>0.86</c:v>
                </c:pt>
                <c:pt idx="2623">
                  <c:v>0.88</c:v>
                </c:pt>
                <c:pt idx="2624">
                  <c:v>0.89</c:v>
                </c:pt>
                <c:pt idx="2625">
                  <c:v>0.86</c:v>
                </c:pt>
                <c:pt idx="2626">
                  <c:v>0.83</c:v>
                </c:pt>
                <c:pt idx="2627">
                  <c:v>0.81</c:v>
                </c:pt>
                <c:pt idx="2628">
                  <c:v>0.8</c:v>
                </c:pt>
                <c:pt idx="2629">
                  <c:v>0.81</c:v>
                </c:pt>
                <c:pt idx="2630">
                  <c:v>0.8</c:v>
                </c:pt>
                <c:pt idx="2631">
                  <c:v>0.78</c:v>
                </c:pt>
                <c:pt idx="2632">
                  <c:v>0.77</c:v>
                </c:pt>
                <c:pt idx="2633">
                  <c:v>0.78</c:v>
                </c:pt>
                <c:pt idx="2634">
                  <c:v>0.8</c:v>
                </c:pt>
                <c:pt idx="2635">
                  <c:v>0.81</c:v>
                </c:pt>
                <c:pt idx="2636">
                  <c:v>0.88</c:v>
                </c:pt>
                <c:pt idx="2637">
                  <c:v>0.88</c:v>
                </c:pt>
                <c:pt idx="2638">
                  <c:v>0.84</c:v>
                </c:pt>
                <c:pt idx="2639">
                  <c:v>0.83</c:v>
                </c:pt>
                <c:pt idx="2640">
                  <c:v>0.83</c:v>
                </c:pt>
                <c:pt idx="2641">
                  <c:v>0.84</c:v>
                </c:pt>
                <c:pt idx="2642">
                  <c:v>0.82</c:v>
                </c:pt>
                <c:pt idx="2643">
                  <c:v>0.85</c:v>
                </c:pt>
                <c:pt idx="2644">
                  <c:v>0.88</c:v>
                </c:pt>
                <c:pt idx="2645">
                  <c:v>0.87</c:v>
                </c:pt>
                <c:pt idx="2646">
                  <c:v>0.86</c:v>
                </c:pt>
                <c:pt idx="2647">
                  <c:v>0.81</c:v>
                </c:pt>
                <c:pt idx="2648">
                  <c:v>0.84</c:v>
                </c:pt>
                <c:pt idx="2649">
                  <c:v>0.84</c:v>
                </c:pt>
                <c:pt idx="2650">
                  <c:v>0.86</c:v>
                </c:pt>
                <c:pt idx="2651">
                  <c:v>0.86</c:v>
                </c:pt>
                <c:pt idx="2652">
                  <c:v>0.91</c:v>
                </c:pt>
                <c:pt idx="2653">
                  <c:v>0.92</c:v>
                </c:pt>
                <c:pt idx="2654">
                  <c:v>0.89</c:v>
                </c:pt>
                <c:pt idx="2655">
                  <c:v>0.89</c:v>
                </c:pt>
                <c:pt idx="2656">
                  <c:v>0.85</c:v>
                </c:pt>
                <c:pt idx="2657">
                  <c:v>0.87</c:v>
                </c:pt>
                <c:pt idx="2658">
                  <c:v>0.87</c:v>
                </c:pt>
                <c:pt idx="2659">
                  <c:v>0.85</c:v>
                </c:pt>
                <c:pt idx="2660">
                  <c:v>0.87</c:v>
                </c:pt>
                <c:pt idx="2661">
                  <c:v>0.81</c:v>
                </c:pt>
                <c:pt idx="2662">
                  <c:v>0.8</c:v>
                </c:pt>
                <c:pt idx="2663">
                  <c:v>0.84</c:v>
                </c:pt>
                <c:pt idx="2664">
                  <c:v>0.79</c:v>
                </c:pt>
                <c:pt idx="2665">
                  <c:v>0.84</c:v>
                </c:pt>
                <c:pt idx="2666">
                  <c:v>0.85</c:v>
                </c:pt>
                <c:pt idx="2667">
                  <c:v>0.85</c:v>
                </c:pt>
                <c:pt idx="2668">
                  <c:v>0.87</c:v>
                </c:pt>
                <c:pt idx="2669">
                  <c:v>0.9</c:v>
                </c:pt>
                <c:pt idx="2670">
                  <c:v>0.91</c:v>
                </c:pt>
                <c:pt idx="2671">
                  <c:v>0.88</c:v>
                </c:pt>
                <c:pt idx="2672">
                  <c:v>0.86</c:v>
                </c:pt>
                <c:pt idx="2673">
                  <c:v>0.84</c:v>
                </c:pt>
                <c:pt idx="2674">
                  <c:v>0.86</c:v>
                </c:pt>
                <c:pt idx="2675">
                  <c:v>0.84</c:v>
                </c:pt>
                <c:pt idx="2676">
                  <c:v>0.83</c:v>
                </c:pt>
                <c:pt idx="2677">
                  <c:v>0.84</c:v>
                </c:pt>
                <c:pt idx="2678">
                  <c:v>0.82</c:v>
                </c:pt>
                <c:pt idx="2679">
                  <c:v>0.81</c:v>
                </c:pt>
                <c:pt idx="2680">
                  <c:v>0.81</c:v>
                </c:pt>
                <c:pt idx="2681">
                  <c:v>0.8</c:v>
                </c:pt>
                <c:pt idx="2682">
                  <c:v>0.79</c:v>
                </c:pt>
                <c:pt idx="2683">
                  <c:v>0.79</c:v>
                </c:pt>
                <c:pt idx="2684">
                  <c:v>0.79</c:v>
                </c:pt>
                <c:pt idx="2685">
                  <c:v>0.8</c:v>
                </c:pt>
                <c:pt idx="2686">
                  <c:v>0.81</c:v>
                </c:pt>
                <c:pt idx="2687">
                  <c:v>0.78</c:v>
                </c:pt>
                <c:pt idx="2688">
                  <c:v>0.81</c:v>
                </c:pt>
                <c:pt idx="2689">
                  <c:v>0.83</c:v>
                </c:pt>
                <c:pt idx="2690">
                  <c:v>0.82</c:v>
                </c:pt>
                <c:pt idx="2691">
                  <c:v>0.83</c:v>
                </c:pt>
                <c:pt idx="2692">
                  <c:v>0.83</c:v>
                </c:pt>
                <c:pt idx="2693">
                  <c:v>0.8</c:v>
                </c:pt>
                <c:pt idx="2694">
                  <c:v>0.82</c:v>
                </c:pt>
                <c:pt idx="2695">
                  <c:v>0.84</c:v>
                </c:pt>
                <c:pt idx="2696">
                  <c:v>0.91</c:v>
                </c:pt>
                <c:pt idx="2697">
                  <c:v>0.97</c:v>
                </c:pt>
                <c:pt idx="2698">
                  <c:v>0.94</c:v>
                </c:pt>
                <c:pt idx="2699">
                  <c:v>0.96</c:v>
                </c:pt>
                <c:pt idx="2700">
                  <c:v>0.97</c:v>
                </c:pt>
                <c:pt idx="2701">
                  <c:v>0.97</c:v>
                </c:pt>
                <c:pt idx="2702">
                  <c:v>1.03</c:v>
                </c:pt>
                <c:pt idx="2703">
                  <c:v>1.02</c:v>
                </c:pt>
                <c:pt idx="2704">
                  <c:v>1.04</c:v>
                </c:pt>
                <c:pt idx="2705">
                  <c:v>1.01</c:v>
                </c:pt>
                <c:pt idx="2706">
                  <c:v>0.99</c:v>
                </c:pt>
                <c:pt idx="2707">
                  <c:v>1.0900000000000001</c:v>
                </c:pt>
                <c:pt idx="2708">
                  <c:v>1.08</c:v>
                </c:pt>
                <c:pt idx="2709">
                  <c:v>1.1299999999999999</c:v>
                </c:pt>
                <c:pt idx="2710">
                  <c:v>1.1399999999999999</c:v>
                </c:pt>
                <c:pt idx="2711">
                  <c:v>1.1000000000000001</c:v>
                </c:pt>
                <c:pt idx="2712">
                  <c:v>1.01</c:v>
                </c:pt>
                <c:pt idx="2713">
                  <c:v>1.03</c:v>
                </c:pt>
                <c:pt idx="2714">
                  <c:v>0.99</c:v>
                </c:pt>
                <c:pt idx="2715">
                  <c:v>0.87</c:v>
                </c:pt>
                <c:pt idx="2716">
                  <c:v>0.85</c:v>
                </c:pt>
                <c:pt idx="2717">
                  <c:v>0.92</c:v>
                </c:pt>
                <c:pt idx="2718">
                  <c:v>0.83</c:v>
                </c:pt>
                <c:pt idx="2719">
                  <c:v>0.92</c:v>
                </c:pt>
                <c:pt idx="2720">
                  <c:v>0.91</c:v>
                </c:pt>
                <c:pt idx="2721">
                  <c:v>0.85</c:v>
                </c:pt>
                <c:pt idx="2722">
                  <c:v>0.92</c:v>
                </c:pt>
                <c:pt idx="2723">
                  <c:v>0.9</c:v>
                </c:pt>
                <c:pt idx="2724">
                  <c:v>0.86</c:v>
                </c:pt>
                <c:pt idx="2725">
                  <c:v>0.91</c:v>
                </c:pt>
                <c:pt idx="2726">
                  <c:v>0.87</c:v>
                </c:pt>
                <c:pt idx="2727">
                  <c:v>0.87</c:v>
                </c:pt>
                <c:pt idx="2728">
                  <c:v>0.91</c:v>
                </c:pt>
                <c:pt idx="2729">
                  <c:v>0.85</c:v>
                </c:pt>
                <c:pt idx="2730">
                  <c:v>0.8</c:v>
                </c:pt>
                <c:pt idx="2731">
                  <c:v>0.9</c:v>
                </c:pt>
                <c:pt idx="2732">
                  <c:v>0.87</c:v>
                </c:pt>
                <c:pt idx="2733">
                  <c:v>0.81</c:v>
                </c:pt>
                <c:pt idx="2734">
                  <c:v>0.81</c:v>
                </c:pt>
                <c:pt idx="2735">
                  <c:v>0.76</c:v>
                </c:pt>
                <c:pt idx="2736">
                  <c:v>0.76</c:v>
                </c:pt>
                <c:pt idx="2737">
                  <c:v>0.75</c:v>
                </c:pt>
                <c:pt idx="2738">
                  <c:v>0.8</c:v>
                </c:pt>
                <c:pt idx="2739">
                  <c:v>0.78</c:v>
                </c:pt>
                <c:pt idx="2740">
                  <c:v>0.87</c:v>
                </c:pt>
                <c:pt idx="2741">
                  <c:v>0.86</c:v>
                </c:pt>
                <c:pt idx="2742">
                  <c:v>0.82</c:v>
                </c:pt>
                <c:pt idx="2743">
                  <c:v>0.84</c:v>
                </c:pt>
                <c:pt idx="2744">
                  <c:v>0.85</c:v>
                </c:pt>
                <c:pt idx="2745">
                  <c:v>0.85</c:v>
                </c:pt>
                <c:pt idx="2746">
                  <c:v>0.88</c:v>
                </c:pt>
                <c:pt idx="2747">
                  <c:v>0.86</c:v>
                </c:pt>
                <c:pt idx="2748">
                  <c:v>0.81</c:v>
                </c:pt>
                <c:pt idx="2749">
                  <c:v>0.81</c:v>
                </c:pt>
                <c:pt idx="2750">
                  <c:v>0.81</c:v>
                </c:pt>
                <c:pt idx="2751">
                  <c:v>0.81</c:v>
                </c:pt>
                <c:pt idx="2752">
                  <c:v>0.83</c:v>
                </c:pt>
                <c:pt idx="2753">
                  <c:v>0.85</c:v>
                </c:pt>
                <c:pt idx="2754">
                  <c:v>0.81</c:v>
                </c:pt>
                <c:pt idx="2755">
                  <c:v>0.78</c:v>
                </c:pt>
                <c:pt idx="2756">
                  <c:v>0.77</c:v>
                </c:pt>
                <c:pt idx="2757">
                  <c:v>0.78</c:v>
                </c:pt>
                <c:pt idx="2758">
                  <c:v>0.81</c:v>
                </c:pt>
                <c:pt idx="2759">
                  <c:v>0.86</c:v>
                </c:pt>
                <c:pt idx="2760">
                  <c:v>0.9</c:v>
                </c:pt>
                <c:pt idx="2761">
                  <c:v>0.92</c:v>
                </c:pt>
                <c:pt idx="2762">
                  <c:v>0.92</c:v>
                </c:pt>
                <c:pt idx="2763">
                  <c:v>0.91</c:v>
                </c:pt>
                <c:pt idx="2764">
                  <c:v>0.92</c:v>
                </c:pt>
                <c:pt idx="2765">
                  <c:v>0.97</c:v>
                </c:pt>
                <c:pt idx="2766">
                  <c:v>0.99</c:v>
                </c:pt>
                <c:pt idx="2767">
                  <c:v>1</c:v>
                </c:pt>
                <c:pt idx="2768">
                  <c:v>1.02</c:v>
                </c:pt>
                <c:pt idx="2769">
                  <c:v>1.01</c:v>
                </c:pt>
                <c:pt idx="2770">
                  <c:v>1.06</c:v>
                </c:pt>
                <c:pt idx="2771">
                  <c:v>1.07</c:v>
                </c:pt>
                <c:pt idx="2772">
                  <c:v>1.02</c:v>
                </c:pt>
                <c:pt idx="2773">
                  <c:v>1.03</c:v>
                </c:pt>
                <c:pt idx="2774">
                  <c:v>1.04</c:v>
                </c:pt>
                <c:pt idx="2775">
                  <c:v>1.07</c:v>
                </c:pt>
                <c:pt idx="2776">
                  <c:v>1.1000000000000001</c:v>
                </c:pt>
                <c:pt idx="2777">
                  <c:v>1.05</c:v>
                </c:pt>
                <c:pt idx="2778">
                  <c:v>1.01</c:v>
                </c:pt>
                <c:pt idx="2779">
                  <c:v>1.01</c:v>
                </c:pt>
                <c:pt idx="2780">
                  <c:v>0.97</c:v>
                </c:pt>
                <c:pt idx="2781">
                  <c:v>0.98</c:v>
                </c:pt>
                <c:pt idx="2782">
                  <c:v>1.03</c:v>
                </c:pt>
                <c:pt idx="2783">
                  <c:v>1.0900000000000001</c:v>
                </c:pt>
                <c:pt idx="2784">
                  <c:v>1.0900000000000001</c:v>
                </c:pt>
                <c:pt idx="2785">
                  <c:v>1.06</c:v>
                </c:pt>
                <c:pt idx="2786">
                  <c:v>1.08</c:v>
                </c:pt>
                <c:pt idx="2787">
                  <c:v>1.01</c:v>
                </c:pt>
                <c:pt idx="2788">
                  <c:v>1.03</c:v>
                </c:pt>
                <c:pt idx="2789">
                  <c:v>1.04</c:v>
                </c:pt>
                <c:pt idx="2790">
                  <c:v>1.05</c:v>
                </c:pt>
                <c:pt idx="2791">
                  <c:v>0.99</c:v>
                </c:pt>
                <c:pt idx="2792">
                  <c:v>0.96</c:v>
                </c:pt>
                <c:pt idx="2793">
                  <c:v>0.94</c:v>
                </c:pt>
                <c:pt idx="2794">
                  <c:v>1.02</c:v>
                </c:pt>
                <c:pt idx="2795">
                  <c:v>1.01</c:v>
                </c:pt>
                <c:pt idx="2796">
                  <c:v>0.97</c:v>
                </c:pt>
                <c:pt idx="2797">
                  <c:v>0.98</c:v>
                </c:pt>
                <c:pt idx="2798">
                  <c:v>0.97</c:v>
                </c:pt>
                <c:pt idx="2799">
                  <c:v>0.94</c:v>
                </c:pt>
                <c:pt idx="2800">
                  <c:v>0.92</c:v>
                </c:pt>
                <c:pt idx="2801">
                  <c:v>0.97</c:v>
                </c:pt>
                <c:pt idx="2802">
                  <c:v>1.01</c:v>
                </c:pt>
                <c:pt idx="2803">
                  <c:v>1.03</c:v>
                </c:pt>
                <c:pt idx="2804">
                  <c:v>1.07</c:v>
                </c:pt>
                <c:pt idx="2805">
                  <c:v>1.1299999999999999</c:v>
                </c:pt>
                <c:pt idx="2806">
                  <c:v>1.1000000000000001</c:v>
                </c:pt>
                <c:pt idx="2807">
                  <c:v>1.04</c:v>
                </c:pt>
                <c:pt idx="2808">
                  <c:v>1.04</c:v>
                </c:pt>
                <c:pt idx="2809">
                  <c:v>1.05</c:v>
                </c:pt>
                <c:pt idx="2810">
                  <c:v>1.06</c:v>
                </c:pt>
                <c:pt idx="2811">
                  <c:v>1.02</c:v>
                </c:pt>
                <c:pt idx="2812">
                  <c:v>1.08</c:v>
                </c:pt>
                <c:pt idx="2813">
                  <c:v>1.1399999999999999</c:v>
                </c:pt>
                <c:pt idx="2814">
                  <c:v>1.17</c:v>
                </c:pt>
                <c:pt idx="2815">
                  <c:v>1.1399999999999999</c:v>
                </c:pt>
                <c:pt idx="2816">
                  <c:v>1.08</c:v>
                </c:pt>
                <c:pt idx="2817">
                  <c:v>1.1200000000000001</c:v>
                </c:pt>
                <c:pt idx="2818">
                  <c:v>1.06</c:v>
                </c:pt>
                <c:pt idx="2819">
                  <c:v>1.0900000000000001</c:v>
                </c:pt>
                <c:pt idx="2820">
                  <c:v>1.0900000000000001</c:v>
                </c:pt>
                <c:pt idx="2821">
                  <c:v>1.05</c:v>
                </c:pt>
                <c:pt idx="2822">
                  <c:v>1.04</c:v>
                </c:pt>
                <c:pt idx="2823">
                  <c:v>1.04</c:v>
                </c:pt>
                <c:pt idx="2824">
                  <c:v>1.03</c:v>
                </c:pt>
                <c:pt idx="2825">
                  <c:v>1.04</c:v>
                </c:pt>
                <c:pt idx="2826">
                  <c:v>0.99</c:v>
                </c:pt>
                <c:pt idx="2827">
                  <c:v>1.03</c:v>
                </c:pt>
                <c:pt idx="2828">
                  <c:v>0.99</c:v>
                </c:pt>
                <c:pt idx="2829">
                  <c:v>0.98</c:v>
                </c:pt>
                <c:pt idx="2830">
                  <c:v>0.83</c:v>
                </c:pt>
                <c:pt idx="2831">
                  <c:v>0.93</c:v>
                </c:pt>
                <c:pt idx="2832">
                  <c:v>0.96</c:v>
                </c:pt>
                <c:pt idx="2833">
                  <c:v>0.99</c:v>
                </c:pt>
                <c:pt idx="2834">
                  <c:v>0.95</c:v>
                </c:pt>
                <c:pt idx="2835">
                  <c:v>1.01</c:v>
                </c:pt>
                <c:pt idx="2836">
                  <c:v>1.22</c:v>
                </c:pt>
                <c:pt idx="2837">
                  <c:v>1.31</c:v>
                </c:pt>
                <c:pt idx="2838">
                  <c:v>1.4</c:v>
                </c:pt>
                <c:pt idx="2839">
                  <c:v>1.21</c:v>
                </c:pt>
                <c:pt idx="2840">
                  <c:v>1.22</c:v>
                </c:pt>
                <c:pt idx="2841">
                  <c:v>1.23</c:v>
                </c:pt>
                <c:pt idx="2842">
                  <c:v>1.26</c:v>
                </c:pt>
                <c:pt idx="2843">
                  <c:v>1.36</c:v>
                </c:pt>
                <c:pt idx="2844">
                  <c:v>1.36</c:v>
                </c:pt>
                <c:pt idx="2845">
                  <c:v>1.3</c:v>
                </c:pt>
                <c:pt idx="2846">
                  <c:v>1.26</c:v>
                </c:pt>
                <c:pt idx="2847">
                  <c:v>1.24</c:v>
                </c:pt>
                <c:pt idx="2848">
                  <c:v>1.25</c:v>
                </c:pt>
                <c:pt idx="2849">
                  <c:v>1.22</c:v>
                </c:pt>
                <c:pt idx="2850">
                  <c:v>1.1399999999999999</c:v>
                </c:pt>
                <c:pt idx="2851">
                  <c:v>1.1399999999999999</c:v>
                </c:pt>
                <c:pt idx="2852">
                  <c:v>1.18</c:v>
                </c:pt>
                <c:pt idx="2853">
                  <c:v>1.1299999999999999</c:v>
                </c:pt>
                <c:pt idx="2854">
                  <c:v>1.0900000000000001</c:v>
                </c:pt>
                <c:pt idx="2855">
                  <c:v>1.04</c:v>
                </c:pt>
                <c:pt idx="2856">
                  <c:v>1.1299999999999999</c:v>
                </c:pt>
                <c:pt idx="2857">
                  <c:v>1.1100000000000001</c:v>
                </c:pt>
                <c:pt idx="2858">
                  <c:v>1.1399999999999999</c:v>
                </c:pt>
                <c:pt idx="2859">
                  <c:v>1.1299999999999999</c:v>
                </c:pt>
                <c:pt idx="2860">
                  <c:v>1.1299999999999999</c:v>
                </c:pt>
                <c:pt idx="2861">
                  <c:v>1.1599999999999999</c:v>
                </c:pt>
                <c:pt idx="2862">
                  <c:v>1.2</c:v>
                </c:pt>
                <c:pt idx="2863">
                  <c:v>1.24</c:v>
                </c:pt>
                <c:pt idx="2864">
                  <c:v>1.26</c:v>
                </c:pt>
                <c:pt idx="2865">
                  <c:v>1.24</c:v>
                </c:pt>
                <c:pt idx="2866">
                  <c:v>1.22</c:v>
                </c:pt>
                <c:pt idx="2867">
                  <c:v>1.22</c:v>
                </c:pt>
                <c:pt idx="2868">
                  <c:v>1.22</c:v>
                </c:pt>
                <c:pt idx="2869">
                  <c:v>1.21</c:v>
                </c:pt>
                <c:pt idx="2870">
                  <c:v>1.21</c:v>
                </c:pt>
                <c:pt idx="2871">
                  <c:v>1.17</c:v>
                </c:pt>
                <c:pt idx="2872">
                  <c:v>1.23</c:v>
                </c:pt>
                <c:pt idx="2873">
                  <c:v>1.26</c:v>
                </c:pt>
                <c:pt idx="2874">
                  <c:v>1.22</c:v>
                </c:pt>
                <c:pt idx="2875">
                  <c:v>1.17</c:v>
                </c:pt>
                <c:pt idx="2876">
                  <c:v>1.1100000000000001</c:v>
                </c:pt>
                <c:pt idx="2877">
                  <c:v>1.1399999999999999</c:v>
                </c:pt>
                <c:pt idx="2878">
                  <c:v>1.07</c:v>
                </c:pt>
                <c:pt idx="2879">
                  <c:v>1.04</c:v>
                </c:pt>
                <c:pt idx="2880">
                  <c:v>1.04</c:v>
                </c:pt>
                <c:pt idx="2881">
                  <c:v>1</c:v>
                </c:pt>
                <c:pt idx="2882">
                  <c:v>0.99</c:v>
                </c:pt>
                <c:pt idx="2883">
                  <c:v>1.02</c:v>
                </c:pt>
                <c:pt idx="2884">
                  <c:v>0.99</c:v>
                </c:pt>
                <c:pt idx="2885">
                  <c:v>1.03</c:v>
                </c:pt>
                <c:pt idx="2886">
                  <c:v>1.06</c:v>
                </c:pt>
                <c:pt idx="2887">
                  <c:v>1.06</c:v>
                </c:pt>
                <c:pt idx="2888">
                  <c:v>1</c:v>
                </c:pt>
                <c:pt idx="2889">
                  <c:v>1.03</c:v>
                </c:pt>
                <c:pt idx="2890">
                  <c:v>1.04</c:v>
                </c:pt>
                <c:pt idx="2891">
                  <c:v>1.05</c:v>
                </c:pt>
                <c:pt idx="2892">
                  <c:v>1.1399999999999999</c:v>
                </c:pt>
                <c:pt idx="2893">
                  <c:v>1.1299999999999999</c:v>
                </c:pt>
                <c:pt idx="2894">
                  <c:v>1.1100000000000001</c:v>
                </c:pt>
                <c:pt idx="2895">
                  <c:v>1.1000000000000001</c:v>
                </c:pt>
                <c:pt idx="2896">
                  <c:v>0.99</c:v>
                </c:pt>
                <c:pt idx="2897">
                  <c:v>0.99</c:v>
                </c:pt>
                <c:pt idx="2898">
                  <c:v>1.02</c:v>
                </c:pt>
                <c:pt idx="2899">
                  <c:v>1.01</c:v>
                </c:pt>
                <c:pt idx="2900">
                  <c:v>0.98</c:v>
                </c:pt>
                <c:pt idx="2901">
                  <c:v>0.96</c:v>
                </c:pt>
                <c:pt idx="2902">
                  <c:v>0.98</c:v>
                </c:pt>
                <c:pt idx="2903">
                  <c:v>1.01</c:v>
                </c:pt>
                <c:pt idx="2904">
                  <c:v>1.04</c:v>
                </c:pt>
                <c:pt idx="2905">
                  <c:v>1.04</c:v>
                </c:pt>
                <c:pt idx="2906">
                  <c:v>1.04</c:v>
                </c:pt>
                <c:pt idx="2907">
                  <c:v>0.97</c:v>
                </c:pt>
                <c:pt idx="2908">
                  <c:v>0.97</c:v>
                </c:pt>
                <c:pt idx="2909">
                  <c:v>1</c:v>
                </c:pt>
                <c:pt idx="2910">
                  <c:v>1.02</c:v>
                </c:pt>
                <c:pt idx="2911">
                  <c:v>1.03</c:v>
                </c:pt>
                <c:pt idx="2912">
                  <c:v>1.04</c:v>
                </c:pt>
                <c:pt idx="2913">
                  <c:v>1.04</c:v>
                </c:pt>
                <c:pt idx="2914">
                  <c:v>1.04</c:v>
                </c:pt>
                <c:pt idx="2915">
                  <c:v>1.06</c:v>
                </c:pt>
                <c:pt idx="2916">
                  <c:v>1.05</c:v>
                </c:pt>
                <c:pt idx="2917">
                  <c:v>1.08</c:v>
                </c:pt>
                <c:pt idx="2918">
                  <c:v>1.05</c:v>
                </c:pt>
                <c:pt idx="2919">
                  <c:v>1.05</c:v>
                </c:pt>
                <c:pt idx="2920">
                  <c:v>1.04</c:v>
                </c:pt>
                <c:pt idx="2921">
                  <c:v>1.01</c:v>
                </c:pt>
                <c:pt idx="2922">
                  <c:v>1.03</c:v>
                </c:pt>
                <c:pt idx="2923">
                  <c:v>1.06</c:v>
                </c:pt>
                <c:pt idx="2924">
                  <c:v>1.02</c:v>
                </c:pt>
                <c:pt idx="2925">
                  <c:v>1.03</c:v>
                </c:pt>
                <c:pt idx="2926">
                  <c:v>1.04</c:v>
                </c:pt>
                <c:pt idx="2927">
                  <c:v>1.06</c:v>
                </c:pt>
                <c:pt idx="2928">
                  <c:v>1.04</c:v>
                </c:pt>
                <c:pt idx="2929">
                  <c:v>1.08</c:v>
                </c:pt>
                <c:pt idx="2930">
                  <c:v>1.08</c:v>
                </c:pt>
                <c:pt idx="2931">
                  <c:v>1.08</c:v>
                </c:pt>
                <c:pt idx="2932">
                  <c:v>1.1000000000000001</c:v>
                </c:pt>
                <c:pt idx="2933">
                  <c:v>1.1000000000000001</c:v>
                </c:pt>
                <c:pt idx="2934">
                  <c:v>1.0900000000000001</c:v>
                </c:pt>
                <c:pt idx="2935">
                  <c:v>1.0900000000000001</c:v>
                </c:pt>
                <c:pt idx="2936">
                  <c:v>1.1100000000000001</c:v>
                </c:pt>
                <c:pt idx="2937">
                  <c:v>1.1200000000000001</c:v>
                </c:pt>
                <c:pt idx="2938">
                  <c:v>1.1299999999999999</c:v>
                </c:pt>
                <c:pt idx="2939">
                  <c:v>1.18</c:v>
                </c:pt>
                <c:pt idx="2940">
                  <c:v>1.1499999999999999</c:v>
                </c:pt>
                <c:pt idx="2941">
                  <c:v>1.1299999999999999</c:v>
                </c:pt>
                <c:pt idx="2942">
                  <c:v>1.08</c:v>
                </c:pt>
                <c:pt idx="2943">
                  <c:v>1.05</c:v>
                </c:pt>
                <c:pt idx="2944">
                  <c:v>1.06</c:v>
                </c:pt>
                <c:pt idx="2945">
                  <c:v>1.1599999999999999</c:v>
                </c:pt>
                <c:pt idx="2946">
                  <c:v>1.1399999999999999</c:v>
                </c:pt>
                <c:pt idx="2947">
                  <c:v>1.1399999999999999</c:v>
                </c:pt>
                <c:pt idx="2948">
                  <c:v>1.1599999999999999</c:v>
                </c:pt>
                <c:pt idx="2949">
                  <c:v>1.1000000000000001</c:v>
                </c:pt>
                <c:pt idx="2950">
                  <c:v>1.07</c:v>
                </c:pt>
                <c:pt idx="2951">
                  <c:v>1.04</c:v>
                </c:pt>
                <c:pt idx="2952">
                  <c:v>1.06</c:v>
                </c:pt>
                <c:pt idx="2953">
                  <c:v>1.05</c:v>
                </c:pt>
                <c:pt idx="2954">
                  <c:v>1.0900000000000001</c:v>
                </c:pt>
                <c:pt idx="2955">
                  <c:v>1.08</c:v>
                </c:pt>
                <c:pt idx="2956">
                  <c:v>1.1100000000000001</c:v>
                </c:pt>
                <c:pt idx="2957">
                  <c:v>1.1100000000000001</c:v>
                </c:pt>
                <c:pt idx="2958">
                  <c:v>1.1399999999999999</c:v>
                </c:pt>
                <c:pt idx="2959">
                  <c:v>1.21</c:v>
                </c:pt>
                <c:pt idx="2960">
                  <c:v>1.24</c:v>
                </c:pt>
                <c:pt idx="2961">
                  <c:v>1.18</c:v>
                </c:pt>
                <c:pt idx="2962">
                  <c:v>1.18</c:v>
                </c:pt>
                <c:pt idx="2963">
                  <c:v>1.1399999999999999</c:v>
                </c:pt>
                <c:pt idx="2964">
                  <c:v>1.1399999999999999</c:v>
                </c:pt>
                <c:pt idx="2965">
                  <c:v>1.1599999999999999</c:v>
                </c:pt>
                <c:pt idx="2966">
                  <c:v>1.17</c:v>
                </c:pt>
                <c:pt idx="2967">
                  <c:v>1.17</c:v>
                </c:pt>
                <c:pt idx="2968">
                  <c:v>1.1399999999999999</c:v>
                </c:pt>
                <c:pt idx="2969">
                  <c:v>1.1599999999999999</c:v>
                </c:pt>
                <c:pt idx="2970">
                  <c:v>1.1200000000000001</c:v>
                </c:pt>
                <c:pt idx="2971">
                  <c:v>1.1299999999999999</c:v>
                </c:pt>
                <c:pt idx="2972">
                  <c:v>1.1299999999999999</c:v>
                </c:pt>
                <c:pt idx="2973">
                  <c:v>1.1399999999999999</c:v>
                </c:pt>
                <c:pt idx="2974">
                  <c:v>1.08</c:v>
                </c:pt>
                <c:pt idx="2975">
                  <c:v>1.07</c:v>
                </c:pt>
                <c:pt idx="2976">
                  <c:v>1.1000000000000001</c:v>
                </c:pt>
                <c:pt idx="2977">
                  <c:v>1.0900000000000001</c:v>
                </c:pt>
                <c:pt idx="2978">
                  <c:v>1.1000000000000001</c:v>
                </c:pt>
                <c:pt idx="2979">
                  <c:v>1.08</c:v>
                </c:pt>
                <c:pt idx="2980">
                  <c:v>1.1299999999999999</c:v>
                </c:pt>
                <c:pt idx="2981">
                  <c:v>1.1499999999999999</c:v>
                </c:pt>
                <c:pt idx="2982">
                  <c:v>1.1399999999999999</c:v>
                </c:pt>
                <c:pt idx="2983">
                  <c:v>1.1399999999999999</c:v>
                </c:pt>
                <c:pt idx="2984">
                  <c:v>1.1100000000000001</c:v>
                </c:pt>
                <c:pt idx="2985">
                  <c:v>1.08</c:v>
                </c:pt>
                <c:pt idx="2986">
                  <c:v>1.03</c:v>
                </c:pt>
                <c:pt idx="2987">
                  <c:v>0.98</c:v>
                </c:pt>
                <c:pt idx="2988">
                  <c:v>1.01</c:v>
                </c:pt>
                <c:pt idx="2989">
                  <c:v>0.99</c:v>
                </c:pt>
                <c:pt idx="2990">
                  <c:v>0.94</c:v>
                </c:pt>
                <c:pt idx="2991">
                  <c:v>0.94</c:v>
                </c:pt>
                <c:pt idx="2992">
                  <c:v>0.91</c:v>
                </c:pt>
                <c:pt idx="2993">
                  <c:v>0.93</c:v>
                </c:pt>
                <c:pt idx="2994">
                  <c:v>0.98</c:v>
                </c:pt>
                <c:pt idx="2995">
                  <c:v>0.96</c:v>
                </c:pt>
                <c:pt idx="2996">
                  <c:v>0.99</c:v>
                </c:pt>
                <c:pt idx="2997">
                  <c:v>0.93</c:v>
                </c:pt>
                <c:pt idx="2998">
                  <c:v>0.93</c:v>
                </c:pt>
                <c:pt idx="2999">
                  <c:v>0.89</c:v>
                </c:pt>
                <c:pt idx="3000">
                  <c:v>0.87</c:v>
                </c:pt>
                <c:pt idx="3001">
                  <c:v>0.93</c:v>
                </c:pt>
                <c:pt idx="3002">
                  <c:v>0.92</c:v>
                </c:pt>
                <c:pt idx="3003">
                  <c:v>0.88</c:v>
                </c:pt>
                <c:pt idx="3004">
                  <c:v>0.88</c:v>
                </c:pt>
                <c:pt idx="3005">
                  <c:v>0.86</c:v>
                </c:pt>
                <c:pt idx="3006">
                  <c:v>0.83</c:v>
                </c:pt>
                <c:pt idx="3007">
                  <c:v>0.82</c:v>
                </c:pt>
                <c:pt idx="3008">
                  <c:v>0.84</c:v>
                </c:pt>
                <c:pt idx="3009">
                  <c:v>0.82</c:v>
                </c:pt>
                <c:pt idx="3010">
                  <c:v>0.85</c:v>
                </c:pt>
                <c:pt idx="3011">
                  <c:v>0.8</c:v>
                </c:pt>
                <c:pt idx="3012">
                  <c:v>0.79</c:v>
                </c:pt>
                <c:pt idx="3013">
                  <c:v>0.78</c:v>
                </c:pt>
                <c:pt idx="3014">
                  <c:v>0.84</c:v>
                </c:pt>
                <c:pt idx="3015">
                  <c:v>0.82</c:v>
                </c:pt>
                <c:pt idx="3016">
                  <c:v>0.79</c:v>
                </c:pt>
                <c:pt idx="3017">
                  <c:v>0.77</c:v>
                </c:pt>
                <c:pt idx="3018">
                  <c:v>0.81</c:v>
                </c:pt>
                <c:pt idx="3019">
                  <c:v>0.85</c:v>
                </c:pt>
                <c:pt idx="3020">
                  <c:v>0.79</c:v>
                </c:pt>
                <c:pt idx="3021">
                  <c:v>0.77</c:v>
                </c:pt>
                <c:pt idx="3022">
                  <c:v>0.8</c:v>
                </c:pt>
                <c:pt idx="3023">
                  <c:v>0.78</c:v>
                </c:pt>
                <c:pt idx="3024">
                  <c:v>0.8</c:v>
                </c:pt>
                <c:pt idx="3025">
                  <c:v>0.77</c:v>
                </c:pt>
                <c:pt idx="3026">
                  <c:v>0.76</c:v>
                </c:pt>
                <c:pt idx="3027">
                  <c:v>0.73</c:v>
                </c:pt>
                <c:pt idx="3028">
                  <c:v>0.74</c:v>
                </c:pt>
                <c:pt idx="3029">
                  <c:v>0.7</c:v>
                </c:pt>
                <c:pt idx="3030">
                  <c:v>0.72</c:v>
                </c:pt>
                <c:pt idx="3031">
                  <c:v>0.73</c:v>
                </c:pt>
                <c:pt idx="3032">
                  <c:v>0.71</c:v>
                </c:pt>
                <c:pt idx="3033">
                  <c:v>0.68</c:v>
                </c:pt>
                <c:pt idx="3034">
                  <c:v>0.7</c:v>
                </c:pt>
                <c:pt idx="3035">
                  <c:v>0.68</c:v>
                </c:pt>
                <c:pt idx="3036">
                  <c:v>0.65</c:v>
                </c:pt>
                <c:pt idx="3037">
                  <c:v>0.64</c:v>
                </c:pt>
                <c:pt idx="3038">
                  <c:v>0.61</c:v>
                </c:pt>
                <c:pt idx="3039">
                  <c:v>0.66</c:v>
                </c:pt>
                <c:pt idx="3040">
                  <c:v>0.67</c:v>
                </c:pt>
                <c:pt idx="3041">
                  <c:v>0.68</c:v>
                </c:pt>
                <c:pt idx="3042">
                  <c:v>0.67</c:v>
                </c:pt>
                <c:pt idx="3043">
                  <c:v>0.63</c:v>
                </c:pt>
                <c:pt idx="3044">
                  <c:v>0.64</c:v>
                </c:pt>
                <c:pt idx="3045">
                  <c:v>0.61</c:v>
                </c:pt>
                <c:pt idx="3046">
                  <c:v>0.61</c:v>
                </c:pt>
                <c:pt idx="3047">
                  <c:v>0.61</c:v>
                </c:pt>
                <c:pt idx="3048">
                  <c:v>0.61</c:v>
                </c:pt>
                <c:pt idx="3049">
                  <c:v>0.61</c:v>
                </c:pt>
                <c:pt idx="3050">
                  <c:v>0.63</c:v>
                </c:pt>
                <c:pt idx="3051">
                  <c:v>0.6</c:v>
                </c:pt>
                <c:pt idx="3052">
                  <c:v>0.55000000000000004</c:v>
                </c:pt>
                <c:pt idx="3053">
                  <c:v>0.54</c:v>
                </c:pt>
                <c:pt idx="3054">
                  <c:v>0.54</c:v>
                </c:pt>
                <c:pt idx="3055">
                  <c:v>0.56999999999999995</c:v>
                </c:pt>
                <c:pt idx="3056">
                  <c:v>0.55000000000000004</c:v>
                </c:pt>
                <c:pt idx="3057">
                  <c:v>0.52</c:v>
                </c:pt>
                <c:pt idx="3058">
                  <c:v>0.54</c:v>
                </c:pt>
                <c:pt idx="3059">
                  <c:v>0.54</c:v>
                </c:pt>
                <c:pt idx="3060">
                  <c:v>0.51</c:v>
                </c:pt>
                <c:pt idx="3061">
                  <c:v>0.53</c:v>
                </c:pt>
                <c:pt idx="3062">
                  <c:v>0.54</c:v>
                </c:pt>
                <c:pt idx="3063">
                  <c:v>0.52</c:v>
                </c:pt>
                <c:pt idx="3064">
                  <c:v>0.52</c:v>
                </c:pt>
                <c:pt idx="3065">
                  <c:v>0.53</c:v>
                </c:pt>
                <c:pt idx="3066">
                  <c:v>0.53</c:v>
                </c:pt>
                <c:pt idx="3067">
                  <c:v>0.52</c:v>
                </c:pt>
                <c:pt idx="3068">
                  <c:v>0.53</c:v>
                </c:pt>
                <c:pt idx="3069">
                  <c:v>0.51</c:v>
                </c:pt>
                <c:pt idx="3070">
                  <c:v>0.5</c:v>
                </c:pt>
                <c:pt idx="3071">
                  <c:v>0.48</c:v>
                </c:pt>
                <c:pt idx="3072">
                  <c:v>0.49</c:v>
                </c:pt>
                <c:pt idx="3073">
                  <c:v>0.47</c:v>
                </c:pt>
                <c:pt idx="3074">
                  <c:v>0.45</c:v>
                </c:pt>
                <c:pt idx="3075">
                  <c:v>0.44</c:v>
                </c:pt>
                <c:pt idx="3076">
                  <c:v>0.43</c:v>
                </c:pt>
                <c:pt idx="3077">
                  <c:v>0.44</c:v>
                </c:pt>
                <c:pt idx="3078">
                  <c:v>0.44</c:v>
                </c:pt>
                <c:pt idx="3079">
                  <c:v>0.44</c:v>
                </c:pt>
                <c:pt idx="3080">
                  <c:v>0.44</c:v>
                </c:pt>
                <c:pt idx="3081">
                  <c:v>0.46</c:v>
                </c:pt>
                <c:pt idx="3082">
                  <c:v>0.49</c:v>
                </c:pt>
                <c:pt idx="3083">
                  <c:v>0.48</c:v>
                </c:pt>
                <c:pt idx="3084">
                  <c:v>0.48</c:v>
                </c:pt>
                <c:pt idx="3085">
                  <c:v>0.46</c:v>
                </c:pt>
                <c:pt idx="3086">
                  <c:v>0.45</c:v>
                </c:pt>
                <c:pt idx="3087">
                  <c:v>0.44</c:v>
                </c:pt>
                <c:pt idx="3088">
                  <c:v>0.41</c:v>
                </c:pt>
                <c:pt idx="3089">
                  <c:v>0.43</c:v>
                </c:pt>
                <c:pt idx="3090">
                  <c:v>0.41</c:v>
                </c:pt>
                <c:pt idx="3091">
                  <c:v>0.41</c:v>
                </c:pt>
                <c:pt idx="3092">
                  <c:v>0.45</c:v>
                </c:pt>
                <c:pt idx="3093">
                  <c:v>0.45</c:v>
                </c:pt>
                <c:pt idx="3094">
                  <c:v>0.42</c:v>
                </c:pt>
                <c:pt idx="3095">
                  <c:v>0.4</c:v>
                </c:pt>
                <c:pt idx="3096">
                  <c:v>0.43</c:v>
                </c:pt>
                <c:pt idx="3097">
                  <c:v>0.44</c:v>
                </c:pt>
                <c:pt idx="3098">
                  <c:v>0.42</c:v>
                </c:pt>
                <c:pt idx="3099">
                  <c:v>0.46</c:v>
                </c:pt>
                <c:pt idx="3100">
                  <c:v>0.41</c:v>
                </c:pt>
                <c:pt idx="3101">
                  <c:v>0.38</c:v>
                </c:pt>
                <c:pt idx="3102">
                  <c:v>0.34</c:v>
                </c:pt>
                <c:pt idx="3103">
                  <c:v>0.3</c:v>
                </c:pt>
                <c:pt idx="3104">
                  <c:v>0.28999999999999998</c:v>
                </c:pt>
                <c:pt idx="3105">
                  <c:v>0.23</c:v>
                </c:pt>
                <c:pt idx="3106">
                  <c:v>0.25</c:v>
                </c:pt>
                <c:pt idx="3107">
                  <c:v>0.31</c:v>
                </c:pt>
                <c:pt idx="3108">
                  <c:v>0.28000000000000003</c:v>
                </c:pt>
                <c:pt idx="3109">
                  <c:v>0.23</c:v>
                </c:pt>
                <c:pt idx="3110">
                  <c:v>0.21</c:v>
                </c:pt>
                <c:pt idx="3111">
                  <c:v>0.21</c:v>
                </c:pt>
                <c:pt idx="3112">
                  <c:v>0.19</c:v>
                </c:pt>
                <c:pt idx="3113">
                  <c:v>0.16</c:v>
                </c:pt>
                <c:pt idx="3114">
                  <c:v>0.17</c:v>
                </c:pt>
                <c:pt idx="3115">
                  <c:v>0.22</c:v>
                </c:pt>
                <c:pt idx="3116">
                  <c:v>0.15</c:v>
                </c:pt>
                <c:pt idx="3117">
                  <c:v>0.06</c:v>
                </c:pt>
                <c:pt idx="3118">
                  <c:v>0.04</c:v>
                </c:pt>
                <c:pt idx="3119">
                  <c:v>7.0000000000000007E-2</c:v>
                </c:pt>
                <c:pt idx="3120">
                  <c:v>7.0000000000000007E-2</c:v>
                </c:pt>
                <c:pt idx="3121">
                  <c:v>0.02</c:v>
                </c:pt>
                <c:pt idx="3122">
                  <c:v>0.04</c:v>
                </c:pt>
                <c:pt idx="3123">
                  <c:v>0.03</c:v>
                </c:pt>
                <c:pt idx="3124">
                  <c:v>-0.01</c:v>
                </c:pt>
                <c:pt idx="3125">
                  <c:v>-0.01</c:v>
                </c:pt>
                <c:pt idx="3126">
                  <c:v>-0.01</c:v>
                </c:pt>
                <c:pt idx="3127">
                  <c:v>-0.01</c:v>
                </c:pt>
                <c:pt idx="3128">
                  <c:v>-0.03</c:v>
                </c:pt>
                <c:pt idx="3129">
                  <c:v>-0.03</c:v>
                </c:pt>
                <c:pt idx="3130">
                  <c:v>-0.02</c:v>
                </c:pt>
                <c:pt idx="3131">
                  <c:v>0.03</c:v>
                </c:pt>
                <c:pt idx="3132">
                  <c:v>0.01</c:v>
                </c:pt>
                <c:pt idx="3133">
                  <c:v>-0.02</c:v>
                </c:pt>
                <c:pt idx="3134">
                  <c:v>-0.02</c:v>
                </c:pt>
                <c:pt idx="3135">
                  <c:v>0</c:v>
                </c:pt>
                <c:pt idx="3136">
                  <c:v>0</c:v>
                </c:pt>
                <c:pt idx="3137">
                  <c:v>0.02</c:v>
                </c:pt>
                <c:pt idx="3138">
                  <c:v>-0.03</c:v>
                </c:pt>
                <c:pt idx="3139">
                  <c:v>-0.05</c:v>
                </c:pt>
                <c:pt idx="3140">
                  <c:v>-7.0000000000000007E-2</c:v>
                </c:pt>
                <c:pt idx="3141">
                  <c:v>-0.06</c:v>
                </c:pt>
                <c:pt idx="3142">
                  <c:v>-0.01</c:v>
                </c:pt>
                <c:pt idx="3143">
                  <c:v>-0.05</c:v>
                </c:pt>
                <c:pt idx="3144">
                  <c:v>-0.06</c:v>
                </c:pt>
                <c:pt idx="3145">
                  <c:v>-0.08</c:v>
                </c:pt>
                <c:pt idx="3146">
                  <c:v>-0.1</c:v>
                </c:pt>
                <c:pt idx="3147">
                  <c:v>-0.14000000000000001</c:v>
                </c:pt>
                <c:pt idx="3148">
                  <c:v>-0.09</c:v>
                </c:pt>
                <c:pt idx="3149">
                  <c:v>-0.1</c:v>
                </c:pt>
                <c:pt idx="3150">
                  <c:v>-0.13</c:v>
                </c:pt>
                <c:pt idx="3151">
                  <c:v>-0.14000000000000001</c:v>
                </c:pt>
                <c:pt idx="3152">
                  <c:v>-0.11</c:v>
                </c:pt>
                <c:pt idx="3153">
                  <c:v>-0.15</c:v>
                </c:pt>
                <c:pt idx="3154">
                  <c:v>-0.12</c:v>
                </c:pt>
                <c:pt idx="3155">
                  <c:v>-0.1</c:v>
                </c:pt>
                <c:pt idx="3156">
                  <c:v>-0.11</c:v>
                </c:pt>
                <c:pt idx="3157">
                  <c:v>-0.13</c:v>
                </c:pt>
                <c:pt idx="3158">
                  <c:v>-0.14000000000000001</c:v>
                </c:pt>
                <c:pt idx="3159">
                  <c:v>-0.22</c:v>
                </c:pt>
                <c:pt idx="3160">
                  <c:v>-0.24</c:v>
                </c:pt>
                <c:pt idx="3161">
                  <c:v>-0.23</c:v>
                </c:pt>
                <c:pt idx="3162">
                  <c:v>-0.26</c:v>
                </c:pt>
                <c:pt idx="3163">
                  <c:v>-0.15</c:v>
                </c:pt>
                <c:pt idx="3164">
                  <c:v>-0.18</c:v>
                </c:pt>
                <c:pt idx="3165">
                  <c:v>-0.19</c:v>
                </c:pt>
                <c:pt idx="3166">
                  <c:v>-0.2</c:v>
                </c:pt>
                <c:pt idx="3167">
                  <c:v>-0.19</c:v>
                </c:pt>
                <c:pt idx="3168">
                  <c:v>-0.16</c:v>
                </c:pt>
                <c:pt idx="3169">
                  <c:v>-0.17</c:v>
                </c:pt>
                <c:pt idx="3170">
                  <c:v>-0.19</c:v>
                </c:pt>
                <c:pt idx="3171">
                  <c:v>-0.19</c:v>
                </c:pt>
                <c:pt idx="3172">
                  <c:v>-0.24</c:v>
                </c:pt>
                <c:pt idx="3173">
                  <c:v>-0.28000000000000003</c:v>
                </c:pt>
                <c:pt idx="3174">
                  <c:v>-0.26</c:v>
                </c:pt>
                <c:pt idx="3175">
                  <c:v>-0.23</c:v>
                </c:pt>
                <c:pt idx="3176">
                  <c:v>-0.19</c:v>
                </c:pt>
                <c:pt idx="3177">
                  <c:v>-0.21</c:v>
                </c:pt>
                <c:pt idx="3178">
                  <c:v>-0.19</c:v>
                </c:pt>
                <c:pt idx="3179">
                  <c:v>-0.2</c:v>
                </c:pt>
                <c:pt idx="3180">
                  <c:v>-0.22</c:v>
                </c:pt>
                <c:pt idx="3181">
                  <c:v>-0.25</c:v>
                </c:pt>
                <c:pt idx="3182">
                  <c:v>-0.24</c:v>
                </c:pt>
                <c:pt idx="3183">
                  <c:v>-0.32</c:v>
                </c:pt>
                <c:pt idx="3184">
                  <c:v>-0.28999999999999998</c:v>
                </c:pt>
                <c:pt idx="3185">
                  <c:v>-0.32</c:v>
                </c:pt>
                <c:pt idx="3186">
                  <c:v>-0.31</c:v>
                </c:pt>
                <c:pt idx="3187">
                  <c:v>-0.31</c:v>
                </c:pt>
                <c:pt idx="3188">
                  <c:v>-0.35</c:v>
                </c:pt>
                <c:pt idx="3189">
                  <c:v>-0.37</c:v>
                </c:pt>
                <c:pt idx="3190">
                  <c:v>-0.39</c:v>
                </c:pt>
                <c:pt idx="3191">
                  <c:v>-0.36</c:v>
                </c:pt>
                <c:pt idx="3192">
                  <c:v>-0.38</c:v>
                </c:pt>
                <c:pt idx="3193">
                  <c:v>-0.41</c:v>
                </c:pt>
                <c:pt idx="3194">
                  <c:v>-0.45</c:v>
                </c:pt>
                <c:pt idx="3195">
                  <c:v>-0.44</c:v>
                </c:pt>
                <c:pt idx="3196">
                  <c:v>-0.45</c:v>
                </c:pt>
                <c:pt idx="3197">
                  <c:v>-0.43</c:v>
                </c:pt>
                <c:pt idx="3198">
                  <c:v>-0.35</c:v>
                </c:pt>
                <c:pt idx="3199">
                  <c:v>-0.3</c:v>
                </c:pt>
                <c:pt idx="3200">
                  <c:v>-0.28000000000000003</c:v>
                </c:pt>
                <c:pt idx="3201">
                  <c:v>-0.34</c:v>
                </c:pt>
                <c:pt idx="3202">
                  <c:v>-0.3</c:v>
                </c:pt>
                <c:pt idx="3203">
                  <c:v>-0.3</c:v>
                </c:pt>
                <c:pt idx="3204">
                  <c:v>-0.3</c:v>
                </c:pt>
                <c:pt idx="3205">
                  <c:v>-0.3</c:v>
                </c:pt>
                <c:pt idx="3206">
                  <c:v>-0.32</c:v>
                </c:pt>
                <c:pt idx="3207">
                  <c:v>-0.25</c:v>
                </c:pt>
                <c:pt idx="3208">
                  <c:v>-0.28000000000000003</c:v>
                </c:pt>
                <c:pt idx="3209">
                  <c:v>-0.22</c:v>
                </c:pt>
                <c:pt idx="3210">
                  <c:v>-0.22</c:v>
                </c:pt>
                <c:pt idx="3211">
                  <c:v>-0.26</c:v>
                </c:pt>
                <c:pt idx="3212">
                  <c:v>-0.28999999999999998</c:v>
                </c:pt>
                <c:pt idx="3213">
                  <c:v>-0.31</c:v>
                </c:pt>
                <c:pt idx="3214">
                  <c:v>-0.28999999999999998</c:v>
                </c:pt>
                <c:pt idx="3215">
                  <c:v>-0.23</c:v>
                </c:pt>
                <c:pt idx="3216">
                  <c:v>-0.18</c:v>
                </c:pt>
                <c:pt idx="3217">
                  <c:v>-0.2</c:v>
                </c:pt>
                <c:pt idx="3218">
                  <c:v>-0.22</c:v>
                </c:pt>
                <c:pt idx="3219">
                  <c:v>-0.19</c:v>
                </c:pt>
                <c:pt idx="3220">
                  <c:v>-0.15</c:v>
                </c:pt>
                <c:pt idx="3221">
                  <c:v>-0.15</c:v>
                </c:pt>
                <c:pt idx="3222">
                  <c:v>-0.05</c:v>
                </c:pt>
                <c:pt idx="3223">
                  <c:v>-0.05</c:v>
                </c:pt>
                <c:pt idx="3224">
                  <c:v>-0.08</c:v>
                </c:pt>
                <c:pt idx="3225">
                  <c:v>-0.11</c:v>
                </c:pt>
                <c:pt idx="3226">
                  <c:v>-0.04</c:v>
                </c:pt>
                <c:pt idx="3227">
                  <c:v>-0.01</c:v>
                </c:pt>
                <c:pt idx="3228">
                  <c:v>-0.09</c:v>
                </c:pt>
                <c:pt idx="3229">
                  <c:v>-0.13</c:v>
                </c:pt>
                <c:pt idx="3230">
                  <c:v>-0.16</c:v>
                </c:pt>
                <c:pt idx="3231">
                  <c:v>-0.22</c:v>
                </c:pt>
                <c:pt idx="3232">
                  <c:v>-0.23</c:v>
                </c:pt>
                <c:pt idx="3233">
                  <c:v>-0.26</c:v>
                </c:pt>
                <c:pt idx="3234">
                  <c:v>-0.23</c:v>
                </c:pt>
                <c:pt idx="3235">
                  <c:v>-0.19</c:v>
                </c:pt>
                <c:pt idx="3236">
                  <c:v>-0.25</c:v>
                </c:pt>
                <c:pt idx="3237">
                  <c:v>-0.23</c:v>
                </c:pt>
                <c:pt idx="3238">
                  <c:v>-0.23</c:v>
                </c:pt>
                <c:pt idx="3239">
                  <c:v>-0.22</c:v>
                </c:pt>
                <c:pt idx="3240">
                  <c:v>-0.21</c:v>
                </c:pt>
                <c:pt idx="3241">
                  <c:v>-0.09</c:v>
                </c:pt>
                <c:pt idx="3242">
                  <c:v>-0.08</c:v>
                </c:pt>
                <c:pt idx="3243">
                  <c:v>-0.09</c:v>
                </c:pt>
                <c:pt idx="3244">
                  <c:v>-0.11</c:v>
                </c:pt>
                <c:pt idx="3245">
                  <c:v>-0.06</c:v>
                </c:pt>
                <c:pt idx="3246">
                  <c:v>-0.13</c:v>
                </c:pt>
                <c:pt idx="3247">
                  <c:v>-0.13</c:v>
                </c:pt>
                <c:pt idx="3248">
                  <c:v>-0.16</c:v>
                </c:pt>
                <c:pt idx="3249">
                  <c:v>-0.16</c:v>
                </c:pt>
                <c:pt idx="3250">
                  <c:v>-0.15</c:v>
                </c:pt>
                <c:pt idx="3251">
                  <c:v>-0.18</c:v>
                </c:pt>
                <c:pt idx="3252">
                  <c:v>-0.18</c:v>
                </c:pt>
                <c:pt idx="3253">
                  <c:v>-0.19</c:v>
                </c:pt>
                <c:pt idx="3254">
                  <c:v>-0.16</c:v>
                </c:pt>
                <c:pt idx="3255">
                  <c:v>-0.17</c:v>
                </c:pt>
                <c:pt idx="3256">
                  <c:v>-0.14000000000000001</c:v>
                </c:pt>
                <c:pt idx="3257">
                  <c:v>-0.17</c:v>
                </c:pt>
                <c:pt idx="3258">
                  <c:v>-0.16</c:v>
                </c:pt>
                <c:pt idx="3259">
                  <c:v>-0.1</c:v>
                </c:pt>
                <c:pt idx="3260">
                  <c:v>-0.04</c:v>
                </c:pt>
                <c:pt idx="3261">
                  <c:v>0.02</c:v>
                </c:pt>
                <c:pt idx="3262">
                  <c:v>7.0000000000000007E-2</c:v>
                </c:pt>
                <c:pt idx="3263">
                  <c:v>0.12</c:v>
                </c:pt>
                <c:pt idx="3264">
                  <c:v>0.14000000000000001</c:v>
                </c:pt>
                <c:pt idx="3265">
                  <c:v>0.19</c:v>
                </c:pt>
                <c:pt idx="3266">
                  <c:v>0.18</c:v>
                </c:pt>
                <c:pt idx="3267">
                  <c:v>0.19</c:v>
                </c:pt>
                <c:pt idx="3268">
                  <c:v>0.26</c:v>
                </c:pt>
                <c:pt idx="3269">
                  <c:v>0.26</c:v>
                </c:pt>
                <c:pt idx="3270">
                  <c:v>0.21</c:v>
                </c:pt>
                <c:pt idx="3271">
                  <c:v>0.2</c:v>
                </c:pt>
                <c:pt idx="3272">
                  <c:v>0.18</c:v>
                </c:pt>
                <c:pt idx="3273">
                  <c:v>0.19</c:v>
                </c:pt>
                <c:pt idx="3274">
                  <c:v>0.2</c:v>
                </c:pt>
                <c:pt idx="3275">
                  <c:v>0.16</c:v>
                </c:pt>
                <c:pt idx="3276">
                  <c:v>0.12</c:v>
                </c:pt>
                <c:pt idx="3277">
                  <c:v>0.17</c:v>
                </c:pt>
                <c:pt idx="3278">
                  <c:v>0.27</c:v>
                </c:pt>
                <c:pt idx="3279">
                  <c:v>0.27</c:v>
                </c:pt>
                <c:pt idx="3280">
                  <c:v>0.31</c:v>
                </c:pt>
                <c:pt idx="3281">
                  <c:v>0.28999999999999998</c:v>
                </c:pt>
                <c:pt idx="3282">
                  <c:v>0.28000000000000003</c:v>
                </c:pt>
                <c:pt idx="3283">
                  <c:v>0.23</c:v>
                </c:pt>
                <c:pt idx="3284">
                  <c:v>0.2</c:v>
                </c:pt>
                <c:pt idx="3285">
                  <c:v>0.08</c:v>
                </c:pt>
                <c:pt idx="3286">
                  <c:v>0.02</c:v>
                </c:pt>
                <c:pt idx="3287">
                  <c:v>0.04</c:v>
                </c:pt>
                <c:pt idx="3288">
                  <c:v>0.06</c:v>
                </c:pt>
                <c:pt idx="3289">
                  <c:v>0.03</c:v>
                </c:pt>
                <c:pt idx="3290">
                  <c:v>-0.03</c:v>
                </c:pt>
                <c:pt idx="3291">
                  <c:v>-7.0000000000000007E-2</c:v>
                </c:pt>
                <c:pt idx="3292">
                  <c:v>-0.08</c:v>
                </c:pt>
                <c:pt idx="3293">
                  <c:v>-0.05</c:v>
                </c:pt>
                <c:pt idx="3294">
                  <c:v>-0.08</c:v>
                </c:pt>
                <c:pt idx="3295">
                  <c:v>-0.11</c:v>
                </c:pt>
                <c:pt idx="3296">
                  <c:v>-0.12</c:v>
                </c:pt>
                <c:pt idx="3297">
                  <c:v>-0.14000000000000001</c:v>
                </c:pt>
                <c:pt idx="3298">
                  <c:v>-0.12</c:v>
                </c:pt>
                <c:pt idx="3299">
                  <c:v>-0.12</c:v>
                </c:pt>
                <c:pt idx="3300">
                  <c:v>-0.13</c:v>
                </c:pt>
                <c:pt idx="3301">
                  <c:v>-0.14000000000000001</c:v>
                </c:pt>
                <c:pt idx="3302">
                  <c:v>-0.17</c:v>
                </c:pt>
                <c:pt idx="3303">
                  <c:v>-0.16</c:v>
                </c:pt>
                <c:pt idx="3304">
                  <c:v>-0.16</c:v>
                </c:pt>
                <c:pt idx="3305">
                  <c:v>-0.18</c:v>
                </c:pt>
                <c:pt idx="3306">
                  <c:v>-0.18</c:v>
                </c:pt>
                <c:pt idx="3307">
                  <c:v>-0.18</c:v>
                </c:pt>
                <c:pt idx="3308">
                  <c:v>-0.18</c:v>
                </c:pt>
                <c:pt idx="3309">
                  <c:v>-0.13</c:v>
                </c:pt>
                <c:pt idx="3310">
                  <c:v>-7.0000000000000007E-2</c:v>
                </c:pt>
                <c:pt idx="3311">
                  <c:v>-0.05</c:v>
                </c:pt>
                <c:pt idx="3312">
                  <c:v>-0.02</c:v>
                </c:pt>
                <c:pt idx="3313">
                  <c:v>0.04</c:v>
                </c:pt>
                <c:pt idx="3314">
                  <c:v>0.03</c:v>
                </c:pt>
                <c:pt idx="3315">
                  <c:v>-0.03</c:v>
                </c:pt>
                <c:pt idx="3316">
                  <c:v>-0.05</c:v>
                </c:pt>
                <c:pt idx="3317">
                  <c:v>-0.12</c:v>
                </c:pt>
                <c:pt idx="3318">
                  <c:v>-0.12</c:v>
                </c:pt>
                <c:pt idx="3319">
                  <c:v>-0.12</c:v>
                </c:pt>
                <c:pt idx="3320">
                  <c:v>-0.11</c:v>
                </c:pt>
                <c:pt idx="3321">
                  <c:v>-0.06</c:v>
                </c:pt>
                <c:pt idx="3322">
                  <c:v>-0.09</c:v>
                </c:pt>
                <c:pt idx="3323">
                  <c:v>-0.11</c:v>
                </c:pt>
                <c:pt idx="3324">
                  <c:v>-0.15</c:v>
                </c:pt>
                <c:pt idx="3325">
                  <c:v>-0.2</c:v>
                </c:pt>
                <c:pt idx="3326">
                  <c:v>-0.16</c:v>
                </c:pt>
                <c:pt idx="3327">
                  <c:v>-0.15</c:v>
                </c:pt>
                <c:pt idx="3328">
                  <c:v>-0.16</c:v>
                </c:pt>
                <c:pt idx="3329">
                  <c:v>-7.0000000000000007E-2</c:v>
                </c:pt>
                <c:pt idx="3330">
                  <c:v>-0.03</c:v>
                </c:pt>
                <c:pt idx="3331">
                  <c:v>-0.01</c:v>
                </c:pt>
                <c:pt idx="3332">
                  <c:v>0.03</c:v>
                </c:pt>
                <c:pt idx="3333">
                  <c:v>0.18</c:v>
                </c:pt>
                <c:pt idx="3334">
                  <c:v>0.13</c:v>
                </c:pt>
                <c:pt idx="3335">
                  <c:v>0.17</c:v>
                </c:pt>
                <c:pt idx="3336">
                  <c:v>0.18</c:v>
                </c:pt>
                <c:pt idx="3337">
                  <c:v>0.09</c:v>
                </c:pt>
                <c:pt idx="3338">
                  <c:v>0.06</c:v>
                </c:pt>
                <c:pt idx="3339">
                  <c:v>0.04</c:v>
                </c:pt>
                <c:pt idx="3340">
                  <c:v>0.09</c:v>
                </c:pt>
                <c:pt idx="3341">
                  <c:v>0.1</c:v>
                </c:pt>
                <c:pt idx="3342">
                  <c:v>0.1</c:v>
                </c:pt>
                <c:pt idx="3343">
                  <c:v>7.0000000000000007E-2</c:v>
                </c:pt>
                <c:pt idx="3344">
                  <c:v>7.0000000000000007E-2</c:v>
                </c:pt>
                <c:pt idx="3345">
                  <c:v>7.0000000000000007E-2</c:v>
                </c:pt>
                <c:pt idx="3346">
                  <c:v>0.04</c:v>
                </c:pt>
                <c:pt idx="3347">
                  <c:v>0.06</c:v>
                </c:pt>
                <c:pt idx="3348">
                  <c:v>-0.05</c:v>
                </c:pt>
                <c:pt idx="3349">
                  <c:v>-0.04</c:v>
                </c:pt>
                <c:pt idx="3350">
                  <c:v>0.03</c:v>
                </c:pt>
                <c:pt idx="3351">
                  <c:v>0.09</c:v>
                </c:pt>
                <c:pt idx="3352">
                  <c:v>0.1</c:v>
                </c:pt>
                <c:pt idx="3353">
                  <c:v>0.09</c:v>
                </c:pt>
                <c:pt idx="3354">
                  <c:v>7.0000000000000007E-2</c:v>
                </c:pt>
                <c:pt idx="3355">
                  <c:v>0.12</c:v>
                </c:pt>
                <c:pt idx="3356">
                  <c:v>0.13</c:v>
                </c:pt>
                <c:pt idx="3357">
                  <c:v>0.11</c:v>
                </c:pt>
                <c:pt idx="3358">
                  <c:v>0.11</c:v>
                </c:pt>
                <c:pt idx="3359">
                  <c:v>0.09</c:v>
                </c:pt>
                <c:pt idx="3360">
                  <c:v>0.08</c:v>
                </c:pt>
                <c:pt idx="3361">
                  <c:v>0.15</c:v>
                </c:pt>
                <c:pt idx="3362">
                  <c:v>0.16</c:v>
                </c:pt>
                <c:pt idx="3363">
                  <c:v>0.06</c:v>
                </c:pt>
                <c:pt idx="3364">
                  <c:v>0.08</c:v>
                </c:pt>
                <c:pt idx="3365">
                  <c:v>0.08</c:v>
                </c:pt>
                <c:pt idx="3366">
                  <c:v>0.09</c:v>
                </c:pt>
                <c:pt idx="3367">
                  <c:v>0.11</c:v>
                </c:pt>
                <c:pt idx="3368">
                  <c:v>0.1</c:v>
                </c:pt>
                <c:pt idx="3369">
                  <c:v>0.1</c:v>
                </c:pt>
                <c:pt idx="3370">
                  <c:v>0.05</c:v>
                </c:pt>
                <c:pt idx="3371">
                  <c:v>0.03</c:v>
                </c:pt>
                <c:pt idx="3372">
                  <c:v>0.04</c:v>
                </c:pt>
                <c:pt idx="3373">
                  <c:v>0.05</c:v>
                </c:pt>
                <c:pt idx="3374">
                  <c:v>0.04</c:v>
                </c:pt>
                <c:pt idx="3375">
                  <c:v>0</c:v>
                </c:pt>
                <c:pt idx="3376">
                  <c:v>0.04</c:v>
                </c:pt>
                <c:pt idx="3377">
                  <c:v>0.05</c:v>
                </c:pt>
                <c:pt idx="3378">
                  <c:v>0.02</c:v>
                </c:pt>
                <c:pt idx="3379">
                  <c:v>0.06</c:v>
                </c:pt>
                <c:pt idx="3380">
                  <c:v>0.13</c:v>
                </c:pt>
                <c:pt idx="3381">
                  <c:v>0.09</c:v>
                </c:pt>
                <c:pt idx="3382">
                  <c:v>0.08</c:v>
                </c:pt>
                <c:pt idx="3383">
                  <c:v>0.05</c:v>
                </c:pt>
                <c:pt idx="3384">
                  <c:v>0.04</c:v>
                </c:pt>
                <c:pt idx="3385">
                  <c:v>0.04</c:v>
                </c:pt>
                <c:pt idx="3386">
                  <c:v>0.06</c:v>
                </c:pt>
                <c:pt idx="3387">
                  <c:v>7.0000000000000007E-2</c:v>
                </c:pt>
                <c:pt idx="3388">
                  <c:v>0.05</c:v>
                </c:pt>
                <c:pt idx="3389">
                  <c:v>0.06</c:v>
                </c:pt>
                <c:pt idx="3390">
                  <c:v>0.09</c:v>
                </c:pt>
                <c:pt idx="3391">
                  <c:v>0.12</c:v>
                </c:pt>
                <c:pt idx="3392">
                  <c:v>0.11</c:v>
                </c:pt>
                <c:pt idx="3393">
                  <c:v>0.12</c:v>
                </c:pt>
                <c:pt idx="3394">
                  <c:v>0.13</c:v>
                </c:pt>
                <c:pt idx="3395">
                  <c:v>0.17</c:v>
                </c:pt>
                <c:pt idx="3396">
                  <c:v>0.1</c:v>
                </c:pt>
                <c:pt idx="3397">
                  <c:v>0.1</c:v>
                </c:pt>
                <c:pt idx="3398">
                  <c:v>7.0000000000000007E-2</c:v>
                </c:pt>
                <c:pt idx="3399">
                  <c:v>0.06</c:v>
                </c:pt>
                <c:pt idx="3400">
                  <c:v>0.09</c:v>
                </c:pt>
                <c:pt idx="3401">
                  <c:v>0.08</c:v>
                </c:pt>
                <c:pt idx="3402">
                  <c:v>0.18</c:v>
                </c:pt>
                <c:pt idx="3403">
                  <c:v>0.18</c:v>
                </c:pt>
                <c:pt idx="3404">
                  <c:v>0.21</c:v>
                </c:pt>
                <c:pt idx="3405">
                  <c:v>0.2</c:v>
                </c:pt>
                <c:pt idx="3406">
                  <c:v>0.21</c:v>
                </c:pt>
                <c:pt idx="3407">
                  <c:v>0.15</c:v>
                </c:pt>
                <c:pt idx="3408">
                  <c:v>0.14000000000000001</c:v>
                </c:pt>
                <c:pt idx="3409">
                  <c:v>0.13</c:v>
                </c:pt>
                <c:pt idx="3410">
                  <c:v>0.16</c:v>
                </c:pt>
                <c:pt idx="3411">
                  <c:v>0.15</c:v>
                </c:pt>
                <c:pt idx="3412">
                  <c:v>0.1</c:v>
                </c:pt>
                <c:pt idx="3413">
                  <c:v>0.12</c:v>
                </c:pt>
                <c:pt idx="3414">
                  <c:v>0.06</c:v>
                </c:pt>
                <c:pt idx="3415">
                  <c:v>0.08</c:v>
                </c:pt>
                <c:pt idx="3416">
                  <c:v>0.14000000000000001</c:v>
                </c:pt>
                <c:pt idx="3417">
                  <c:v>0.09</c:v>
                </c:pt>
                <c:pt idx="3418">
                  <c:v>0.08</c:v>
                </c:pt>
                <c:pt idx="3419">
                  <c:v>0.06</c:v>
                </c:pt>
                <c:pt idx="3420">
                  <c:v>0.1</c:v>
                </c:pt>
                <c:pt idx="3421">
                  <c:v>0.12</c:v>
                </c:pt>
                <c:pt idx="3422">
                  <c:v>0.09</c:v>
                </c:pt>
                <c:pt idx="3423">
                  <c:v>0.1</c:v>
                </c:pt>
                <c:pt idx="3424">
                  <c:v>0.08</c:v>
                </c:pt>
                <c:pt idx="3425">
                  <c:v>7.0000000000000007E-2</c:v>
                </c:pt>
                <c:pt idx="3426">
                  <c:v>0.08</c:v>
                </c:pt>
                <c:pt idx="3427">
                  <c:v>0.06</c:v>
                </c:pt>
                <c:pt idx="3428">
                  <c:v>0.06</c:v>
                </c:pt>
                <c:pt idx="3429">
                  <c:v>0.1</c:v>
                </c:pt>
                <c:pt idx="3430">
                  <c:v>0.05</c:v>
                </c:pt>
                <c:pt idx="3431">
                  <c:v>0.04</c:v>
                </c:pt>
                <c:pt idx="3432">
                  <c:v>-0.02</c:v>
                </c:pt>
                <c:pt idx="3433">
                  <c:v>-0.08</c:v>
                </c:pt>
                <c:pt idx="3434">
                  <c:v>-0.08</c:v>
                </c:pt>
                <c:pt idx="3435">
                  <c:v>-0.04</c:v>
                </c:pt>
                <c:pt idx="3436">
                  <c:v>-0.04</c:v>
                </c:pt>
                <c:pt idx="3437">
                  <c:v>-0.05</c:v>
                </c:pt>
                <c:pt idx="3438">
                  <c:v>-0.05</c:v>
                </c:pt>
                <c:pt idx="3439">
                  <c:v>-0.09</c:v>
                </c:pt>
                <c:pt idx="3440">
                  <c:v>-0.14000000000000001</c:v>
                </c:pt>
                <c:pt idx="3441">
                  <c:v>-0.14000000000000001</c:v>
                </c:pt>
                <c:pt idx="3442">
                  <c:v>-0.09</c:v>
                </c:pt>
                <c:pt idx="3443">
                  <c:v>-0.09</c:v>
                </c:pt>
                <c:pt idx="3444">
                  <c:v>-0.1</c:v>
                </c:pt>
                <c:pt idx="3445">
                  <c:v>-7.0000000000000007E-2</c:v>
                </c:pt>
                <c:pt idx="3446">
                  <c:v>-0.06</c:v>
                </c:pt>
                <c:pt idx="3447">
                  <c:v>-0.02</c:v>
                </c:pt>
                <c:pt idx="3448">
                  <c:v>0.01</c:v>
                </c:pt>
                <c:pt idx="3449">
                  <c:v>0.03</c:v>
                </c:pt>
                <c:pt idx="3450">
                  <c:v>0.02</c:v>
                </c:pt>
                <c:pt idx="3451">
                  <c:v>0.01</c:v>
                </c:pt>
                <c:pt idx="3452">
                  <c:v>0.03</c:v>
                </c:pt>
                <c:pt idx="3453">
                  <c:v>0.04</c:v>
                </c:pt>
                <c:pt idx="3454">
                  <c:v>0.05</c:v>
                </c:pt>
                <c:pt idx="3455">
                  <c:v>0.06</c:v>
                </c:pt>
                <c:pt idx="3456">
                  <c:v>7.0000000000000007E-2</c:v>
                </c:pt>
                <c:pt idx="3457">
                  <c:v>7.0000000000000007E-2</c:v>
                </c:pt>
                <c:pt idx="3458">
                  <c:v>7.0000000000000007E-2</c:v>
                </c:pt>
                <c:pt idx="3459">
                  <c:v>7.0000000000000007E-2</c:v>
                </c:pt>
                <c:pt idx="3460">
                  <c:v>7.0000000000000007E-2</c:v>
                </c:pt>
                <c:pt idx="3461">
                  <c:v>0.06</c:v>
                </c:pt>
                <c:pt idx="3462">
                  <c:v>0.13</c:v>
                </c:pt>
                <c:pt idx="3463">
                  <c:v>0.11</c:v>
                </c:pt>
                <c:pt idx="3464">
                  <c:v>0.08</c:v>
                </c:pt>
                <c:pt idx="3465">
                  <c:v>0.06</c:v>
                </c:pt>
                <c:pt idx="3466">
                  <c:v>0.04</c:v>
                </c:pt>
                <c:pt idx="3467">
                  <c:v>0.08</c:v>
                </c:pt>
                <c:pt idx="3468">
                  <c:v>0.08</c:v>
                </c:pt>
                <c:pt idx="3469">
                  <c:v>0.06</c:v>
                </c:pt>
                <c:pt idx="3470">
                  <c:v>0.04</c:v>
                </c:pt>
                <c:pt idx="3471">
                  <c:v>0.06</c:v>
                </c:pt>
                <c:pt idx="3472">
                  <c:v>0.14000000000000001</c:v>
                </c:pt>
                <c:pt idx="3473">
                  <c:v>0.13</c:v>
                </c:pt>
                <c:pt idx="3474">
                  <c:v>0.16</c:v>
                </c:pt>
                <c:pt idx="3475">
                  <c:v>0.13</c:v>
                </c:pt>
                <c:pt idx="3476">
                  <c:v>0.13</c:v>
                </c:pt>
                <c:pt idx="3477">
                  <c:v>0.09</c:v>
                </c:pt>
                <c:pt idx="3478">
                  <c:v>0.1</c:v>
                </c:pt>
                <c:pt idx="3479">
                  <c:v>0.11</c:v>
                </c:pt>
                <c:pt idx="3480">
                  <c:v>0.14000000000000001</c:v>
                </c:pt>
                <c:pt idx="3481">
                  <c:v>0.13</c:v>
                </c:pt>
                <c:pt idx="3482">
                  <c:v>0.12</c:v>
                </c:pt>
                <c:pt idx="3483">
                  <c:v>0.13</c:v>
                </c:pt>
                <c:pt idx="3484">
                  <c:v>0.11</c:v>
                </c:pt>
                <c:pt idx="3485">
                  <c:v>0.1</c:v>
                </c:pt>
                <c:pt idx="3486">
                  <c:v>0.13</c:v>
                </c:pt>
                <c:pt idx="3487">
                  <c:v>0.16</c:v>
                </c:pt>
                <c:pt idx="3488">
                  <c:v>0.14000000000000001</c:v>
                </c:pt>
                <c:pt idx="3489">
                  <c:v>0.14000000000000001</c:v>
                </c:pt>
                <c:pt idx="3490">
                  <c:v>0.1</c:v>
                </c:pt>
                <c:pt idx="3491">
                  <c:v>0.11</c:v>
                </c:pt>
                <c:pt idx="3492">
                  <c:v>0.13</c:v>
                </c:pt>
                <c:pt idx="3493">
                  <c:v>0.13</c:v>
                </c:pt>
                <c:pt idx="3494">
                  <c:v>0.12</c:v>
                </c:pt>
                <c:pt idx="3495">
                  <c:v>0.12</c:v>
                </c:pt>
                <c:pt idx="3496">
                  <c:v>0.13</c:v>
                </c:pt>
                <c:pt idx="3497">
                  <c:v>0.12</c:v>
                </c:pt>
                <c:pt idx="3498">
                  <c:v>0.12</c:v>
                </c:pt>
                <c:pt idx="3499">
                  <c:v>0.13</c:v>
                </c:pt>
                <c:pt idx="3500">
                  <c:v>0.14000000000000001</c:v>
                </c:pt>
                <c:pt idx="3501">
                  <c:v>0.13</c:v>
                </c:pt>
                <c:pt idx="3502">
                  <c:v>0.11</c:v>
                </c:pt>
                <c:pt idx="3503">
                  <c:v>0.1</c:v>
                </c:pt>
                <c:pt idx="3504">
                  <c:v>0.12</c:v>
                </c:pt>
                <c:pt idx="3505">
                  <c:v>0.11</c:v>
                </c:pt>
                <c:pt idx="3506">
                  <c:v>0.11</c:v>
                </c:pt>
                <c:pt idx="3507">
                  <c:v>0.13</c:v>
                </c:pt>
                <c:pt idx="3508">
                  <c:v>0.15</c:v>
                </c:pt>
                <c:pt idx="3509">
                  <c:v>0.15</c:v>
                </c:pt>
                <c:pt idx="3510">
                  <c:v>0.16</c:v>
                </c:pt>
                <c:pt idx="3511">
                  <c:v>0.19</c:v>
                </c:pt>
                <c:pt idx="3512">
                  <c:v>0.18</c:v>
                </c:pt>
                <c:pt idx="3513">
                  <c:v>0.2</c:v>
                </c:pt>
                <c:pt idx="3514">
                  <c:v>0.2</c:v>
                </c:pt>
                <c:pt idx="3515">
                  <c:v>0.19</c:v>
                </c:pt>
                <c:pt idx="3516">
                  <c:v>0.18</c:v>
                </c:pt>
                <c:pt idx="3517">
                  <c:v>0.17</c:v>
                </c:pt>
                <c:pt idx="3518">
                  <c:v>0.17</c:v>
                </c:pt>
                <c:pt idx="3519">
                  <c:v>0.3</c:v>
                </c:pt>
                <c:pt idx="3520">
                  <c:v>0.32</c:v>
                </c:pt>
                <c:pt idx="3521">
                  <c:v>0.28999999999999998</c:v>
                </c:pt>
                <c:pt idx="3522">
                  <c:v>0.31</c:v>
                </c:pt>
                <c:pt idx="3523">
                  <c:v>0.37</c:v>
                </c:pt>
                <c:pt idx="3524">
                  <c:v>0.38</c:v>
                </c:pt>
                <c:pt idx="3525">
                  <c:v>0.4</c:v>
                </c:pt>
                <c:pt idx="3526">
                  <c:v>0.43</c:v>
                </c:pt>
                <c:pt idx="3527">
                  <c:v>0.41</c:v>
                </c:pt>
                <c:pt idx="3528">
                  <c:v>0.41</c:v>
                </c:pt>
                <c:pt idx="3529">
                  <c:v>0.41</c:v>
                </c:pt>
                <c:pt idx="3530">
                  <c:v>0.42</c:v>
                </c:pt>
                <c:pt idx="3531">
                  <c:v>0.41</c:v>
                </c:pt>
                <c:pt idx="3532">
                  <c:v>0.45</c:v>
                </c:pt>
                <c:pt idx="3533">
                  <c:v>0.44</c:v>
                </c:pt>
                <c:pt idx="3534">
                  <c:v>0.51</c:v>
                </c:pt>
                <c:pt idx="3535">
                  <c:v>0.64</c:v>
                </c:pt>
                <c:pt idx="3536">
                  <c:v>0.81</c:v>
                </c:pt>
                <c:pt idx="3537">
                  <c:v>0.74</c:v>
                </c:pt>
                <c:pt idx="3538">
                  <c:v>0.75</c:v>
                </c:pt>
                <c:pt idx="3539">
                  <c:v>0.67</c:v>
                </c:pt>
                <c:pt idx="3540">
                  <c:v>0.73</c:v>
                </c:pt>
                <c:pt idx="3541">
                  <c:v>0.77</c:v>
                </c:pt>
                <c:pt idx="3542">
                  <c:v>0.72</c:v>
                </c:pt>
                <c:pt idx="3543">
                  <c:v>0.7</c:v>
                </c:pt>
                <c:pt idx="3544">
                  <c:v>0.67</c:v>
                </c:pt>
                <c:pt idx="3545">
                  <c:v>0.69</c:v>
                </c:pt>
                <c:pt idx="3546">
                  <c:v>0.68</c:v>
                </c:pt>
                <c:pt idx="3547">
                  <c:v>0.65</c:v>
                </c:pt>
                <c:pt idx="3548">
                  <c:v>0.65</c:v>
                </c:pt>
                <c:pt idx="3549">
                  <c:v>0.74</c:v>
                </c:pt>
                <c:pt idx="3550">
                  <c:v>0.73</c:v>
                </c:pt>
                <c:pt idx="3551">
                  <c:v>0.69</c:v>
                </c:pt>
                <c:pt idx="3552">
                  <c:v>0.71</c:v>
                </c:pt>
                <c:pt idx="3553">
                  <c:v>0.68</c:v>
                </c:pt>
                <c:pt idx="3554">
                  <c:v>0.74</c:v>
                </c:pt>
                <c:pt idx="3555">
                  <c:v>0.79</c:v>
                </c:pt>
                <c:pt idx="3556">
                  <c:v>0.81</c:v>
                </c:pt>
                <c:pt idx="3557">
                  <c:v>0.82</c:v>
                </c:pt>
                <c:pt idx="3558">
                  <c:v>0.78</c:v>
                </c:pt>
                <c:pt idx="3559">
                  <c:v>0.77</c:v>
                </c:pt>
                <c:pt idx="3560">
                  <c:v>0.76</c:v>
                </c:pt>
                <c:pt idx="3561">
                  <c:v>0.73</c:v>
                </c:pt>
                <c:pt idx="3562">
                  <c:v>0.77</c:v>
                </c:pt>
                <c:pt idx="3563">
                  <c:v>0.81</c:v>
                </c:pt>
                <c:pt idx="3564">
                  <c:v>0.84</c:v>
                </c:pt>
                <c:pt idx="3565">
                  <c:v>0.85</c:v>
                </c:pt>
                <c:pt idx="3566">
                  <c:v>0.87</c:v>
                </c:pt>
                <c:pt idx="3567">
                  <c:v>0.8</c:v>
                </c:pt>
                <c:pt idx="3568">
                  <c:v>0.81</c:v>
                </c:pt>
                <c:pt idx="3569">
                  <c:v>0.87</c:v>
                </c:pt>
                <c:pt idx="3570">
                  <c:v>0.83</c:v>
                </c:pt>
                <c:pt idx="3571">
                  <c:v>0.84</c:v>
                </c:pt>
                <c:pt idx="3572">
                  <c:v>0.84</c:v>
                </c:pt>
                <c:pt idx="3573">
                  <c:v>0.86</c:v>
                </c:pt>
                <c:pt idx="3574">
                  <c:v>0.8</c:v>
                </c:pt>
                <c:pt idx="3575">
                  <c:v>0.77</c:v>
                </c:pt>
                <c:pt idx="3576">
                  <c:v>0.77</c:v>
                </c:pt>
                <c:pt idx="3577">
                  <c:v>0.83</c:v>
                </c:pt>
                <c:pt idx="3578">
                  <c:v>0.8</c:v>
                </c:pt>
                <c:pt idx="3579">
                  <c:v>0.84</c:v>
                </c:pt>
                <c:pt idx="3580">
                  <c:v>0.89</c:v>
                </c:pt>
                <c:pt idx="3581">
                  <c:v>0.9</c:v>
                </c:pt>
                <c:pt idx="3582">
                  <c:v>0.93</c:v>
                </c:pt>
                <c:pt idx="3583">
                  <c:v>0.9</c:v>
                </c:pt>
                <c:pt idx="3584">
                  <c:v>0.88</c:v>
                </c:pt>
                <c:pt idx="3585">
                  <c:v>0.87</c:v>
                </c:pt>
                <c:pt idx="3586">
                  <c:v>0.84</c:v>
                </c:pt>
                <c:pt idx="3587">
                  <c:v>0.8</c:v>
                </c:pt>
                <c:pt idx="3588">
                  <c:v>0.77</c:v>
                </c:pt>
                <c:pt idx="3589">
                  <c:v>0.78</c:v>
                </c:pt>
                <c:pt idx="3590">
                  <c:v>0.81</c:v>
                </c:pt>
                <c:pt idx="3591">
                  <c:v>0.82</c:v>
                </c:pt>
                <c:pt idx="3592">
                  <c:v>0.82</c:v>
                </c:pt>
                <c:pt idx="3593">
                  <c:v>0.83</c:v>
                </c:pt>
                <c:pt idx="3594">
                  <c:v>0.88</c:v>
                </c:pt>
                <c:pt idx="3595">
                  <c:v>0.91</c:v>
                </c:pt>
                <c:pt idx="3596">
                  <c:v>0.88</c:v>
                </c:pt>
                <c:pt idx="3597">
                  <c:v>0.89</c:v>
                </c:pt>
                <c:pt idx="3598">
                  <c:v>0.89</c:v>
                </c:pt>
                <c:pt idx="3599">
                  <c:v>0.87</c:v>
                </c:pt>
                <c:pt idx="3600">
                  <c:v>0.87</c:v>
                </c:pt>
                <c:pt idx="3601">
                  <c:v>0.9</c:v>
                </c:pt>
                <c:pt idx="3602">
                  <c:v>0.91</c:v>
                </c:pt>
                <c:pt idx="3603">
                  <c:v>0.88</c:v>
                </c:pt>
                <c:pt idx="3604">
                  <c:v>0.77</c:v>
                </c:pt>
                <c:pt idx="3605">
                  <c:v>0.78</c:v>
                </c:pt>
                <c:pt idx="3606">
                  <c:v>0.77</c:v>
                </c:pt>
                <c:pt idx="3607">
                  <c:v>0.72</c:v>
                </c:pt>
                <c:pt idx="3608">
                  <c:v>0.73</c:v>
                </c:pt>
                <c:pt idx="3609">
                  <c:v>0.69</c:v>
                </c:pt>
                <c:pt idx="3610">
                  <c:v>0.74</c:v>
                </c:pt>
                <c:pt idx="3611">
                  <c:v>0.75</c:v>
                </c:pt>
                <c:pt idx="3612">
                  <c:v>0.72</c:v>
                </c:pt>
                <c:pt idx="3613">
                  <c:v>0.78</c:v>
                </c:pt>
                <c:pt idx="3614">
                  <c:v>0.74</c:v>
                </c:pt>
                <c:pt idx="3615">
                  <c:v>0.74</c:v>
                </c:pt>
                <c:pt idx="3616">
                  <c:v>0.73</c:v>
                </c:pt>
                <c:pt idx="3617">
                  <c:v>0.71</c:v>
                </c:pt>
                <c:pt idx="3618">
                  <c:v>0.74</c:v>
                </c:pt>
                <c:pt idx="3619">
                  <c:v>0.7</c:v>
                </c:pt>
                <c:pt idx="3620">
                  <c:v>0.7</c:v>
                </c:pt>
                <c:pt idx="3621">
                  <c:v>0.7</c:v>
                </c:pt>
                <c:pt idx="3622">
                  <c:v>0.7</c:v>
                </c:pt>
                <c:pt idx="3623">
                  <c:v>0.68</c:v>
                </c:pt>
                <c:pt idx="3624">
                  <c:v>0.69</c:v>
                </c:pt>
                <c:pt idx="3625">
                  <c:v>0.67</c:v>
                </c:pt>
                <c:pt idx="3626">
                  <c:v>0.7</c:v>
                </c:pt>
                <c:pt idx="3627">
                  <c:v>0.71</c:v>
                </c:pt>
                <c:pt idx="3628">
                  <c:v>0.71</c:v>
                </c:pt>
                <c:pt idx="3629">
                  <c:v>0.79</c:v>
                </c:pt>
                <c:pt idx="3630">
                  <c:v>0.8</c:v>
                </c:pt>
                <c:pt idx="3631">
                  <c:v>0.81</c:v>
                </c:pt>
                <c:pt idx="3632">
                  <c:v>0.85</c:v>
                </c:pt>
                <c:pt idx="3633">
                  <c:v>0.88</c:v>
                </c:pt>
                <c:pt idx="3634">
                  <c:v>0.86</c:v>
                </c:pt>
                <c:pt idx="3635">
                  <c:v>0.89</c:v>
                </c:pt>
                <c:pt idx="3636">
                  <c:v>0.93</c:v>
                </c:pt>
                <c:pt idx="3637">
                  <c:v>0.89</c:v>
                </c:pt>
                <c:pt idx="3638">
                  <c:v>0.85</c:v>
                </c:pt>
                <c:pt idx="3639">
                  <c:v>0.85</c:v>
                </c:pt>
                <c:pt idx="3640">
                  <c:v>0.93</c:v>
                </c:pt>
                <c:pt idx="3641">
                  <c:v>1.01</c:v>
                </c:pt>
                <c:pt idx="3642">
                  <c:v>1.1499999999999999</c:v>
                </c:pt>
                <c:pt idx="3643">
                  <c:v>1.02</c:v>
                </c:pt>
                <c:pt idx="3644">
                  <c:v>1.06</c:v>
                </c:pt>
                <c:pt idx="3645">
                  <c:v>1.05</c:v>
                </c:pt>
                <c:pt idx="3646">
                  <c:v>1.06</c:v>
                </c:pt>
                <c:pt idx="3647">
                  <c:v>1.03</c:v>
                </c:pt>
                <c:pt idx="3648">
                  <c:v>0.86</c:v>
                </c:pt>
                <c:pt idx="3649">
                  <c:v>0.89</c:v>
                </c:pt>
                <c:pt idx="3650">
                  <c:v>0.94</c:v>
                </c:pt>
                <c:pt idx="3651">
                  <c:v>0.96</c:v>
                </c:pt>
                <c:pt idx="3652">
                  <c:v>0.96</c:v>
                </c:pt>
                <c:pt idx="3653">
                  <c:v>0.96</c:v>
                </c:pt>
                <c:pt idx="3654">
                  <c:v>0.94</c:v>
                </c:pt>
                <c:pt idx="3655">
                  <c:v>0.95</c:v>
                </c:pt>
                <c:pt idx="3656">
                  <c:v>0.98</c:v>
                </c:pt>
                <c:pt idx="3657">
                  <c:v>0.98</c:v>
                </c:pt>
                <c:pt idx="3658">
                  <c:v>1.08</c:v>
                </c:pt>
                <c:pt idx="3659">
                  <c:v>1.06</c:v>
                </c:pt>
                <c:pt idx="3660">
                  <c:v>1.05</c:v>
                </c:pt>
                <c:pt idx="3661">
                  <c:v>0.97</c:v>
                </c:pt>
                <c:pt idx="3662">
                  <c:v>1.02</c:v>
                </c:pt>
                <c:pt idx="3663">
                  <c:v>0.97</c:v>
                </c:pt>
                <c:pt idx="3664">
                  <c:v>1</c:v>
                </c:pt>
                <c:pt idx="3665">
                  <c:v>1</c:v>
                </c:pt>
                <c:pt idx="3666">
                  <c:v>1</c:v>
                </c:pt>
                <c:pt idx="3667">
                  <c:v>1.03</c:v>
                </c:pt>
                <c:pt idx="3668">
                  <c:v>0.96</c:v>
                </c:pt>
                <c:pt idx="3669">
                  <c:v>0.93</c:v>
                </c:pt>
                <c:pt idx="3670">
                  <c:v>0.97</c:v>
                </c:pt>
                <c:pt idx="3671">
                  <c:v>0.98</c:v>
                </c:pt>
                <c:pt idx="3672">
                  <c:v>0.93</c:v>
                </c:pt>
                <c:pt idx="3673">
                  <c:v>0.92</c:v>
                </c:pt>
                <c:pt idx="3674">
                  <c:v>0.96</c:v>
                </c:pt>
                <c:pt idx="3675">
                  <c:v>0.96</c:v>
                </c:pt>
                <c:pt idx="3676">
                  <c:v>0.98</c:v>
                </c:pt>
                <c:pt idx="3677">
                  <c:v>0.94</c:v>
                </c:pt>
                <c:pt idx="3678">
                  <c:v>0.96</c:v>
                </c:pt>
                <c:pt idx="3679">
                  <c:v>0.95</c:v>
                </c:pt>
                <c:pt idx="3680">
                  <c:v>0.96</c:v>
                </c:pt>
                <c:pt idx="3681">
                  <c:v>0.95</c:v>
                </c:pt>
                <c:pt idx="3682">
                  <c:v>1.05</c:v>
                </c:pt>
                <c:pt idx="3683">
                  <c:v>1.01</c:v>
                </c:pt>
                <c:pt idx="3684">
                  <c:v>1.02</c:v>
                </c:pt>
                <c:pt idx="3685">
                  <c:v>1.02</c:v>
                </c:pt>
                <c:pt idx="3686">
                  <c:v>1.07</c:v>
                </c:pt>
                <c:pt idx="3687">
                  <c:v>1.0900000000000001</c:v>
                </c:pt>
                <c:pt idx="3688">
                  <c:v>1.06</c:v>
                </c:pt>
                <c:pt idx="3689">
                  <c:v>1.03</c:v>
                </c:pt>
                <c:pt idx="3690">
                  <c:v>1</c:v>
                </c:pt>
                <c:pt idx="3691">
                  <c:v>1.03</c:v>
                </c:pt>
                <c:pt idx="3692">
                  <c:v>1</c:v>
                </c:pt>
                <c:pt idx="3693">
                  <c:v>0.99</c:v>
                </c:pt>
                <c:pt idx="3694">
                  <c:v>0.97</c:v>
                </c:pt>
                <c:pt idx="3695">
                  <c:v>1.01</c:v>
                </c:pt>
                <c:pt idx="3696">
                  <c:v>1.03</c:v>
                </c:pt>
                <c:pt idx="3697">
                  <c:v>1.06</c:v>
                </c:pt>
                <c:pt idx="3698">
                  <c:v>1.06</c:v>
                </c:pt>
                <c:pt idx="3699">
                  <c:v>1.06</c:v>
                </c:pt>
                <c:pt idx="3700">
                  <c:v>1.06</c:v>
                </c:pt>
                <c:pt idx="3701">
                  <c:v>1.07</c:v>
                </c:pt>
                <c:pt idx="3702">
                  <c:v>1.07</c:v>
                </c:pt>
                <c:pt idx="3703">
                  <c:v>1.0900000000000001</c:v>
                </c:pt>
                <c:pt idx="3704">
                  <c:v>1.08</c:v>
                </c:pt>
                <c:pt idx="3705">
                  <c:v>1.1399999999999999</c:v>
                </c:pt>
                <c:pt idx="3706">
                  <c:v>1.1000000000000001</c:v>
                </c:pt>
                <c:pt idx="3707">
                  <c:v>1.05</c:v>
                </c:pt>
                <c:pt idx="3708">
                  <c:v>1.05</c:v>
                </c:pt>
                <c:pt idx="3709">
                  <c:v>1.05</c:v>
                </c:pt>
                <c:pt idx="3710">
                  <c:v>1.03</c:v>
                </c:pt>
                <c:pt idx="3711">
                  <c:v>1.07</c:v>
                </c:pt>
                <c:pt idx="3712">
                  <c:v>1.08</c:v>
                </c:pt>
                <c:pt idx="3713">
                  <c:v>1.07</c:v>
                </c:pt>
                <c:pt idx="3714">
                  <c:v>1.1100000000000001</c:v>
                </c:pt>
                <c:pt idx="3715">
                  <c:v>1.1399999999999999</c:v>
                </c:pt>
                <c:pt idx="3716">
                  <c:v>1.17</c:v>
                </c:pt>
                <c:pt idx="3717">
                  <c:v>1.17</c:v>
                </c:pt>
                <c:pt idx="3718">
                  <c:v>1.22</c:v>
                </c:pt>
                <c:pt idx="3719">
                  <c:v>1.21</c:v>
                </c:pt>
                <c:pt idx="3720">
                  <c:v>1.21</c:v>
                </c:pt>
                <c:pt idx="3721">
                  <c:v>1.24</c:v>
                </c:pt>
                <c:pt idx="3722">
                  <c:v>1.23</c:v>
                </c:pt>
                <c:pt idx="3723">
                  <c:v>1.24</c:v>
                </c:pt>
                <c:pt idx="3724">
                  <c:v>1.2</c:v>
                </c:pt>
                <c:pt idx="3725">
                  <c:v>1.18</c:v>
                </c:pt>
                <c:pt idx="3726">
                  <c:v>1.25</c:v>
                </c:pt>
                <c:pt idx="3727">
                  <c:v>1.23</c:v>
                </c:pt>
                <c:pt idx="3728">
                  <c:v>1.28</c:v>
                </c:pt>
                <c:pt idx="3729">
                  <c:v>1.29</c:v>
                </c:pt>
                <c:pt idx="3730">
                  <c:v>1.28</c:v>
                </c:pt>
                <c:pt idx="3731">
                  <c:v>1.22</c:v>
                </c:pt>
                <c:pt idx="3732">
                  <c:v>1.24</c:v>
                </c:pt>
                <c:pt idx="3733">
                  <c:v>1.22</c:v>
                </c:pt>
                <c:pt idx="3734">
                  <c:v>1.29</c:v>
                </c:pt>
                <c:pt idx="3735">
                  <c:v>1.36</c:v>
                </c:pt>
                <c:pt idx="3736">
                  <c:v>1.41</c:v>
                </c:pt>
                <c:pt idx="3737">
                  <c:v>1.41</c:v>
                </c:pt>
                <c:pt idx="3738">
                  <c:v>1.46</c:v>
                </c:pt>
                <c:pt idx="3739">
                  <c:v>1.42</c:v>
                </c:pt>
                <c:pt idx="3740">
                  <c:v>1.38</c:v>
                </c:pt>
                <c:pt idx="3741">
                  <c:v>1.35</c:v>
                </c:pt>
                <c:pt idx="3742">
                  <c:v>1.35</c:v>
                </c:pt>
                <c:pt idx="3743">
                  <c:v>1.36</c:v>
                </c:pt>
                <c:pt idx="3744">
                  <c:v>1.37</c:v>
                </c:pt>
                <c:pt idx="3745">
                  <c:v>1.31</c:v>
                </c:pt>
                <c:pt idx="3746">
                  <c:v>1.28</c:v>
                </c:pt>
                <c:pt idx="3747">
                  <c:v>1.3</c:v>
                </c:pt>
                <c:pt idx="3748">
                  <c:v>1.28</c:v>
                </c:pt>
                <c:pt idx="3749">
                  <c:v>1.26</c:v>
                </c:pt>
                <c:pt idx="3750">
                  <c:v>1.27</c:v>
                </c:pt>
                <c:pt idx="3751">
                  <c:v>1.28</c:v>
                </c:pt>
                <c:pt idx="3752">
                  <c:v>1.32</c:v>
                </c:pt>
                <c:pt idx="3753">
                  <c:v>1.38</c:v>
                </c:pt>
                <c:pt idx="3754">
                  <c:v>1.43</c:v>
                </c:pt>
                <c:pt idx="3755">
                  <c:v>1.38</c:v>
                </c:pt>
                <c:pt idx="3756">
                  <c:v>1.37</c:v>
                </c:pt>
                <c:pt idx="3757">
                  <c:v>1.29</c:v>
                </c:pt>
                <c:pt idx="3758">
                  <c:v>1.32</c:v>
                </c:pt>
                <c:pt idx="3759">
                  <c:v>1.32</c:v>
                </c:pt>
                <c:pt idx="3760">
                  <c:v>1.34</c:v>
                </c:pt>
                <c:pt idx="3761">
                  <c:v>1.29</c:v>
                </c:pt>
                <c:pt idx="3762">
                  <c:v>1.27</c:v>
                </c:pt>
                <c:pt idx="3763">
                  <c:v>1.29</c:v>
                </c:pt>
                <c:pt idx="3764">
                  <c:v>1.3</c:v>
                </c:pt>
                <c:pt idx="3765">
                  <c:v>1.34</c:v>
                </c:pt>
                <c:pt idx="3766">
                  <c:v>1.36</c:v>
                </c:pt>
                <c:pt idx="3767">
                  <c:v>1.38</c:v>
                </c:pt>
                <c:pt idx="3768">
                  <c:v>1.38</c:v>
                </c:pt>
                <c:pt idx="3769">
                  <c:v>1.38</c:v>
                </c:pt>
                <c:pt idx="3770">
                  <c:v>1.38</c:v>
                </c:pt>
                <c:pt idx="3771">
                  <c:v>1.37</c:v>
                </c:pt>
                <c:pt idx="3772">
                  <c:v>1.36</c:v>
                </c:pt>
                <c:pt idx="3773">
                  <c:v>1.4</c:v>
                </c:pt>
                <c:pt idx="3774">
                  <c:v>1.39</c:v>
                </c:pt>
                <c:pt idx="3775">
                  <c:v>1.37</c:v>
                </c:pt>
                <c:pt idx="3776">
                  <c:v>1.37</c:v>
                </c:pt>
                <c:pt idx="3777">
                  <c:v>1.36</c:v>
                </c:pt>
                <c:pt idx="3778">
                  <c:v>1.33</c:v>
                </c:pt>
                <c:pt idx="3779">
                  <c:v>1.35</c:v>
                </c:pt>
                <c:pt idx="3780">
                  <c:v>1.38</c:v>
                </c:pt>
                <c:pt idx="3781">
                  <c:v>1.37</c:v>
                </c:pt>
                <c:pt idx="3782">
                  <c:v>1.39</c:v>
                </c:pt>
                <c:pt idx="3783">
                  <c:v>1.36</c:v>
                </c:pt>
                <c:pt idx="3784">
                  <c:v>1.37</c:v>
                </c:pt>
                <c:pt idx="3785">
                  <c:v>1.35</c:v>
                </c:pt>
                <c:pt idx="3786">
                  <c:v>1.4</c:v>
                </c:pt>
                <c:pt idx="3787">
                  <c:v>1.39</c:v>
                </c:pt>
                <c:pt idx="3788">
                  <c:v>1.46</c:v>
                </c:pt>
                <c:pt idx="3789">
                  <c:v>1.49</c:v>
                </c:pt>
                <c:pt idx="3790">
                  <c:v>1.46</c:v>
                </c:pt>
                <c:pt idx="3791">
                  <c:v>1.43</c:v>
                </c:pt>
                <c:pt idx="3792">
                  <c:v>1.45</c:v>
                </c:pt>
                <c:pt idx="3793">
                  <c:v>1.51</c:v>
                </c:pt>
                <c:pt idx="3794">
                  <c:v>1.53</c:v>
                </c:pt>
                <c:pt idx="3795">
                  <c:v>1.59</c:v>
                </c:pt>
                <c:pt idx="3796">
                  <c:v>1.64</c:v>
                </c:pt>
                <c:pt idx="3797">
                  <c:v>1.53</c:v>
                </c:pt>
                <c:pt idx="3798">
                  <c:v>1.51</c:v>
                </c:pt>
                <c:pt idx="3799">
                  <c:v>1.42</c:v>
                </c:pt>
                <c:pt idx="3800">
                  <c:v>1.43</c:v>
                </c:pt>
                <c:pt idx="3801">
                  <c:v>1.48</c:v>
                </c:pt>
                <c:pt idx="3802">
                  <c:v>1.52</c:v>
                </c:pt>
                <c:pt idx="3803">
                  <c:v>1.49</c:v>
                </c:pt>
                <c:pt idx="3804">
                  <c:v>1.46</c:v>
                </c:pt>
                <c:pt idx="3805">
                  <c:v>1.48</c:v>
                </c:pt>
                <c:pt idx="3806">
                  <c:v>1.5</c:v>
                </c:pt>
                <c:pt idx="3807">
                  <c:v>1.52</c:v>
                </c:pt>
                <c:pt idx="3808">
                  <c:v>1.5</c:v>
                </c:pt>
                <c:pt idx="3809">
                  <c:v>1.5</c:v>
                </c:pt>
                <c:pt idx="3810">
                  <c:v>1.52</c:v>
                </c:pt>
                <c:pt idx="3811">
                  <c:v>1.51</c:v>
                </c:pt>
                <c:pt idx="3812">
                  <c:v>1.47</c:v>
                </c:pt>
                <c:pt idx="3813">
                  <c:v>1.48</c:v>
                </c:pt>
                <c:pt idx="3814">
                  <c:v>1.46</c:v>
                </c:pt>
                <c:pt idx="3815">
                  <c:v>1.44</c:v>
                </c:pt>
                <c:pt idx="3816">
                  <c:v>1.44</c:v>
                </c:pt>
                <c:pt idx="3817">
                  <c:v>1.41</c:v>
                </c:pt>
                <c:pt idx="3818">
                  <c:v>1.39</c:v>
                </c:pt>
                <c:pt idx="3819">
                  <c:v>1.38</c:v>
                </c:pt>
                <c:pt idx="3820">
                  <c:v>1.45</c:v>
                </c:pt>
                <c:pt idx="3821">
                  <c:v>1.46</c:v>
                </c:pt>
                <c:pt idx="3822">
                  <c:v>1.51</c:v>
                </c:pt>
                <c:pt idx="3823">
                  <c:v>1.47</c:v>
                </c:pt>
                <c:pt idx="3824">
                  <c:v>1.48</c:v>
                </c:pt>
                <c:pt idx="3825">
                  <c:v>1.46</c:v>
                </c:pt>
                <c:pt idx="3826">
                  <c:v>1.48</c:v>
                </c:pt>
                <c:pt idx="3827">
                  <c:v>1.49</c:v>
                </c:pt>
                <c:pt idx="3828">
                  <c:v>1.48</c:v>
                </c:pt>
                <c:pt idx="3829">
                  <c:v>1.47</c:v>
                </c:pt>
                <c:pt idx="3830">
                  <c:v>1.54</c:v>
                </c:pt>
                <c:pt idx="3831">
                  <c:v>1.58</c:v>
                </c:pt>
                <c:pt idx="3832">
                  <c:v>1.6</c:v>
                </c:pt>
                <c:pt idx="3833">
                  <c:v>1.58</c:v>
                </c:pt>
                <c:pt idx="3834">
                  <c:v>1.61</c:v>
                </c:pt>
                <c:pt idx="3835">
                  <c:v>1.59</c:v>
                </c:pt>
                <c:pt idx="3836">
                  <c:v>1.62</c:v>
                </c:pt>
                <c:pt idx="3837">
                  <c:v>1.58</c:v>
                </c:pt>
                <c:pt idx="3838">
                  <c:v>1.63</c:v>
                </c:pt>
                <c:pt idx="3839">
                  <c:v>1.65</c:v>
                </c:pt>
                <c:pt idx="3840">
                  <c:v>1.68</c:v>
                </c:pt>
                <c:pt idx="3841">
                  <c:v>1.72</c:v>
                </c:pt>
                <c:pt idx="3842">
                  <c:v>1.75</c:v>
                </c:pt>
                <c:pt idx="3843">
                  <c:v>1.77</c:v>
                </c:pt>
                <c:pt idx="3844">
                  <c:v>1.73</c:v>
                </c:pt>
                <c:pt idx="3845">
                  <c:v>1.75</c:v>
                </c:pt>
                <c:pt idx="3846">
                  <c:v>1.77</c:v>
                </c:pt>
                <c:pt idx="3847">
                  <c:v>1.83</c:v>
                </c:pt>
                <c:pt idx="3848">
                  <c:v>1.87</c:v>
                </c:pt>
                <c:pt idx="3849">
                  <c:v>1.86</c:v>
                </c:pt>
                <c:pt idx="3850">
                  <c:v>1.88</c:v>
                </c:pt>
                <c:pt idx="3851">
                  <c:v>1.81</c:v>
                </c:pt>
                <c:pt idx="3852">
                  <c:v>1.78</c:v>
                </c:pt>
                <c:pt idx="3853">
                  <c:v>1.72</c:v>
                </c:pt>
                <c:pt idx="3854">
                  <c:v>1.76</c:v>
                </c:pt>
                <c:pt idx="3855">
                  <c:v>1.75</c:v>
                </c:pt>
                <c:pt idx="3856">
                  <c:v>1.79</c:v>
                </c:pt>
                <c:pt idx="3857">
                  <c:v>1.78</c:v>
                </c:pt>
                <c:pt idx="3858">
                  <c:v>1.87</c:v>
                </c:pt>
                <c:pt idx="3859">
                  <c:v>1.86</c:v>
                </c:pt>
                <c:pt idx="3860">
                  <c:v>1.89</c:v>
                </c:pt>
                <c:pt idx="3861">
                  <c:v>1.95</c:v>
                </c:pt>
                <c:pt idx="3862">
                  <c:v>1.95</c:v>
                </c:pt>
                <c:pt idx="3863">
                  <c:v>1.97</c:v>
                </c:pt>
                <c:pt idx="3864">
                  <c:v>1.99</c:v>
                </c:pt>
                <c:pt idx="3865">
                  <c:v>2</c:v>
                </c:pt>
                <c:pt idx="3866">
                  <c:v>1.99</c:v>
                </c:pt>
                <c:pt idx="3867">
                  <c:v>1.99</c:v>
                </c:pt>
                <c:pt idx="3868">
                  <c:v>1.95</c:v>
                </c:pt>
                <c:pt idx="3869">
                  <c:v>1.99</c:v>
                </c:pt>
                <c:pt idx="3870">
                  <c:v>2.0699999999999998</c:v>
                </c:pt>
                <c:pt idx="3871">
                  <c:v>2.13</c:v>
                </c:pt>
                <c:pt idx="3872">
                  <c:v>2.14</c:v>
                </c:pt>
                <c:pt idx="3873">
                  <c:v>2.1800000000000002</c:v>
                </c:pt>
                <c:pt idx="3874">
                  <c:v>2.13</c:v>
                </c:pt>
                <c:pt idx="3875">
                  <c:v>2.13</c:v>
                </c:pt>
                <c:pt idx="3876">
                  <c:v>2.15</c:v>
                </c:pt>
                <c:pt idx="3877">
                  <c:v>2.16</c:v>
                </c:pt>
                <c:pt idx="3878">
                  <c:v>2.08</c:v>
                </c:pt>
                <c:pt idx="3879">
                  <c:v>2.06</c:v>
                </c:pt>
                <c:pt idx="3880">
                  <c:v>2.17</c:v>
                </c:pt>
                <c:pt idx="3881">
                  <c:v>2.09</c:v>
                </c:pt>
                <c:pt idx="3882">
                  <c:v>2.04</c:v>
                </c:pt>
                <c:pt idx="3883">
                  <c:v>2</c:v>
                </c:pt>
                <c:pt idx="3884">
                  <c:v>1.97</c:v>
                </c:pt>
                <c:pt idx="3885">
                  <c:v>1.96</c:v>
                </c:pt>
                <c:pt idx="3886">
                  <c:v>1.94</c:v>
                </c:pt>
                <c:pt idx="3887">
                  <c:v>2.0099999999999998</c:v>
                </c:pt>
                <c:pt idx="3888">
                  <c:v>2.0499999999999998</c:v>
                </c:pt>
                <c:pt idx="3889">
                  <c:v>2.06</c:v>
                </c:pt>
                <c:pt idx="3890">
                  <c:v>2.09</c:v>
                </c:pt>
                <c:pt idx="3891">
                  <c:v>2.11</c:v>
                </c:pt>
                <c:pt idx="3892">
                  <c:v>2.02</c:v>
                </c:pt>
                <c:pt idx="3893">
                  <c:v>2</c:v>
                </c:pt>
                <c:pt idx="3894">
                  <c:v>1.99</c:v>
                </c:pt>
                <c:pt idx="3895">
                  <c:v>2.0299999999999998</c:v>
                </c:pt>
                <c:pt idx="3896">
                  <c:v>1.98</c:v>
                </c:pt>
                <c:pt idx="3897">
                  <c:v>2.06</c:v>
                </c:pt>
                <c:pt idx="3898">
                  <c:v>2.0699999999999998</c:v>
                </c:pt>
                <c:pt idx="3899">
                  <c:v>2.06</c:v>
                </c:pt>
                <c:pt idx="3900">
                  <c:v>2.14</c:v>
                </c:pt>
                <c:pt idx="3901">
                  <c:v>2.1800000000000002</c:v>
                </c:pt>
                <c:pt idx="3902">
                  <c:v>2.12</c:v>
                </c:pt>
                <c:pt idx="3903">
                  <c:v>2.09</c:v>
                </c:pt>
                <c:pt idx="3904">
                  <c:v>2.06</c:v>
                </c:pt>
                <c:pt idx="3905">
                  <c:v>2.1</c:v>
                </c:pt>
                <c:pt idx="3906">
                  <c:v>2.14</c:v>
                </c:pt>
                <c:pt idx="3907">
                  <c:v>2.2000000000000002</c:v>
                </c:pt>
                <c:pt idx="3908">
                  <c:v>2.21</c:v>
                </c:pt>
                <c:pt idx="3909">
                  <c:v>2.17</c:v>
                </c:pt>
                <c:pt idx="3910">
                  <c:v>2.14</c:v>
                </c:pt>
                <c:pt idx="3911">
                  <c:v>2.15</c:v>
                </c:pt>
                <c:pt idx="3912">
                  <c:v>2.23</c:v>
                </c:pt>
                <c:pt idx="3913">
                  <c:v>2.27</c:v>
                </c:pt>
                <c:pt idx="3914">
                  <c:v>2.2200000000000002</c:v>
                </c:pt>
                <c:pt idx="3915">
                  <c:v>2.2200000000000002</c:v>
                </c:pt>
                <c:pt idx="3916">
                  <c:v>2.1800000000000002</c:v>
                </c:pt>
                <c:pt idx="3917">
                  <c:v>2.14</c:v>
                </c:pt>
                <c:pt idx="3918">
                  <c:v>2.23</c:v>
                </c:pt>
                <c:pt idx="3919">
                  <c:v>2.14</c:v>
                </c:pt>
                <c:pt idx="3920">
                  <c:v>2.11</c:v>
                </c:pt>
                <c:pt idx="3921">
                  <c:v>1.99</c:v>
                </c:pt>
                <c:pt idx="3922">
                  <c:v>2.0099999999999998</c:v>
                </c:pt>
                <c:pt idx="3923">
                  <c:v>2.0099999999999998</c:v>
                </c:pt>
                <c:pt idx="3924">
                  <c:v>1.96</c:v>
                </c:pt>
                <c:pt idx="3925">
                  <c:v>2.0099999999999998</c:v>
                </c:pt>
                <c:pt idx="3926">
                  <c:v>2</c:v>
                </c:pt>
                <c:pt idx="3927">
                  <c:v>1.93</c:v>
                </c:pt>
                <c:pt idx="3928">
                  <c:v>1.95</c:v>
                </c:pt>
                <c:pt idx="3929">
                  <c:v>1.93</c:v>
                </c:pt>
                <c:pt idx="3930">
                  <c:v>1.89</c:v>
                </c:pt>
                <c:pt idx="3931">
                  <c:v>1.88</c:v>
                </c:pt>
                <c:pt idx="3932">
                  <c:v>1.88</c:v>
                </c:pt>
                <c:pt idx="3933">
                  <c:v>1.87</c:v>
                </c:pt>
                <c:pt idx="3934">
                  <c:v>1.93</c:v>
                </c:pt>
                <c:pt idx="3935">
                  <c:v>1.88</c:v>
                </c:pt>
                <c:pt idx="3936">
                  <c:v>1.85</c:v>
                </c:pt>
                <c:pt idx="3937">
                  <c:v>1.82</c:v>
                </c:pt>
                <c:pt idx="3938">
                  <c:v>1.79</c:v>
                </c:pt>
                <c:pt idx="3939">
                  <c:v>1.78</c:v>
                </c:pt>
                <c:pt idx="3940">
                  <c:v>1.78</c:v>
                </c:pt>
                <c:pt idx="3941">
                  <c:v>1.78</c:v>
                </c:pt>
                <c:pt idx="3942">
                  <c:v>1.75</c:v>
                </c:pt>
                <c:pt idx="3943">
                  <c:v>1.75</c:v>
                </c:pt>
                <c:pt idx="3944">
                  <c:v>1.81</c:v>
                </c:pt>
                <c:pt idx="3945">
                  <c:v>1.88</c:v>
                </c:pt>
                <c:pt idx="3946">
                  <c:v>1.86</c:v>
                </c:pt>
                <c:pt idx="3947">
                  <c:v>1.93</c:v>
                </c:pt>
                <c:pt idx="3948">
                  <c:v>1.94</c:v>
                </c:pt>
                <c:pt idx="3949">
                  <c:v>1.93</c:v>
                </c:pt>
                <c:pt idx="3950">
                  <c:v>1.92</c:v>
                </c:pt>
                <c:pt idx="3951">
                  <c:v>2.0499999999999998</c:v>
                </c:pt>
                <c:pt idx="3952">
                  <c:v>2.0499999999999998</c:v>
                </c:pt>
                <c:pt idx="3953">
                  <c:v>2.0699999999999998</c:v>
                </c:pt>
                <c:pt idx="3954">
                  <c:v>2.11</c:v>
                </c:pt>
                <c:pt idx="3955">
                  <c:v>2.2599999999999998</c:v>
                </c:pt>
                <c:pt idx="3956">
                  <c:v>2.21</c:v>
                </c:pt>
                <c:pt idx="3957">
                  <c:v>2.2200000000000002</c:v>
                </c:pt>
                <c:pt idx="3958">
                  <c:v>2.2000000000000002</c:v>
                </c:pt>
                <c:pt idx="3959">
                  <c:v>2.15</c:v>
                </c:pt>
                <c:pt idx="3960">
                  <c:v>2.11</c:v>
                </c:pt>
                <c:pt idx="3961">
                  <c:v>2.14</c:v>
                </c:pt>
                <c:pt idx="3962">
                  <c:v>2.17</c:v>
                </c:pt>
                <c:pt idx="3963">
                  <c:v>2.16</c:v>
                </c:pt>
                <c:pt idx="3964">
                  <c:v>2.1800000000000002</c:v>
                </c:pt>
                <c:pt idx="3965">
                  <c:v>2.2200000000000002</c:v>
                </c:pt>
                <c:pt idx="3966">
                  <c:v>2.1800000000000002</c:v>
                </c:pt>
                <c:pt idx="3967">
                  <c:v>2.17</c:v>
                </c:pt>
                <c:pt idx="3968">
                  <c:v>2.21</c:v>
                </c:pt>
                <c:pt idx="3969">
                  <c:v>2.15</c:v>
                </c:pt>
                <c:pt idx="3970">
                  <c:v>2.23</c:v>
                </c:pt>
                <c:pt idx="3971">
                  <c:v>2.2599999999999998</c:v>
                </c:pt>
                <c:pt idx="3972">
                  <c:v>2.2599999999999998</c:v>
                </c:pt>
                <c:pt idx="3973">
                  <c:v>2.21</c:v>
                </c:pt>
                <c:pt idx="3974">
                  <c:v>2.15</c:v>
                </c:pt>
                <c:pt idx="3975">
                  <c:v>2.12</c:v>
                </c:pt>
                <c:pt idx="3976">
                  <c:v>2.16</c:v>
                </c:pt>
                <c:pt idx="3977">
                  <c:v>2.17</c:v>
                </c:pt>
                <c:pt idx="3978">
                  <c:v>2.2000000000000002</c:v>
                </c:pt>
                <c:pt idx="3979">
                  <c:v>2.21</c:v>
                </c:pt>
                <c:pt idx="3980">
                  <c:v>2.17</c:v>
                </c:pt>
                <c:pt idx="3981">
                  <c:v>2.16</c:v>
                </c:pt>
                <c:pt idx="3982">
                  <c:v>2.2000000000000002</c:v>
                </c:pt>
                <c:pt idx="3983">
                  <c:v>2.12</c:v>
                </c:pt>
                <c:pt idx="3984">
                  <c:v>2.0499999999999998</c:v>
                </c:pt>
                <c:pt idx="3985">
                  <c:v>2.11</c:v>
                </c:pt>
                <c:pt idx="3986">
                  <c:v>2.11</c:v>
                </c:pt>
                <c:pt idx="3987">
                  <c:v>2.16</c:v>
                </c:pt>
                <c:pt idx="3988">
                  <c:v>2.14</c:v>
                </c:pt>
                <c:pt idx="3989">
                  <c:v>2.14</c:v>
                </c:pt>
                <c:pt idx="3990">
                  <c:v>2.1</c:v>
                </c:pt>
                <c:pt idx="3991">
                  <c:v>2.12</c:v>
                </c:pt>
                <c:pt idx="3992">
                  <c:v>2.14</c:v>
                </c:pt>
                <c:pt idx="3993">
                  <c:v>2.12</c:v>
                </c:pt>
                <c:pt idx="3994">
                  <c:v>2.1800000000000002</c:v>
                </c:pt>
                <c:pt idx="3995">
                  <c:v>2.2000000000000002</c:v>
                </c:pt>
                <c:pt idx="3996">
                  <c:v>2.2200000000000002</c:v>
                </c:pt>
                <c:pt idx="3997">
                  <c:v>2.2200000000000002</c:v>
                </c:pt>
                <c:pt idx="3998">
                  <c:v>2.2400000000000002</c:v>
                </c:pt>
                <c:pt idx="3999">
                  <c:v>2.23</c:v>
                </c:pt>
                <c:pt idx="4000">
                  <c:v>2.23</c:v>
                </c:pt>
                <c:pt idx="4001">
                  <c:v>2.2200000000000002</c:v>
                </c:pt>
                <c:pt idx="4002">
                  <c:v>2.23</c:v>
                </c:pt>
                <c:pt idx="4003">
                  <c:v>2.25</c:v>
                </c:pt>
                <c:pt idx="4004">
                  <c:v>2.2400000000000002</c:v>
                </c:pt>
                <c:pt idx="4005">
                  <c:v>2.25</c:v>
                </c:pt>
                <c:pt idx="4006">
                  <c:v>2.15</c:v>
                </c:pt>
                <c:pt idx="4007">
                  <c:v>2.2400000000000002</c:v>
                </c:pt>
                <c:pt idx="4008">
                  <c:v>2.25</c:v>
                </c:pt>
                <c:pt idx="4009">
                  <c:v>2.27</c:v>
                </c:pt>
                <c:pt idx="4010">
                  <c:v>2.29</c:v>
                </c:pt>
                <c:pt idx="4011">
                  <c:v>2.31</c:v>
                </c:pt>
                <c:pt idx="4012">
                  <c:v>2.2799999999999998</c:v>
                </c:pt>
                <c:pt idx="4013">
                  <c:v>2.38</c:v>
                </c:pt>
                <c:pt idx="4014">
                  <c:v>2.44</c:v>
                </c:pt>
                <c:pt idx="4015">
                  <c:v>2.4700000000000002</c:v>
                </c:pt>
                <c:pt idx="4016">
                  <c:v>2.5099999999999998</c:v>
                </c:pt>
                <c:pt idx="4017">
                  <c:v>2.5099999999999998</c:v>
                </c:pt>
                <c:pt idx="4018">
                  <c:v>2.5499999999999998</c:v>
                </c:pt>
                <c:pt idx="4019">
                  <c:v>2.57</c:v>
                </c:pt>
                <c:pt idx="4020">
                  <c:v>2.65</c:v>
                </c:pt>
                <c:pt idx="4021">
                  <c:v>2.65</c:v>
                </c:pt>
                <c:pt idx="4022">
                  <c:v>2.62</c:v>
                </c:pt>
                <c:pt idx="4023">
                  <c:v>2.63</c:v>
                </c:pt>
                <c:pt idx="4024">
                  <c:v>2.6</c:v>
                </c:pt>
                <c:pt idx="4025">
                  <c:v>2.5499999999999998</c:v>
                </c:pt>
                <c:pt idx="4026">
                  <c:v>2.56</c:v>
                </c:pt>
                <c:pt idx="4027">
                  <c:v>2.52</c:v>
                </c:pt>
                <c:pt idx="4028">
                  <c:v>2.48</c:v>
                </c:pt>
                <c:pt idx="4029">
                  <c:v>2.42</c:v>
                </c:pt>
                <c:pt idx="4030">
                  <c:v>2.36</c:v>
                </c:pt>
                <c:pt idx="4031">
                  <c:v>2.35</c:v>
                </c:pt>
                <c:pt idx="4032">
                  <c:v>2.36</c:v>
                </c:pt>
                <c:pt idx="4033">
                  <c:v>2.2999999999999998</c:v>
                </c:pt>
                <c:pt idx="4034">
                  <c:v>2.3199999999999998</c:v>
                </c:pt>
                <c:pt idx="4035">
                  <c:v>2.35</c:v>
                </c:pt>
                <c:pt idx="4036">
                  <c:v>2.35</c:v>
                </c:pt>
                <c:pt idx="4037">
                  <c:v>2.36</c:v>
                </c:pt>
                <c:pt idx="4038">
                  <c:v>2.39</c:v>
                </c:pt>
                <c:pt idx="4039">
                  <c:v>2.4</c:v>
                </c:pt>
                <c:pt idx="4040">
                  <c:v>2.35</c:v>
                </c:pt>
                <c:pt idx="4041">
                  <c:v>2.29</c:v>
                </c:pt>
                <c:pt idx="4042">
                  <c:v>2.36</c:v>
                </c:pt>
                <c:pt idx="4043">
                  <c:v>2.39</c:v>
                </c:pt>
                <c:pt idx="4044">
                  <c:v>2.4300000000000002</c:v>
                </c:pt>
                <c:pt idx="4045">
                  <c:v>2.44</c:v>
                </c:pt>
                <c:pt idx="4046">
                  <c:v>2.41</c:v>
                </c:pt>
                <c:pt idx="4047">
                  <c:v>2.42</c:v>
                </c:pt>
                <c:pt idx="4048">
                  <c:v>2.4</c:v>
                </c:pt>
                <c:pt idx="4049">
                  <c:v>2.41</c:v>
                </c:pt>
                <c:pt idx="4050">
                  <c:v>2.41</c:v>
                </c:pt>
                <c:pt idx="4051">
                  <c:v>2.42</c:v>
                </c:pt>
                <c:pt idx="4052">
                  <c:v>2.41</c:v>
                </c:pt>
                <c:pt idx="4053">
                  <c:v>2.4700000000000002</c:v>
                </c:pt>
                <c:pt idx="4054">
                  <c:v>2.4700000000000002</c:v>
                </c:pt>
                <c:pt idx="4055">
                  <c:v>2.44</c:v>
                </c:pt>
                <c:pt idx="4056">
                  <c:v>2.44</c:v>
                </c:pt>
                <c:pt idx="4057">
                  <c:v>2.4500000000000002</c:v>
                </c:pt>
                <c:pt idx="4058">
                  <c:v>2.5099999999999998</c:v>
                </c:pt>
                <c:pt idx="4059">
                  <c:v>2.46</c:v>
                </c:pt>
                <c:pt idx="4060">
                  <c:v>2.46</c:v>
                </c:pt>
                <c:pt idx="4061">
                  <c:v>2.48</c:v>
                </c:pt>
                <c:pt idx="4062">
                  <c:v>2.5</c:v>
                </c:pt>
                <c:pt idx="4063">
                  <c:v>2.52</c:v>
                </c:pt>
                <c:pt idx="4064">
                  <c:v>2.5099999999999998</c:v>
                </c:pt>
                <c:pt idx="4065">
                  <c:v>2.54</c:v>
                </c:pt>
                <c:pt idx="4066">
                  <c:v>2.54</c:v>
                </c:pt>
                <c:pt idx="4067">
                  <c:v>2.5499999999999998</c:v>
                </c:pt>
                <c:pt idx="4068">
                  <c:v>2.5099999999999998</c:v>
                </c:pt>
                <c:pt idx="4069">
                  <c:v>2.52</c:v>
                </c:pt>
                <c:pt idx="4070">
                  <c:v>2.57</c:v>
                </c:pt>
                <c:pt idx="4071">
                  <c:v>2.57</c:v>
                </c:pt>
                <c:pt idx="4072">
                  <c:v>2.63</c:v>
                </c:pt>
                <c:pt idx="4073">
                  <c:v>2.6</c:v>
                </c:pt>
                <c:pt idx="4074">
                  <c:v>2.57</c:v>
                </c:pt>
                <c:pt idx="4075">
                  <c:v>2.57</c:v>
                </c:pt>
                <c:pt idx="4076">
                  <c:v>2.56</c:v>
                </c:pt>
                <c:pt idx="4077">
                  <c:v>2.5499999999999998</c:v>
                </c:pt>
                <c:pt idx="4078">
                  <c:v>2.56</c:v>
                </c:pt>
                <c:pt idx="4079">
                  <c:v>2.56</c:v>
                </c:pt>
                <c:pt idx="4080">
                  <c:v>2.58</c:v>
                </c:pt>
                <c:pt idx="4081">
                  <c:v>2.58</c:v>
                </c:pt>
                <c:pt idx="4082">
                  <c:v>2.52</c:v>
                </c:pt>
                <c:pt idx="4083">
                  <c:v>2.52</c:v>
                </c:pt>
                <c:pt idx="4084">
                  <c:v>2.4900000000000002</c:v>
                </c:pt>
                <c:pt idx="4085">
                  <c:v>2.5099999999999998</c:v>
                </c:pt>
                <c:pt idx="4086">
                  <c:v>2.56</c:v>
                </c:pt>
                <c:pt idx="4087">
                  <c:v>2.54</c:v>
                </c:pt>
                <c:pt idx="4088">
                  <c:v>2.52</c:v>
                </c:pt>
                <c:pt idx="4089">
                  <c:v>2.5099999999999998</c:v>
                </c:pt>
                <c:pt idx="4090">
                  <c:v>2.5</c:v>
                </c:pt>
                <c:pt idx="4091">
                  <c:v>2.46</c:v>
                </c:pt>
                <c:pt idx="4092">
                  <c:v>2.44</c:v>
                </c:pt>
                <c:pt idx="4093">
                  <c:v>2.46</c:v>
                </c:pt>
                <c:pt idx="4094">
                  <c:v>2.4300000000000002</c:v>
                </c:pt>
                <c:pt idx="4095">
                  <c:v>2.38</c:v>
                </c:pt>
                <c:pt idx="4096">
                  <c:v>2.4</c:v>
                </c:pt>
                <c:pt idx="4097">
                  <c:v>2.41</c:v>
                </c:pt>
                <c:pt idx="4098">
                  <c:v>2.4300000000000002</c:v>
                </c:pt>
                <c:pt idx="4099">
                  <c:v>2.4500000000000002</c:v>
                </c:pt>
                <c:pt idx="4100">
                  <c:v>2.48</c:v>
                </c:pt>
                <c:pt idx="4101">
                  <c:v>2.4900000000000002</c:v>
                </c:pt>
                <c:pt idx="4102">
                  <c:v>2.4300000000000002</c:v>
                </c:pt>
                <c:pt idx="4103">
                  <c:v>2.41</c:v>
                </c:pt>
                <c:pt idx="4104">
                  <c:v>2.35</c:v>
                </c:pt>
                <c:pt idx="4105">
                  <c:v>2.2799999999999998</c:v>
                </c:pt>
                <c:pt idx="4106">
                  <c:v>2.2200000000000002</c:v>
                </c:pt>
                <c:pt idx="4107">
                  <c:v>2.19</c:v>
                </c:pt>
                <c:pt idx="4108">
                  <c:v>2.2000000000000002</c:v>
                </c:pt>
                <c:pt idx="4109">
                  <c:v>2.2200000000000002</c:v>
                </c:pt>
                <c:pt idx="4110">
                  <c:v>2.1800000000000002</c:v>
                </c:pt>
                <c:pt idx="4111">
                  <c:v>2.17</c:v>
                </c:pt>
                <c:pt idx="4112">
                  <c:v>2.21</c:v>
                </c:pt>
                <c:pt idx="4113">
                  <c:v>2.14</c:v>
                </c:pt>
                <c:pt idx="4114">
                  <c:v>2.16</c:v>
                </c:pt>
                <c:pt idx="4115">
                  <c:v>2.16</c:v>
                </c:pt>
                <c:pt idx="4116">
                  <c:v>2.13</c:v>
                </c:pt>
                <c:pt idx="4117">
                  <c:v>2.12</c:v>
                </c:pt>
                <c:pt idx="4118">
                  <c:v>2.13</c:v>
                </c:pt>
                <c:pt idx="4119">
                  <c:v>2.14</c:v>
                </c:pt>
                <c:pt idx="4120">
                  <c:v>2.16</c:v>
                </c:pt>
                <c:pt idx="4121">
                  <c:v>2.14</c:v>
                </c:pt>
                <c:pt idx="4122">
                  <c:v>2.15</c:v>
                </c:pt>
                <c:pt idx="4123">
                  <c:v>2.1</c:v>
                </c:pt>
                <c:pt idx="4124">
                  <c:v>2.02</c:v>
                </c:pt>
                <c:pt idx="4125">
                  <c:v>2.0299999999999998</c:v>
                </c:pt>
                <c:pt idx="4126">
                  <c:v>2.06</c:v>
                </c:pt>
                <c:pt idx="4127">
                  <c:v>2.1</c:v>
                </c:pt>
                <c:pt idx="4128">
                  <c:v>2.08</c:v>
                </c:pt>
                <c:pt idx="4129">
                  <c:v>2.1</c:v>
                </c:pt>
                <c:pt idx="4130">
                  <c:v>2.0699999999999998</c:v>
                </c:pt>
                <c:pt idx="4131">
                  <c:v>2.0099999999999998</c:v>
                </c:pt>
                <c:pt idx="4132">
                  <c:v>2.0499999999999998</c:v>
                </c:pt>
                <c:pt idx="4133">
                  <c:v>2.09</c:v>
                </c:pt>
                <c:pt idx="4134">
                  <c:v>2.08</c:v>
                </c:pt>
                <c:pt idx="4135">
                  <c:v>2.08</c:v>
                </c:pt>
                <c:pt idx="4136">
                  <c:v>2.14</c:v>
                </c:pt>
                <c:pt idx="4137">
                  <c:v>2.14</c:v>
                </c:pt>
                <c:pt idx="4138">
                  <c:v>2.12</c:v>
                </c:pt>
                <c:pt idx="4139">
                  <c:v>2.13</c:v>
                </c:pt>
                <c:pt idx="4140">
                  <c:v>2.11</c:v>
                </c:pt>
                <c:pt idx="4141">
                  <c:v>2.12</c:v>
                </c:pt>
                <c:pt idx="4142">
                  <c:v>2.25</c:v>
                </c:pt>
                <c:pt idx="4143">
                  <c:v>2.23</c:v>
                </c:pt>
                <c:pt idx="4144">
                  <c:v>2.2400000000000002</c:v>
                </c:pt>
                <c:pt idx="4145">
                  <c:v>2.25</c:v>
                </c:pt>
                <c:pt idx="4146">
                  <c:v>2.25</c:v>
                </c:pt>
                <c:pt idx="4147">
                  <c:v>2.29</c:v>
                </c:pt>
                <c:pt idx="4148">
                  <c:v>2.2000000000000002</c:v>
                </c:pt>
                <c:pt idx="4149">
                  <c:v>2.2000000000000002</c:v>
                </c:pt>
                <c:pt idx="4150">
                  <c:v>2.2400000000000002</c:v>
                </c:pt>
                <c:pt idx="4151">
                  <c:v>2.27</c:v>
                </c:pt>
                <c:pt idx="4152">
                  <c:v>2.2200000000000002</c:v>
                </c:pt>
                <c:pt idx="4153">
                  <c:v>2.2000000000000002</c:v>
                </c:pt>
                <c:pt idx="4154">
                  <c:v>2.2400000000000002</c:v>
                </c:pt>
                <c:pt idx="4155">
                  <c:v>2.2400000000000002</c:v>
                </c:pt>
                <c:pt idx="4156">
                  <c:v>2.19</c:v>
                </c:pt>
                <c:pt idx="4157">
                  <c:v>2.19</c:v>
                </c:pt>
                <c:pt idx="4158">
                  <c:v>2.21</c:v>
                </c:pt>
                <c:pt idx="4159">
                  <c:v>2.1800000000000002</c:v>
                </c:pt>
                <c:pt idx="4160">
                  <c:v>2.2000000000000002</c:v>
                </c:pt>
                <c:pt idx="4161">
                  <c:v>2.25</c:v>
                </c:pt>
                <c:pt idx="4162">
                  <c:v>2.21</c:v>
                </c:pt>
                <c:pt idx="4163">
                  <c:v>2.21</c:v>
                </c:pt>
                <c:pt idx="4164">
                  <c:v>2.13</c:v>
                </c:pt>
                <c:pt idx="4165">
                  <c:v>2.17</c:v>
                </c:pt>
                <c:pt idx="4166">
                  <c:v>2.15</c:v>
                </c:pt>
                <c:pt idx="4167">
                  <c:v>2.2000000000000002</c:v>
                </c:pt>
                <c:pt idx="4168">
                  <c:v>2.2200000000000002</c:v>
                </c:pt>
                <c:pt idx="4169">
                  <c:v>2.2200000000000002</c:v>
                </c:pt>
                <c:pt idx="4170">
                  <c:v>2.16</c:v>
                </c:pt>
                <c:pt idx="4171">
                  <c:v>2.1</c:v>
                </c:pt>
                <c:pt idx="4172">
                  <c:v>2.02</c:v>
                </c:pt>
                <c:pt idx="4173">
                  <c:v>2.04</c:v>
                </c:pt>
                <c:pt idx="4174">
                  <c:v>2.08</c:v>
                </c:pt>
                <c:pt idx="4175">
                  <c:v>2.11</c:v>
                </c:pt>
                <c:pt idx="4176">
                  <c:v>2.06</c:v>
                </c:pt>
                <c:pt idx="4177">
                  <c:v>2.0699999999999998</c:v>
                </c:pt>
                <c:pt idx="4178">
                  <c:v>2.0699999999999998</c:v>
                </c:pt>
                <c:pt idx="4179">
                  <c:v>2.08</c:v>
                </c:pt>
                <c:pt idx="4180">
                  <c:v>1.99</c:v>
                </c:pt>
                <c:pt idx="4181">
                  <c:v>1.88</c:v>
                </c:pt>
                <c:pt idx="4182">
                  <c:v>1.89</c:v>
                </c:pt>
                <c:pt idx="4183">
                  <c:v>1.92</c:v>
                </c:pt>
                <c:pt idx="4184">
                  <c:v>1.95</c:v>
                </c:pt>
                <c:pt idx="4185">
                  <c:v>2</c:v>
                </c:pt>
                <c:pt idx="4186">
                  <c:v>2.0699999999999998</c:v>
                </c:pt>
                <c:pt idx="4187">
                  <c:v>2.04</c:v>
                </c:pt>
                <c:pt idx="4188">
                  <c:v>2.04</c:v>
                </c:pt>
                <c:pt idx="4189">
                  <c:v>2.02</c:v>
                </c:pt>
                <c:pt idx="4190">
                  <c:v>2</c:v>
                </c:pt>
                <c:pt idx="4191">
                  <c:v>2.04</c:v>
                </c:pt>
                <c:pt idx="4192">
                  <c:v>2.0299999999999998</c:v>
                </c:pt>
                <c:pt idx="4193">
                  <c:v>2.02</c:v>
                </c:pt>
                <c:pt idx="4194">
                  <c:v>2.06</c:v>
                </c:pt>
                <c:pt idx="4195">
                  <c:v>2.0699999999999998</c:v>
                </c:pt>
                <c:pt idx="4196">
                  <c:v>2.11</c:v>
                </c:pt>
                <c:pt idx="4197">
                  <c:v>2.11</c:v>
                </c:pt>
                <c:pt idx="4198">
                  <c:v>2.0699999999999998</c:v>
                </c:pt>
                <c:pt idx="4199">
                  <c:v>2.12</c:v>
                </c:pt>
                <c:pt idx="4200">
                  <c:v>2.17</c:v>
                </c:pt>
                <c:pt idx="4201">
                  <c:v>2.17</c:v>
                </c:pt>
                <c:pt idx="4202">
                  <c:v>2.15</c:v>
                </c:pt>
                <c:pt idx="4203">
                  <c:v>2.14</c:v>
                </c:pt>
                <c:pt idx="4204">
                  <c:v>2.12</c:v>
                </c:pt>
                <c:pt idx="4205">
                  <c:v>2.1</c:v>
                </c:pt>
                <c:pt idx="4206">
                  <c:v>2.11</c:v>
                </c:pt>
                <c:pt idx="4207">
                  <c:v>2.12</c:v>
                </c:pt>
                <c:pt idx="4208">
                  <c:v>2.09</c:v>
                </c:pt>
                <c:pt idx="4209">
                  <c:v>2.09</c:v>
                </c:pt>
                <c:pt idx="4210">
                  <c:v>2.09</c:v>
                </c:pt>
                <c:pt idx="4211">
                  <c:v>2.09</c:v>
                </c:pt>
                <c:pt idx="4212">
                  <c:v>2.09</c:v>
                </c:pt>
                <c:pt idx="4213">
                  <c:v>2.1</c:v>
                </c:pt>
                <c:pt idx="4214">
                  <c:v>2.14</c:v>
                </c:pt>
                <c:pt idx="4215">
                  <c:v>2.15</c:v>
                </c:pt>
                <c:pt idx="4216">
                  <c:v>2.14</c:v>
                </c:pt>
                <c:pt idx="4217">
                  <c:v>2.17</c:v>
                </c:pt>
                <c:pt idx="4218">
                  <c:v>2.2000000000000002</c:v>
                </c:pt>
                <c:pt idx="4219">
                  <c:v>2.2200000000000002</c:v>
                </c:pt>
                <c:pt idx="4220">
                  <c:v>2.21</c:v>
                </c:pt>
                <c:pt idx="4221">
                  <c:v>2.17</c:v>
                </c:pt>
                <c:pt idx="4222">
                  <c:v>2.13</c:v>
                </c:pt>
                <c:pt idx="4223">
                  <c:v>2.09</c:v>
                </c:pt>
                <c:pt idx="4224">
                  <c:v>2.13</c:v>
                </c:pt>
                <c:pt idx="4225">
                  <c:v>2.1</c:v>
                </c:pt>
                <c:pt idx="4226">
                  <c:v>2.1</c:v>
                </c:pt>
                <c:pt idx="4227">
                  <c:v>2.14</c:v>
                </c:pt>
                <c:pt idx="4228">
                  <c:v>2.11</c:v>
                </c:pt>
                <c:pt idx="4229">
                  <c:v>2.06</c:v>
                </c:pt>
                <c:pt idx="4230">
                  <c:v>2.02</c:v>
                </c:pt>
                <c:pt idx="4231">
                  <c:v>2.0699999999999998</c:v>
                </c:pt>
                <c:pt idx="4232">
                  <c:v>2.08</c:v>
                </c:pt>
                <c:pt idx="4233">
                  <c:v>2.06</c:v>
                </c:pt>
                <c:pt idx="4234">
                  <c:v>2.02</c:v>
                </c:pt>
                <c:pt idx="4235">
                  <c:v>1.97</c:v>
                </c:pt>
                <c:pt idx="4236">
                  <c:v>1.98</c:v>
                </c:pt>
                <c:pt idx="4237">
                  <c:v>1.92</c:v>
                </c:pt>
                <c:pt idx="4238">
                  <c:v>1.89</c:v>
                </c:pt>
                <c:pt idx="4239">
                  <c:v>1.92</c:v>
                </c:pt>
                <c:pt idx="4240">
                  <c:v>1.91</c:v>
                </c:pt>
                <c:pt idx="4241">
                  <c:v>1.88</c:v>
                </c:pt>
                <c:pt idx="4242">
                  <c:v>1.88</c:v>
                </c:pt>
                <c:pt idx="4243">
                  <c:v>1.8</c:v>
                </c:pt>
                <c:pt idx="4244">
                  <c:v>1.78</c:v>
                </c:pt>
                <c:pt idx="4245">
                  <c:v>1.76</c:v>
                </c:pt>
                <c:pt idx="4246">
                  <c:v>1.78</c:v>
                </c:pt>
                <c:pt idx="4247">
                  <c:v>1.78</c:v>
                </c:pt>
                <c:pt idx="4248">
                  <c:v>1.82</c:v>
                </c:pt>
                <c:pt idx="4249">
                  <c:v>1.84</c:v>
                </c:pt>
                <c:pt idx="4250">
                  <c:v>1.85</c:v>
                </c:pt>
                <c:pt idx="4251">
                  <c:v>1.87</c:v>
                </c:pt>
                <c:pt idx="4252">
                  <c:v>1.85</c:v>
                </c:pt>
                <c:pt idx="4253">
                  <c:v>1.81</c:v>
                </c:pt>
                <c:pt idx="4254">
                  <c:v>1.76</c:v>
                </c:pt>
                <c:pt idx="4255">
                  <c:v>1.76</c:v>
                </c:pt>
                <c:pt idx="4256">
                  <c:v>1.71</c:v>
                </c:pt>
                <c:pt idx="4257">
                  <c:v>1.73</c:v>
                </c:pt>
                <c:pt idx="4258">
                  <c:v>1.74</c:v>
                </c:pt>
                <c:pt idx="4259">
                  <c:v>1.74</c:v>
                </c:pt>
                <c:pt idx="4260">
                  <c:v>1.76</c:v>
                </c:pt>
                <c:pt idx="4261">
                  <c:v>1.77</c:v>
                </c:pt>
                <c:pt idx="4262">
                  <c:v>1.81</c:v>
                </c:pt>
                <c:pt idx="4263">
                  <c:v>1.83</c:v>
                </c:pt>
                <c:pt idx="4264">
                  <c:v>1.8</c:v>
                </c:pt>
                <c:pt idx="4265">
                  <c:v>1.8</c:v>
                </c:pt>
                <c:pt idx="4266">
                  <c:v>1.78</c:v>
                </c:pt>
                <c:pt idx="4267">
                  <c:v>1.78</c:v>
                </c:pt>
                <c:pt idx="4268">
                  <c:v>1.76</c:v>
                </c:pt>
                <c:pt idx="4269">
                  <c:v>1.74</c:v>
                </c:pt>
                <c:pt idx="4270">
                  <c:v>1.75</c:v>
                </c:pt>
                <c:pt idx="4271">
                  <c:v>1.73</c:v>
                </c:pt>
                <c:pt idx="4272">
                  <c:v>1.72</c:v>
                </c:pt>
                <c:pt idx="4273">
                  <c:v>1.72</c:v>
                </c:pt>
                <c:pt idx="4274">
                  <c:v>1.66</c:v>
                </c:pt>
                <c:pt idx="4275">
                  <c:v>1.68</c:v>
                </c:pt>
                <c:pt idx="4276">
                  <c:v>1.68</c:v>
                </c:pt>
                <c:pt idx="4277">
                  <c:v>1.7</c:v>
                </c:pt>
                <c:pt idx="4278">
                  <c:v>1.71</c:v>
                </c:pt>
                <c:pt idx="4279">
                  <c:v>1.67</c:v>
                </c:pt>
                <c:pt idx="4280">
                  <c:v>1.69</c:v>
                </c:pt>
                <c:pt idx="4281">
                  <c:v>1.69</c:v>
                </c:pt>
                <c:pt idx="4282">
                  <c:v>1.7</c:v>
                </c:pt>
                <c:pt idx="4283">
                  <c:v>1.66</c:v>
                </c:pt>
                <c:pt idx="4284">
                  <c:v>1.66</c:v>
                </c:pt>
                <c:pt idx="4285">
                  <c:v>1.71</c:v>
                </c:pt>
                <c:pt idx="4286">
                  <c:v>1.74</c:v>
                </c:pt>
                <c:pt idx="4287">
                  <c:v>1.77</c:v>
                </c:pt>
                <c:pt idx="4288">
                  <c:v>1.76</c:v>
                </c:pt>
                <c:pt idx="4289">
                  <c:v>1.72</c:v>
                </c:pt>
                <c:pt idx="4290">
                  <c:v>1.65</c:v>
                </c:pt>
                <c:pt idx="4291">
                  <c:v>1.71</c:v>
                </c:pt>
                <c:pt idx="4292">
                  <c:v>1.72</c:v>
                </c:pt>
                <c:pt idx="4293">
                  <c:v>1.7</c:v>
                </c:pt>
                <c:pt idx="4294">
                  <c:v>1.68</c:v>
                </c:pt>
                <c:pt idx="4295">
                  <c:v>1.71</c:v>
                </c:pt>
                <c:pt idx="4296">
                  <c:v>1.71</c:v>
                </c:pt>
                <c:pt idx="4297">
                  <c:v>1.68</c:v>
                </c:pt>
                <c:pt idx="4298">
                  <c:v>1.63</c:v>
                </c:pt>
                <c:pt idx="4299">
                  <c:v>1.65</c:v>
                </c:pt>
                <c:pt idx="4300">
                  <c:v>1.66</c:v>
                </c:pt>
                <c:pt idx="4301">
                  <c:v>1.6</c:v>
                </c:pt>
                <c:pt idx="4302">
                  <c:v>1.61</c:v>
                </c:pt>
                <c:pt idx="4303">
                  <c:v>1.58</c:v>
                </c:pt>
                <c:pt idx="4304">
                  <c:v>1.57</c:v>
                </c:pt>
                <c:pt idx="4305">
                  <c:v>1.58</c:v>
                </c:pt>
                <c:pt idx="4306">
                  <c:v>1.58</c:v>
                </c:pt>
                <c:pt idx="4307">
                  <c:v>1.6</c:v>
                </c:pt>
                <c:pt idx="4308">
                  <c:v>1.53</c:v>
                </c:pt>
                <c:pt idx="4309">
                  <c:v>1.45</c:v>
                </c:pt>
                <c:pt idx="4310">
                  <c:v>1.47</c:v>
                </c:pt>
                <c:pt idx="4311">
                  <c:v>1.49</c:v>
                </c:pt>
                <c:pt idx="4312">
                  <c:v>1.44</c:v>
                </c:pt>
                <c:pt idx="4313">
                  <c:v>1.46</c:v>
                </c:pt>
                <c:pt idx="4314">
                  <c:v>1.5</c:v>
                </c:pt>
                <c:pt idx="4315">
                  <c:v>1.49</c:v>
                </c:pt>
                <c:pt idx="4316">
                  <c:v>1.49</c:v>
                </c:pt>
                <c:pt idx="4317">
                  <c:v>1.5</c:v>
                </c:pt>
                <c:pt idx="4318">
                  <c:v>1.57</c:v>
                </c:pt>
                <c:pt idx="4319">
                  <c:v>1.55</c:v>
                </c:pt>
                <c:pt idx="4320">
                  <c:v>1.55</c:v>
                </c:pt>
                <c:pt idx="4321">
                  <c:v>1.52</c:v>
                </c:pt>
                <c:pt idx="4322">
                  <c:v>1.49</c:v>
                </c:pt>
                <c:pt idx="4323">
                  <c:v>1.49</c:v>
                </c:pt>
                <c:pt idx="4324">
                  <c:v>1.51</c:v>
                </c:pt>
                <c:pt idx="4325">
                  <c:v>1.51</c:v>
                </c:pt>
                <c:pt idx="4326">
                  <c:v>1.5</c:v>
                </c:pt>
                <c:pt idx="4327">
                  <c:v>1.49</c:v>
                </c:pt>
                <c:pt idx="4328">
                  <c:v>1.49</c:v>
                </c:pt>
                <c:pt idx="4329">
                  <c:v>1.5</c:v>
                </c:pt>
                <c:pt idx="4330">
                  <c:v>1.5</c:v>
                </c:pt>
                <c:pt idx="4331">
                  <c:v>1.48</c:v>
                </c:pt>
                <c:pt idx="4332">
                  <c:v>1.45</c:v>
                </c:pt>
                <c:pt idx="4333">
                  <c:v>1.43</c:v>
                </c:pt>
                <c:pt idx="4334">
                  <c:v>1.41</c:v>
                </c:pt>
                <c:pt idx="4335">
                  <c:v>1.38</c:v>
                </c:pt>
                <c:pt idx="4336">
                  <c:v>1.43</c:v>
                </c:pt>
                <c:pt idx="4337">
                  <c:v>1.41</c:v>
                </c:pt>
                <c:pt idx="4338">
                  <c:v>1.4</c:v>
                </c:pt>
                <c:pt idx="4339">
                  <c:v>1.46</c:v>
                </c:pt>
                <c:pt idx="4340">
                  <c:v>1.51</c:v>
                </c:pt>
                <c:pt idx="4341">
                  <c:v>1.52</c:v>
                </c:pt>
                <c:pt idx="4342">
                  <c:v>1.5</c:v>
                </c:pt>
                <c:pt idx="4343">
                  <c:v>1.45</c:v>
                </c:pt>
                <c:pt idx="4344">
                  <c:v>1.44</c:v>
                </c:pt>
                <c:pt idx="4345">
                  <c:v>1.44</c:v>
                </c:pt>
                <c:pt idx="4346">
                  <c:v>1.45</c:v>
                </c:pt>
                <c:pt idx="4347">
                  <c:v>1.47</c:v>
                </c:pt>
                <c:pt idx="4348">
                  <c:v>1.54</c:v>
                </c:pt>
                <c:pt idx="4349">
                  <c:v>1.54</c:v>
                </c:pt>
                <c:pt idx="4350">
                  <c:v>1.55</c:v>
                </c:pt>
                <c:pt idx="4351">
                  <c:v>1.57</c:v>
                </c:pt>
                <c:pt idx="4352">
                  <c:v>1.52</c:v>
                </c:pt>
                <c:pt idx="4353">
                  <c:v>1.55</c:v>
                </c:pt>
                <c:pt idx="4354">
                  <c:v>1.55</c:v>
                </c:pt>
                <c:pt idx="4355">
                  <c:v>1.58</c:v>
                </c:pt>
                <c:pt idx="4356">
                  <c:v>1.56</c:v>
                </c:pt>
                <c:pt idx="4357">
                  <c:v>1.56</c:v>
                </c:pt>
                <c:pt idx="4358">
                  <c:v>1.57</c:v>
                </c:pt>
                <c:pt idx="4359">
                  <c:v>1.62</c:v>
                </c:pt>
                <c:pt idx="4360">
                  <c:v>1.63</c:v>
                </c:pt>
                <c:pt idx="4361">
                  <c:v>1.63</c:v>
                </c:pt>
                <c:pt idx="4362">
                  <c:v>1.66</c:v>
                </c:pt>
                <c:pt idx="4363">
                  <c:v>1.62</c:v>
                </c:pt>
                <c:pt idx="4364">
                  <c:v>1.59</c:v>
                </c:pt>
                <c:pt idx="4365">
                  <c:v>1.61</c:v>
                </c:pt>
                <c:pt idx="4366">
                  <c:v>1.62</c:v>
                </c:pt>
                <c:pt idx="4367">
                  <c:v>1.59</c:v>
                </c:pt>
                <c:pt idx="4368">
                  <c:v>1.56</c:v>
                </c:pt>
                <c:pt idx="4369">
                  <c:v>1.53</c:v>
                </c:pt>
                <c:pt idx="4370">
                  <c:v>1.54</c:v>
                </c:pt>
                <c:pt idx="4371">
                  <c:v>1.53</c:v>
                </c:pt>
                <c:pt idx="4372">
                  <c:v>1.5</c:v>
                </c:pt>
                <c:pt idx="4373">
                  <c:v>1.52</c:v>
                </c:pt>
                <c:pt idx="4374">
                  <c:v>1.55</c:v>
                </c:pt>
                <c:pt idx="4375">
                  <c:v>1.57</c:v>
                </c:pt>
                <c:pt idx="4376">
                  <c:v>1.61</c:v>
                </c:pt>
                <c:pt idx="4377">
                  <c:v>1.61</c:v>
                </c:pt>
                <c:pt idx="4378">
                  <c:v>1.61</c:v>
                </c:pt>
                <c:pt idx="4379">
                  <c:v>1.61</c:v>
                </c:pt>
                <c:pt idx="4380">
                  <c:v>1.59</c:v>
                </c:pt>
                <c:pt idx="4381">
                  <c:v>1.55</c:v>
                </c:pt>
                <c:pt idx="4382">
                  <c:v>1.54</c:v>
                </c:pt>
                <c:pt idx="4383">
                  <c:v>1.52</c:v>
                </c:pt>
                <c:pt idx="4384">
                  <c:v>1.52</c:v>
                </c:pt>
                <c:pt idx="4385">
                  <c:v>1.54</c:v>
                </c:pt>
                <c:pt idx="4386">
                  <c:v>1.57</c:v>
                </c:pt>
                <c:pt idx="4387">
                  <c:v>1.58</c:v>
                </c:pt>
                <c:pt idx="4388">
                  <c:v>1.62</c:v>
                </c:pt>
                <c:pt idx="4389">
                  <c:v>1.59</c:v>
                </c:pt>
                <c:pt idx="4390">
                  <c:v>1.59</c:v>
                </c:pt>
                <c:pt idx="4391">
                  <c:v>1.6</c:v>
                </c:pt>
                <c:pt idx="4392">
                  <c:v>1.61</c:v>
                </c:pt>
                <c:pt idx="4393">
                  <c:v>1.59</c:v>
                </c:pt>
                <c:pt idx="4394">
                  <c:v>1.59</c:v>
                </c:pt>
                <c:pt idx="4395">
                  <c:v>1.55</c:v>
                </c:pt>
                <c:pt idx="4396">
                  <c:v>1.58</c:v>
                </c:pt>
                <c:pt idx="4397">
                  <c:v>1.61</c:v>
                </c:pt>
                <c:pt idx="4398">
                  <c:v>1.6</c:v>
                </c:pt>
                <c:pt idx="4399">
                  <c:v>1.64</c:v>
                </c:pt>
                <c:pt idx="4400">
                  <c:v>1.64</c:v>
                </c:pt>
                <c:pt idx="4401">
                  <c:v>1.64</c:v>
                </c:pt>
                <c:pt idx="4402">
                  <c:v>1.65</c:v>
                </c:pt>
                <c:pt idx="4403">
                  <c:v>1.67</c:v>
                </c:pt>
                <c:pt idx="4404">
                  <c:v>1.64</c:v>
                </c:pt>
                <c:pt idx="4405">
                  <c:v>1.62</c:v>
                </c:pt>
                <c:pt idx="4406">
                  <c:v>1.6</c:v>
                </c:pt>
                <c:pt idx="4407">
                  <c:v>1.58</c:v>
                </c:pt>
                <c:pt idx="4408">
                  <c:v>1.57</c:v>
                </c:pt>
                <c:pt idx="4409">
                  <c:v>1.57</c:v>
                </c:pt>
                <c:pt idx="4410">
                  <c:v>1.53</c:v>
                </c:pt>
                <c:pt idx="4411">
                  <c:v>1.52</c:v>
                </c:pt>
                <c:pt idx="4412">
                  <c:v>1.55</c:v>
                </c:pt>
                <c:pt idx="4413">
                  <c:v>1.57</c:v>
                </c:pt>
                <c:pt idx="4414">
                  <c:v>1.49</c:v>
                </c:pt>
                <c:pt idx="4415">
                  <c:v>1.46</c:v>
                </c:pt>
                <c:pt idx="4416">
                  <c:v>1.44</c:v>
                </c:pt>
                <c:pt idx="4417">
                  <c:v>1.46</c:v>
                </c:pt>
                <c:pt idx="4418">
                  <c:v>1.44</c:v>
                </c:pt>
                <c:pt idx="4419">
                  <c:v>1.45</c:v>
                </c:pt>
                <c:pt idx="4420">
                  <c:v>1.5</c:v>
                </c:pt>
                <c:pt idx="4421">
                  <c:v>1.52</c:v>
                </c:pt>
                <c:pt idx="4422">
                  <c:v>1.48</c:v>
                </c:pt>
                <c:pt idx="4423">
                  <c:v>1.46</c:v>
                </c:pt>
                <c:pt idx="4424">
                  <c:v>1.5</c:v>
                </c:pt>
                <c:pt idx="4425">
                  <c:v>1.49</c:v>
                </c:pt>
                <c:pt idx="4426">
                  <c:v>1.48</c:v>
                </c:pt>
                <c:pt idx="4427">
                  <c:v>1.47</c:v>
                </c:pt>
                <c:pt idx="4428">
                  <c:v>1.51</c:v>
                </c:pt>
                <c:pt idx="4429">
                  <c:v>1.52</c:v>
                </c:pt>
                <c:pt idx="4430">
                  <c:v>1.5</c:v>
                </c:pt>
                <c:pt idx="4431">
                  <c:v>1.45</c:v>
                </c:pt>
                <c:pt idx="4432">
                  <c:v>1.46</c:v>
                </c:pt>
                <c:pt idx="4433">
                  <c:v>1.42</c:v>
                </c:pt>
                <c:pt idx="4434">
                  <c:v>1.52</c:v>
                </c:pt>
                <c:pt idx="4435">
                  <c:v>1.51</c:v>
                </c:pt>
                <c:pt idx="4436">
                  <c:v>1.51</c:v>
                </c:pt>
                <c:pt idx="4437">
                  <c:v>1.48</c:v>
                </c:pt>
                <c:pt idx="4438">
                  <c:v>1.44</c:v>
                </c:pt>
                <c:pt idx="4439">
                  <c:v>1.46</c:v>
                </c:pt>
                <c:pt idx="4440">
                  <c:v>1.46</c:v>
                </c:pt>
                <c:pt idx="4441">
                  <c:v>1.46</c:v>
                </c:pt>
                <c:pt idx="4442">
                  <c:v>1.41</c:v>
                </c:pt>
                <c:pt idx="4443">
                  <c:v>1.44</c:v>
                </c:pt>
                <c:pt idx="4444">
                  <c:v>1.5</c:v>
                </c:pt>
                <c:pt idx="4445">
                  <c:v>1.51</c:v>
                </c:pt>
                <c:pt idx="4446">
                  <c:v>1.51</c:v>
                </c:pt>
                <c:pt idx="4447">
                  <c:v>1.52</c:v>
                </c:pt>
                <c:pt idx="4448">
                  <c:v>1.59</c:v>
                </c:pt>
                <c:pt idx="4449">
                  <c:v>1.56</c:v>
                </c:pt>
                <c:pt idx="4450">
                  <c:v>1.59</c:v>
                </c:pt>
                <c:pt idx="4451">
                  <c:v>1.52</c:v>
                </c:pt>
                <c:pt idx="4452">
                  <c:v>1.53</c:v>
                </c:pt>
                <c:pt idx="4453">
                  <c:v>1.49</c:v>
                </c:pt>
                <c:pt idx="4454">
                  <c:v>1.51</c:v>
                </c:pt>
                <c:pt idx="4455">
                  <c:v>1.49</c:v>
                </c:pt>
                <c:pt idx="4456">
                  <c:v>1.47</c:v>
                </c:pt>
                <c:pt idx="4457">
                  <c:v>1.5</c:v>
                </c:pt>
                <c:pt idx="4458">
                  <c:v>1.48</c:v>
                </c:pt>
                <c:pt idx="4459">
                  <c:v>1.46</c:v>
                </c:pt>
                <c:pt idx="4460">
                  <c:v>1.44</c:v>
                </c:pt>
                <c:pt idx="4461">
                  <c:v>1.4</c:v>
                </c:pt>
                <c:pt idx="4462">
                  <c:v>1.38</c:v>
                </c:pt>
                <c:pt idx="4463">
                  <c:v>1.32</c:v>
                </c:pt>
                <c:pt idx="4464">
                  <c:v>1.31</c:v>
                </c:pt>
                <c:pt idx="4465">
                  <c:v>1.25</c:v>
                </c:pt>
                <c:pt idx="4466">
                  <c:v>1.27</c:v>
                </c:pt>
                <c:pt idx="4467">
                  <c:v>1.29</c:v>
                </c:pt>
                <c:pt idx="4468">
                  <c:v>1.33</c:v>
                </c:pt>
                <c:pt idx="4469">
                  <c:v>1.28</c:v>
                </c:pt>
                <c:pt idx="4470">
                  <c:v>1.27</c:v>
                </c:pt>
                <c:pt idx="4471">
                  <c:v>1.25</c:v>
                </c:pt>
                <c:pt idx="4472">
                  <c:v>1.23</c:v>
                </c:pt>
                <c:pt idx="4473">
                  <c:v>1.23</c:v>
                </c:pt>
                <c:pt idx="4474">
                  <c:v>1.23</c:v>
                </c:pt>
                <c:pt idx="4475">
                  <c:v>1.2</c:v>
                </c:pt>
                <c:pt idx="4476">
                  <c:v>1.2</c:v>
                </c:pt>
                <c:pt idx="4477">
                  <c:v>1.23</c:v>
                </c:pt>
                <c:pt idx="4478">
                  <c:v>1.24</c:v>
                </c:pt>
                <c:pt idx="4479">
                  <c:v>1.21</c:v>
                </c:pt>
                <c:pt idx="4480">
                  <c:v>1.1499999999999999</c:v>
                </c:pt>
                <c:pt idx="4481">
                  <c:v>1.2</c:v>
                </c:pt>
                <c:pt idx="4482">
                  <c:v>1.23</c:v>
                </c:pt>
                <c:pt idx="4483">
                  <c:v>1.22</c:v>
                </c:pt>
                <c:pt idx="4484">
                  <c:v>1.25</c:v>
                </c:pt>
                <c:pt idx="4485">
                  <c:v>1.23</c:v>
                </c:pt>
                <c:pt idx="4486">
                  <c:v>1.19</c:v>
                </c:pt>
                <c:pt idx="4487">
                  <c:v>1.17</c:v>
                </c:pt>
                <c:pt idx="4488">
                  <c:v>1.1499999999999999</c:v>
                </c:pt>
                <c:pt idx="4489">
                  <c:v>1.1599999999999999</c:v>
                </c:pt>
                <c:pt idx="4490">
                  <c:v>1.1399999999999999</c:v>
                </c:pt>
                <c:pt idx="4491">
                  <c:v>1.1399999999999999</c:v>
                </c:pt>
                <c:pt idx="4492">
                  <c:v>1.1399999999999999</c:v>
                </c:pt>
                <c:pt idx="4493">
                  <c:v>1.1299999999999999</c:v>
                </c:pt>
                <c:pt idx="4494">
                  <c:v>1.1499999999999999</c:v>
                </c:pt>
                <c:pt idx="4495">
                  <c:v>1.18</c:v>
                </c:pt>
                <c:pt idx="4496">
                  <c:v>1.18</c:v>
                </c:pt>
                <c:pt idx="4497">
                  <c:v>1.18</c:v>
                </c:pt>
                <c:pt idx="4498">
                  <c:v>1.1599999999999999</c:v>
                </c:pt>
                <c:pt idx="4499">
                  <c:v>1.19</c:v>
                </c:pt>
                <c:pt idx="4500">
                  <c:v>1.22</c:v>
                </c:pt>
                <c:pt idx="4501">
                  <c:v>1.24</c:v>
                </c:pt>
                <c:pt idx="4502">
                  <c:v>1.26</c:v>
                </c:pt>
                <c:pt idx="4503">
                  <c:v>1.24</c:v>
                </c:pt>
                <c:pt idx="4504">
                  <c:v>1.18</c:v>
                </c:pt>
                <c:pt idx="4505">
                  <c:v>1.1599999999999999</c:v>
                </c:pt>
                <c:pt idx="4506">
                  <c:v>1.1599999999999999</c:v>
                </c:pt>
                <c:pt idx="4507">
                  <c:v>1.1599999999999999</c:v>
                </c:pt>
                <c:pt idx="4508">
                  <c:v>1.1299999999999999</c:v>
                </c:pt>
                <c:pt idx="4509">
                  <c:v>1.1299999999999999</c:v>
                </c:pt>
                <c:pt idx="4510">
                  <c:v>1.1200000000000001</c:v>
                </c:pt>
                <c:pt idx="4511">
                  <c:v>1.1499999999999999</c:v>
                </c:pt>
                <c:pt idx="4512">
                  <c:v>1.1499999999999999</c:v>
                </c:pt>
                <c:pt idx="4513">
                  <c:v>1.17</c:v>
                </c:pt>
                <c:pt idx="4514">
                  <c:v>1.21</c:v>
                </c:pt>
                <c:pt idx="4515">
                  <c:v>1.19</c:v>
                </c:pt>
                <c:pt idx="4516">
                  <c:v>1.17</c:v>
                </c:pt>
                <c:pt idx="4517">
                  <c:v>1.18</c:v>
                </c:pt>
                <c:pt idx="4518">
                  <c:v>1.19</c:v>
                </c:pt>
                <c:pt idx="4519">
                  <c:v>1.19</c:v>
                </c:pt>
                <c:pt idx="4520">
                  <c:v>1.2</c:v>
                </c:pt>
                <c:pt idx="4521">
                  <c:v>1.21</c:v>
                </c:pt>
                <c:pt idx="4522">
                  <c:v>1.21</c:v>
                </c:pt>
                <c:pt idx="4523">
                  <c:v>1.21</c:v>
                </c:pt>
                <c:pt idx="4524">
                  <c:v>1.19</c:v>
                </c:pt>
                <c:pt idx="4525">
                  <c:v>1.1599999999999999</c:v>
                </c:pt>
                <c:pt idx="4526">
                  <c:v>1.1399999999999999</c:v>
                </c:pt>
                <c:pt idx="4527">
                  <c:v>1.1399999999999999</c:v>
                </c:pt>
                <c:pt idx="4528">
                  <c:v>1.1200000000000001</c:v>
                </c:pt>
                <c:pt idx="4529">
                  <c:v>1.1200000000000001</c:v>
                </c:pt>
                <c:pt idx="4530">
                  <c:v>1.08</c:v>
                </c:pt>
                <c:pt idx="4531">
                  <c:v>1.1299999999999999</c:v>
                </c:pt>
                <c:pt idx="4532">
                  <c:v>1.1000000000000001</c:v>
                </c:pt>
                <c:pt idx="4533">
                  <c:v>1.1299999999999999</c:v>
                </c:pt>
                <c:pt idx="4534">
                  <c:v>1.1299999999999999</c:v>
                </c:pt>
                <c:pt idx="4535">
                  <c:v>1.1399999999999999</c:v>
                </c:pt>
                <c:pt idx="4536">
                  <c:v>1.1000000000000001</c:v>
                </c:pt>
                <c:pt idx="4537">
                  <c:v>1.06</c:v>
                </c:pt>
                <c:pt idx="4538">
                  <c:v>1.07</c:v>
                </c:pt>
                <c:pt idx="4539">
                  <c:v>1.0900000000000001</c:v>
                </c:pt>
                <c:pt idx="4540">
                  <c:v>1.1000000000000001</c:v>
                </c:pt>
                <c:pt idx="4541">
                  <c:v>1.05</c:v>
                </c:pt>
                <c:pt idx="4542">
                  <c:v>1.04</c:v>
                </c:pt>
                <c:pt idx="4543">
                  <c:v>0.98</c:v>
                </c:pt>
                <c:pt idx="4544">
                  <c:v>1.01</c:v>
                </c:pt>
                <c:pt idx="4545">
                  <c:v>1.05</c:v>
                </c:pt>
                <c:pt idx="4546">
                  <c:v>1.04</c:v>
                </c:pt>
                <c:pt idx="4547">
                  <c:v>1.04</c:v>
                </c:pt>
                <c:pt idx="4548">
                  <c:v>1.02</c:v>
                </c:pt>
                <c:pt idx="4549">
                  <c:v>1.04</c:v>
                </c:pt>
                <c:pt idx="4550">
                  <c:v>1.05</c:v>
                </c:pt>
                <c:pt idx="4551">
                  <c:v>1.03</c:v>
                </c:pt>
                <c:pt idx="4552">
                  <c:v>1.04</c:v>
                </c:pt>
                <c:pt idx="4553">
                  <c:v>1.02</c:v>
                </c:pt>
                <c:pt idx="4554">
                  <c:v>1.02</c:v>
                </c:pt>
                <c:pt idx="4555">
                  <c:v>1.04</c:v>
                </c:pt>
                <c:pt idx="4556">
                  <c:v>1.04</c:v>
                </c:pt>
                <c:pt idx="4557">
                  <c:v>1.05</c:v>
                </c:pt>
                <c:pt idx="4558">
                  <c:v>1.07</c:v>
                </c:pt>
                <c:pt idx="4559">
                  <c:v>1.08</c:v>
                </c:pt>
                <c:pt idx="4560">
                  <c:v>1.0900000000000001</c:v>
                </c:pt>
                <c:pt idx="4561">
                  <c:v>1.0900000000000001</c:v>
                </c:pt>
                <c:pt idx="4562">
                  <c:v>1.0900000000000001</c:v>
                </c:pt>
                <c:pt idx="4563">
                  <c:v>1.08</c:v>
                </c:pt>
                <c:pt idx="4564">
                  <c:v>1.07</c:v>
                </c:pt>
                <c:pt idx="4565">
                  <c:v>1.1000000000000001</c:v>
                </c:pt>
                <c:pt idx="4566">
                  <c:v>1.1000000000000001</c:v>
                </c:pt>
                <c:pt idx="4567">
                  <c:v>1.0900000000000001</c:v>
                </c:pt>
                <c:pt idx="4568">
                  <c:v>1.04</c:v>
                </c:pt>
                <c:pt idx="4569">
                  <c:v>1.06</c:v>
                </c:pt>
                <c:pt idx="4570">
                  <c:v>1.05</c:v>
                </c:pt>
                <c:pt idx="4571">
                  <c:v>1.03</c:v>
                </c:pt>
                <c:pt idx="4572">
                  <c:v>1.0900000000000001</c:v>
                </c:pt>
                <c:pt idx="4573">
                  <c:v>1.06</c:v>
                </c:pt>
                <c:pt idx="4574">
                  <c:v>1.04</c:v>
                </c:pt>
                <c:pt idx="4575">
                  <c:v>1</c:v>
                </c:pt>
                <c:pt idx="4576">
                  <c:v>0.97</c:v>
                </c:pt>
                <c:pt idx="4577">
                  <c:v>1.02</c:v>
                </c:pt>
                <c:pt idx="4578">
                  <c:v>1.04</c:v>
                </c:pt>
                <c:pt idx="4579">
                  <c:v>1.07</c:v>
                </c:pt>
                <c:pt idx="4580">
                  <c:v>1.05</c:v>
                </c:pt>
                <c:pt idx="4581">
                  <c:v>1.02</c:v>
                </c:pt>
                <c:pt idx="4582">
                  <c:v>1.02</c:v>
                </c:pt>
                <c:pt idx="4583">
                  <c:v>1.01</c:v>
                </c:pt>
                <c:pt idx="4584">
                  <c:v>1.04</c:v>
                </c:pt>
                <c:pt idx="4585">
                  <c:v>1.01</c:v>
                </c:pt>
                <c:pt idx="4586">
                  <c:v>1.03</c:v>
                </c:pt>
                <c:pt idx="4587">
                  <c:v>1.02</c:v>
                </c:pt>
                <c:pt idx="4588">
                  <c:v>1.03</c:v>
                </c:pt>
                <c:pt idx="4589">
                  <c:v>1.01</c:v>
                </c:pt>
                <c:pt idx="4590">
                  <c:v>1.02</c:v>
                </c:pt>
                <c:pt idx="4591">
                  <c:v>1.01</c:v>
                </c:pt>
                <c:pt idx="4592">
                  <c:v>0.98</c:v>
                </c:pt>
                <c:pt idx="4593">
                  <c:v>0.99</c:v>
                </c:pt>
                <c:pt idx="4594">
                  <c:v>1</c:v>
                </c:pt>
                <c:pt idx="4595">
                  <c:v>0.97</c:v>
                </c:pt>
                <c:pt idx="4596">
                  <c:v>0.98</c:v>
                </c:pt>
                <c:pt idx="4597">
                  <c:v>1</c:v>
                </c:pt>
                <c:pt idx="4598">
                  <c:v>0.98</c:v>
                </c:pt>
                <c:pt idx="4599">
                  <c:v>0.99</c:v>
                </c:pt>
                <c:pt idx="4600">
                  <c:v>0.99</c:v>
                </c:pt>
                <c:pt idx="4601">
                  <c:v>0.99</c:v>
                </c:pt>
                <c:pt idx="4602">
                  <c:v>0.93</c:v>
                </c:pt>
                <c:pt idx="4603">
                  <c:v>0.92</c:v>
                </c:pt>
                <c:pt idx="4604">
                  <c:v>0.88</c:v>
                </c:pt>
                <c:pt idx="4605">
                  <c:v>0.82</c:v>
                </c:pt>
                <c:pt idx="4606">
                  <c:v>0.82</c:v>
                </c:pt>
                <c:pt idx="4607">
                  <c:v>0.82</c:v>
                </c:pt>
                <c:pt idx="4608">
                  <c:v>0.78</c:v>
                </c:pt>
                <c:pt idx="4609">
                  <c:v>0.73</c:v>
                </c:pt>
                <c:pt idx="4610">
                  <c:v>0.71</c:v>
                </c:pt>
                <c:pt idx="4611">
                  <c:v>0.63</c:v>
                </c:pt>
                <c:pt idx="4612">
                  <c:v>0.61</c:v>
                </c:pt>
                <c:pt idx="4613">
                  <c:v>0.53</c:v>
                </c:pt>
                <c:pt idx="4614">
                  <c:v>0.51</c:v>
                </c:pt>
                <c:pt idx="4615">
                  <c:v>0.51</c:v>
                </c:pt>
                <c:pt idx="4616">
                  <c:v>0.5</c:v>
                </c:pt>
                <c:pt idx="4617">
                  <c:v>0.37</c:v>
                </c:pt>
                <c:pt idx="4618">
                  <c:v>0.25</c:v>
                </c:pt>
                <c:pt idx="4619">
                  <c:v>0.28999999999999998</c:v>
                </c:pt>
                <c:pt idx="4620">
                  <c:v>0.33</c:v>
                </c:pt>
                <c:pt idx="4621">
                  <c:v>0.28000000000000003</c:v>
                </c:pt>
                <c:pt idx="4622">
                  <c:v>0.26</c:v>
                </c:pt>
                <c:pt idx="4623">
                  <c:v>0.23</c:v>
                </c:pt>
                <c:pt idx="4624">
                  <c:v>0.12</c:v>
                </c:pt>
                <c:pt idx="4625">
                  <c:v>0.21</c:v>
                </c:pt>
                <c:pt idx="4626">
                  <c:v>0.25</c:v>
                </c:pt>
                <c:pt idx="4627">
                  <c:v>0.22</c:v>
                </c:pt>
                <c:pt idx="4628">
                  <c:v>0.22</c:v>
                </c:pt>
                <c:pt idx="4629">
                  <c:v>0.25</c:v>
                </c:pt>
                <c:pt idx="4630">
                  <c:v>0.22</c:v>
                </c:pt>
                <c:pt idx="4631">
                  <c:v>0.14000000000000001</c:v>
                </c:pt>
                <c:pt idx="4632">
                  <c:v>0.11</c:v>
                </c:pt>
                <c:pt idx="4633">
                  <c:v>0.09</c:v>
                </c:pt>
                <c:pt idx="4634">
                  <c:v>0.09</c:v>
                </c:pt>
                <c:pt idx="4635">
                  <c:v>0.13</c:v>
                </c:pt>
                <c:pt idx="4636">
                  <c:v>0.15</c:v>
                </c:pt>
                <c:pt idx="4637">
                  <c:v>0.15</c:v>
                </c:pt>
                <c:pt idx="4638">
                  <c:v>0.2</c:v>
                </c:pt>
                <c:pt idx="4639">
                  <c:v>0.22</c:v>
                </c:pt>
                <c:pt idx="4640">
                  <c:v>0.23</c:v>
                </c:pt>
                <c:pt idx="4641">
                  <c:v>0.21</c:v>
                </c:pt>
                <c:pt idx="4642">
                  <c:v>0.21</c:v>
                </c:pt>
                <c:pt idx="4643">
                  <c:v>0.21</c:v>
                </c:pt>
                <c:pt idx="4644">
                  <c:v>0.24</c:v>
                </c:pt>
                <c:pt idx="4645">
                  <c:v>0.3</c:v>
                </c:pt>
                <c:pt idx="4646">
                  <c:v>0.26</c:v>
                </c:pt>
                <c:pt idx="4647">
                  <c:v>0.23</c:v>
                </c:pt>
                <c:pt idx="4648">
                  <c:v>0.25</c:v>
                </c:pt>
                <c:pt idx="4649">
                  <c:v>0.32</c:v>
                </c:pt>
                <c:pt idx="4650">
                  <c:v>0.33</c:v>
                </c:pt>
                <c:pt idx="4651">
                  <c:v>0.28999999999999998</c:v>
                </c:pt>
                <c:pt idx="4652">
                  <c:v>0.3</c:v>
                </c:pt>
                <c:pt idx="4653">
                  <c:v>0.37</c:v>
                </c:pt>
                <c:pt idx="4654">
                  <c:v>0.37</c:v>
                </c:pt>
                <c:pt idx="4655">
                  <c:v>0.42</c:v>
                </c:pt>
                <c:pt idx="4656">
                  <c:v>0.34</c:v>
                </c:pt>
                <c:pt idx="4657">
                  <c:v>0.33</c:v>
                </c:pt>
                <c:pt idx="4658">
                  <c:v>0.28000000000000003</c:v>
                </c:pt>
                <c:pt idx="4659">
                  <c:v>0.35</c:v>
                </c:pt>
                <c:pt idx="4660">
                  <c:v>0.35</c:v>
                </c:pt>
                <c:pt idx="4661">
                  <c:v>0.33</c:v>
                </c:pt>
                <c:pt idx="4662">
                  <c:v>0.35</c:v>
                </c:pt>
                <c:pt idx="4663">
                  <c:v>0.35</c:v>
                </c:pt>
                <c:pt idx="4664">
                  <c:v>0.28999999999999998</c:v>
                </c:pt>
                <c:pt idx="4665">
                  <c:v>0.28999999999999998</c:v>
                </c:pt>
                <c:pt idx="4666">
                  <c:v>0.3</c:v>
                </c:pt>
                <c:pt idx="4667">
                  <c:v>0.33</c:v>
                </c:pt>
                <c:pt idx="4668">
                  <c:v>0.38</c:v>
                </c:pt>
                <c:pt idx="4669">
                  <c:v>0.36</c:v>
                </c:pt>
                <c:pt idx="4670">
                  <c:v>0.35</c:v>
                </c:pt>
                <c:pt idx="4671">
                  <c:v>0.42</c:v>
                </c:pt>
                <c:pt idx="4672">
                  <c:v>0.42</c:v>
                </c:pt>
                <c:pt idx="4673">
                  <c:v>0.44</c:v>
                </c:pt>
                <c:pt idx="4674">
                  <c:v>0.45</c:v>
                </c:pt>
                <c:pt idx="4675">
                  <c:v>0.43</c:v>
                </c:pt>
                <c:pt idx="4676">
                  <c:v>0.42</c:v>
                </c:pt>
                <c:pt idx="4677">
                  <c:v>0.42</c:v>
                </c:pt>
                <c:pt idx="4678">
                  <c:v>0.47</c:v>
                </c:pt>
                <c:pt idx="4679">
                  <c:v>0.45</c:v>
                </c:pt>
                <c:pt idx="4680">
                  <c:v>0.44</c:v>
                </c:pt>
                <c:pt idx="4681">
                  <c:v>0.43</c:v>
                </c:pt>
                <c:pt idx="4682">
                  <c:v>0.47</c:v>
                </c:pt>
                <c:pt idx="4683">
                  <c:v>0.4</c:v>
                </c:pt>
                <c:pt idx="4684">
                  <c:v>0.43</c:v>
                </c:pt>
                <c:pt idx="4685">
                  <c:v>0.4</c:v>
                </c:pt>
                <c:pt idx="4686">
                  <c:v>0.38</c:v>
                </c:pt>
                <c:pt idx="4687">
                  <c:v>0.37</c:v>
                </c:pt>
                <c:pt idx="4688">
                  <c:v>0.43</c:v>
                </c:pt>
                <c:pt idx="4689">
                  <c:v>0.43</c:v>
                </c:pt>
                <c:pt idx="4690">
                  <c:v>0.45</c:v>
                </c:pt>
                <c:pt idx="4691">
                  <c:v>0.46</c:v>
                </c:pt>
                <c:pt idx="4692">
                  <c:v>0.46</c:v>
                </c:pt>
                <c:pt idx="4693">
                  <c:v>0.45</c:v>
                </c:pt>
                <c:pt idx="4694">
                  <c:v>0.43</c:v>
                </c:pt>
                <c:pt idx="4695">
                  <c:v>0.43</c:v>
                </c:pt>
                <c:pt idx="4696">
                  <c:v>0.43</c:v>
                </c:pt>
                <c:pt idx="4697">
                  <c:v>0.42</c:v>
                </c:pt>
                <c:pt idx="4698">
                  <c:v>0.4</c:v>
                </c:pt>
                <c:pt idx="4699">
                  <c:v>0.39</c:v>
                </c:pt>
                <c:pt idx="4700">
                  <c:v>0.41</c:v>
                </c:pt>
                <c:pt idx="4701">
                  <c:v>0.42</c:v>
                </c:pt>
                <c:pt idx="4702">
                  <c:v>0.43</c:v>
                </c:pt>
                <c:pt idx="4703">
                  <c:v>0.46</c:v>
                </c:pt>
                <c:pt idx="4704">
                  <c:v>0.46</c:v>
                </c:pt>
                <c:pt idx="4705">
                  <c:v>0.44</c:v>
                </c:pt>
                <c:pt idx="4706">
                  <c:v>0.45</c:v>
                </c:pt>
                <c:pt idx="4707">
                  <c:v>0.52</c:v>
                </c:pt>
                <c:pt idx="4708">
                  <c:v>0.56000000000000005</c:v>
                </c:pt>
                <c:pt idx="4709">
                  <c:v>0.6</c:v>
                </c:pt>
                <c:pt idx="4710">
                  <c:v>0.55000000000000004</c:v>
                </c:pt>
                <c:pt idx="4711">
                  <c:v>0.59</c:v>
                </c:pt>
                <c:pt idx="4712">
                  <c:v>0.56999999999999995</c:v>
                </c:pt>
                <c:pt idx="4713">
                  <c:v>0.55000000000000004</c:v>
                </c:pt>
                <c:pt idx="4714">
                  <c:v>0.53</c:v>
                </c:pt>
                <c:pt idx="4715">
                  <c:v>0.51</c:v>
                </c:pt>
                <c:pt idx="4716">
                  <c:v>0.49</c:v>
                </c:pt>
                <c:pt idx="4717">
                  <c:v>0.47</c:v>
                </c:pt>
                <c:pt idx="4718">
                  <c:v>0.47</c:v>
                </c:pt>
                <c:pt idx="4719">
                  <c:v>0.49</c:v>
                </c:pt>
                <c:pt idx="4720">
                  <c:v>0.49</c:v>
                </c:pt>
                <c:pt idx="4721">
                  <c:v>0.5</c:v>
                </c:pt>
                <c:pt idx="4722">
                  <c:v>0.53</c:v>
                </c:pt>
                <c:pt idx="4723">
                  <c:v>0.52</c:v>
                </c:pt>
                <c:pt idx="4724">
                  <c:v>0.53</c:v>
                </c:pt>
                <c:pt idx="4725">
                  <c:v>0.55000000000000004</c:v>
                </c:pt>
                <c:pt idx="4726">
                  <c:v>0.48</c:v>
                </c:pt>
                <c:pt idx="4727">
                  <c:v>0.47</c:v>
                </c:pt>
                <c:pt idx="4728">
                  <c:v>0.46</c:v>
                </c:pt>
                <c:pt idx="4729">
                  <c:v>0.46</c:v>
                </c:pt>
                <c:pt idx="4730">
                  <c:v>0.42</c:v>
                </c:pt>
                <c:pt idx="4731">
                  <c:v>0.43</c:v>
                </c:pt>
                <c:pt idx="4732">
                  <c:v>0.42</c:v>
                </c:pt>
                <c:pt idx="4733">
                  <c:v>0.44</c:v>
                </c:pt>
                <c:pt idx="4734">
                  <c:v>0.42</c:v>
                </c:pt>
                <c:pt idx="4735">
                  <c:v>0.43</c:v>
                </c:pt>
                <c:pt idx="4736">
                  <c:v>0.4</c:v>
                </c:pt>
                <c:pt idx="4737">
                  <c:v>0.43</c:v>
                </c:pt>
                <c:pt idx="4738">
                  <c:v>0.41</c:v>
                </c:pt>
                <c:pt idx="4739">
                  <c:v>0.41</c:v>
                </c:pt>
                <c:pt idx="4740">
                  <c:v>0.49</c:v>
                </c:pt>
                <c:pt idx="4741">
                  <c:v>0.56000000000000005</c:v>
                </c:pt>
                <c:pt idx="4742">
                  <c:v>0.54</c:v>
                </c:pt>
                <c:pt idx="4743">
                  <c:v>0.51</c:v>
                </c:pt>
                <c:pt idx="4744">
                  <c:v>0.46</c:v>
                </c:pt>
                <c:pt idx="4745">
                  <c:v>0.4</c:v>
                </c:pt>
                <c:pt idx="4746">
                  <c:v>0.39</c:v>
                </c:pt>
                <c:pt idx="4747">
                  <c:v>0.41</c:v>
                </c:pt>
                <c:pt idx="4748">
                  <c:v>0.51</c:v>
                </c:pt>
                <c:pt idx="4749">
                  <c:v>0.48</c:v>
                </c:pt>
                <c:pt idx="4750">
                  <c:v>0.45</c:v>
                </c:pt>
                <c:pt idx="4751">
                  <c:v>0.44</c:v>
                </c:pt>
                <c:pt idx="4752">
                  <c:v>0.48</c:v>
                </c:pt>
                <c:pt idx="4753">
                  <c:v>0.44</c:v>
                </c:pt>
                <c:pt idx="4754">
                  <c:v>0.45</c:v>
                </c:pt>
                <c:pt idx="4755">
                  <c:v>0.43</c:v>
                </c:pt>
                <c:pt idx="4756">
                  <c:v>0.42</c:v>
                </c:pt>
                <c:pt idx="4757">
                  <c:v>0.4</c:v>
                </c:pt>
                <c:pt idx="4758">
                  <c:v>0.45</c:v>
                </c:pt>
                <c:pt idx="4759">
                  <c:v>0.43</c:v>
                </c:pt>
                <c:pt idx="4760">
                  <c:v>0.39</c:v>
                </c:pt>
                <c:pt idx="4761">
                  <c:v>0.42</c:v>
                </c:pt>
                <c:pt idx="4762">
                  <c:v>0.42</c:v>
                </c:pt>
                <c:pt idx="4763">
                  <c:v>0.41</c:v>
                </c:pt>
                <c:pt idx="4764">
                  <c:v>0.49</c:v>
                </c:pt>
                <c:pt idx="4765">
                  <c:v>0.5</c:v>
                </c:pt>
                <c:pt idx="4766">
                  <c:v>0.48</c:v>
                </c:pt>
                <c:pt idx="4767">
                  <c:v>0.5</c:v>
                </c:pt>
                <c:pt idx="4768">
                  <c:v>0.51</c:v>
                </c:pt>
                <c:pt idx="4769">
                  <c:v>0.48</c:v>
                </c:pt>
                <c:pt idx="4770">
                  <c:v>0.45</c:v>
                </c:pt>
                <c:pt idx="4771">
                  <c:v>0.45</c:v>
                </c:pt>
                <c:pt idx="4772">
                  <c:v>0.48</c:v>
                </c:pt>
                <c:pt idx="4773">
                  <c:v>0.54</c:v>
                </c:pt>
                <c:pt idx="4774">
                  <c:v>0.52</c:v>
                </c:pt>
                <c:pt idx="4775">
                  <c:v>0.57999999999999996</c:v>
                </c:pt>
                <c:pt idx="4776">
                  <c:v>0.49</c:v>
                </c:pt>
                <c:pt idx="4777">
                  <c:v>0.49</c:v>
                </c:pt>
                <c:pt idx="4778">
                  <c:v>0.51</c:v>
                </c:pt>
                <c:pt idx="4779">
                  <c:v>0.52</c:v>
                </c:pt>
                <c:pt idx="4780">
                  <c:v>0.56999999999999995</c:v>
                </c:pt>
                <c:pt idx="4781">
                  <c:v>0.56999999999999995</c:v>
                </c:pt>
                <c:pt idx="4782">
                  <c:v>0.56000000000000005</c:v>
                </c:pt>
                <c:pt idx="4783">
                  <c:v>0.57999999999999996</c:v>
                </c:pt>
                <c:pt idx="4784">
                  <c:v>0.59</c:v>
                </c:pt>
                <c:pt idx="4785">
                  <c:v>0.59</c:v>
                </c:pt>
                <c:pt idx="4786">
                  <c:v>0.57999999999999996</c:v>
                </c:pt>
                <c:pt idx="4787">
                  <c:v>0.56999999999999995</c:v>
                </c:pt>
                <c:pt idx="4788">
                  <c:v>0.54</c:v>
                </c:pt>
                <c:pt idx="4789">
                  <c:v>0.56000000000000005</c:v>
                </c:pt>
                <c:pt idx="4790">
                  <c:v>0.54</c:v>
                </c:pt>
                <c:pt idx="4791">
                  <c:v>0.54</c:v>
                </c:pt>
                <c:pt idx="4792">
                  <c:v>0.46</c:v>
                </c:pt>
                <c:pt idx="4793">
                  <c:v>0.47</c:v>
                </c:pt>
                <c:pt idx="4794">
                  <c:v>0.45</c:v>
                </c:pt>
                <c:pt idx="4795">
                  <c:v>0.44</c:v>
                </c:pt>
                <c:pt idx="4796">
                  <c:v>0.46</c:v>
                </c:pt>
                <c:pt idx="4797">
                  <c:v>0.47</c:v>
                </c:pt>
                <c:pt idx="4798">
                  <c:v>0.49</c:v>
                </c:pt>
                <c:pt idx="4799">
                  <c:v>0.5</c:v>
                </c:pt>
                <c:pt idx="4800">
                  <c:v>0.48</c:v>
                </c:pt>
                <c:pt idx="4801">
                  <c:v>0.49</c:v>
                </c:pt>
                <c:pt idx="4802">
                  <c:v>0.43</c:v>
                </c:pt>
                <c:pt idx="4803">
                  <c:v>0.45</c:v>
                </c:pt>
                <c:pt idx="4804">
                  <c:v>0.43</c:v>
                </c:pt>
                <c:pt idx="4805">
                  <c:v>0.44</c:v>
                </c:pt>
                <c:pt idx="4806">
                  <c:v>0.41</c:v>
                </c:pt>
                <c:pt idx="4807">
                  <c:v>0.41</c:v>
                </c:pt>
                <c:pt idx="4808">
                  <c:v>0.41</c:v>
                </c:pt>
                <c:pt idx="4809">
                  <c:v>0.39</c:v>
                </c:pt>
                <c:pt idx="4810">
                  <c:v>0.41</c:v>
                </c:pt>
                <c:pt idx="4811">
                  <c:v>0.39</c:v>
                </c:pt>
                <c:pt idx="4812">
                  <c:v>0.38</c:v>
                </c:pt>
                <c:pt idx="4813">
                  <c:v>0.4</c:v>
                </c:pt>
                <c:pt idx="4814">
                  <c:v>0.4</c:v>
                </c:pt>
                <c:pt idx="4815">
                  <c:v>0.4</c:v>
                </c:pt>
                <c:pt idx="4816">
                  <c:v>0.39</c:v>
                </c:pt>
                <c:pt idx="4817">
                  <c:v>0.37</c:v>
                </c:pt>
                <c:pt idx="4818">
                  <c:v>0.38</c:v>
                </c:pt>
                <c:pt idx="4819">
                  <c:v>0.4</c:v>
                </c:pt>
                <c:pt idx="4820">
                  <c:v>0.37</c:v>
                </c:pt>
                <c:pt idx="4821">
                  <c:v>0.4</c:v>
                </c:pt>
                <c:pt idx="4822">
                  <c:v>0.38</c:v>
                </c:pt>
                <c:pt idx="4823">
                  <c:v>0.36</c:v>
                </c:pt>
                <c:pt idx="4824">
                  <c:v>0.34</c:v>
                </c:pt>
                <c:pt idx="4825">
                  <c:v>0.33</c:v>
                </c:pt>
                <c:pt idx="4826">
                  <c:v>0.33</c:v>
                </c:pt>
                <c:pt idx="4827">
                  <c:v>0.37</c:v>
                </c:pt>
                <c:pt idx="4828">
                  <c:v>0.34</c:v>
                </c:pt>
                <c:pt idx="4829">
                  <c:v>0.33</c:v>
                </c:pt>
                <c:pt idx="4830">
                  <c:v>0.33</c:v>
                </c:pt>
                <c:pt idx="4831">
                  <c:v>0.34</c:v>
                </c:pt>
                <c:pt idx="4832">
                  <c:v>0.35</c:v>
                </c:pt>
                <c:pt idx="4833">
                  <c:v>0.3</c:v>
                </c:pt>
                <c:pt idx="4834">
                  <c:v>0.3</c:v>
                </c:pt>
                <c:pt idx="4835">
                  <c:v>0.32</c:v>
                </c:pt>
                <c:pt idx="4836">
                  <c:v>0.32</c:v>
                </c:pt>
                <c:pt idx="4837">
                  <c:v>0.31</c:v>
                </c:pt>
                <c:pt idx="4838">
                  <c:v>0.32</c:v>
                </c:pt>
                <c:pt idx="4839">
                  <c:v>0.31</c:v>
                </c:pt>
                <c:pt idx="4840">
                  <c:v>0.34</c:v>
                </c:pt>
                <c:pt idx="4841">
                  <c:v>0.36</c:v>
                </c:pt>
                <c:pt idx="4842">
                  <c:v>0.45</c:v>
                </c:pt>
                <c:pt idx="4843">
                  <c:v>0.41</c:v>
                </c:pt>
                <c:pt idx="4844">
                  <c:v>0.42</c:v>
                </c:pt>
                <c:pt idx="4845">
                  <c:v>0.42</c:v>
                </c:pt>
                <c:pt idx="4846">
                  <c:v>0.46</c:v>
                </c:pt>
                <c:pt idx="4847">
                  <c:v>0.46</c:v>
                </c:pt>
                <c:pt idx="4848">
                  <c:v>0.45</c:v>
                </c:pt>
                <c:pt idx="4849">
                  <c:v>0.45</c:v>
                </c:pt>
                <c:pt idx="4850">
                  <c:v>0.45</c:v>
                </c:pt>
                <c:pt idx="4851">
                  <c:v>0.45</c:v>
                </c:pt>
                <c:pt idx="4852">
                  <c:v>0.48</c:v>
                </c:pt>
                <c:pt idx="4853">
                  <c:v>0.48</c:v>
                </c:pt>
                <c:pt idx="4854">
                  <c:v>0.49</c:v>
                </c:pt>
                <c:pt idx="4855">
                  <c:v>0.5</c:v>
                </c:pt>
                <c:pt idx="4856">
                  <c:v>0.47</c:v>
                </c:pt>
                <c:pt idx="4857">
                  <c:v>0.47</c:v>
                </c:pt>
                <c:pt idx="4858">
                  <c:v>0.46</c:v>
                </c:pt>
                <c:pt idx="4859">
                  <c:v>0.47</c:v>
                </c:pt>
                <c:pt idx="4860">
                  <c:v>0.43</c:v>
                </c:pt>
                <c:pt idx="4861">
                  <c:v>0.42</c:v>
                </c:pt>
                <c:pt idx="4862">
                  <c:v>0.42</c:v>
                </c:pt>
                <c:pt idx="4863">
                  <c:v>0.42</c:v>
                </c:pt>
                <c:pt idx="4864">
                  <c:v>0.43</c:v>
                </c:pt>
                <c:pt idx="4865">
                  <c:v>0.42</c:v>
                </c:pt>
                <c:pt idx="4866">
                  <c:v>0.4</c:v>
                </c:pt>
                <c:pt idx="4867">
                  <c:v>0.39</c:v>
                </c:pt>
                <c:pt idx="4868">
                  <c:v>0.36</c:v>
                </c:pt>
                <c:pt idx="4869">
                  <c:v>0.36</c:v>
                </c:pt>
                <c:pt idx="4870">
                  <c:v>0.35</c:v>
                </c:pt>
                <c:pt idx="4871">
                  <c:v>0.33</c:v>
                </c:pt>
                <c:pt idx="4872">
                  <c:v>0.34</c:v>
                </c:pt>
                <c:pt idx="4873">
                  <c:v>0.33</c:v>
                </c:pt>
                <c:pt idx="4874">
                  <c:v>0.33</c:v>
                </c:pt>
                <c:pt idx="4875">
                  <c:v>0.35</c:v>
                </c:pt>
                <c:pt idx="4876">
                  <c:v>0.36</c:v>
                </c:pt>
                <c:pt idx="4877">
                  <c:v>0.39</c:v>
                </c:pt>
                <c:pt idx="4878">
                  <c:v>0.42</c:v>
                </c:pt>
                <c:pt idx="4879">
                  <c:v>0.45</c:v>
                </c:pt>
                <c:pt idx="4880">
                  <c:v>0.43</c:v>
                </c:pt>
                <c:pt idx="4881">
                  <c:v>0.44</c:v>
                </c:pt>
                <c:pt idx="4882">
                  <c:v>0.43</c:v>
                </c:pt>
                <c:pt idx="4883">
                  <c:v>0.42</c:v>
                </c:pt>
                <c:pt idx="4884">
                  <c:v>0.43</c:v>
                </c:pt>
                <c:pt idx="4885">
                  <c:v>0.43</c:v>
                </c:pt>
                <c:pt idx="4886">
                  <c:v>0.4</c:v>
                </c:pt>
                <c:pt idx="4887">
                  <c:v>0.42</c:v>
                </c:pt>
                <c:pt idx="4888">
                  <c:v>0.41</c:v>
                </c:pt>
                <c:pt idx="4889">
                  <c:v>0.48</c:v>
                </c:pt>
                <c:pt idx="4890">
                  <c:v>0.49</c:v>
                </c:pt>
                <c:pt idx="4891">
                  <c:v>0.48</c:v>
                </c:pt>
                <c:pt idx="4892">
                  <c:v>0.52</c:v>
                </c:pt>
                <c:pt idx="4893">
                  <c:v>0.57999999999999996</c:v>
                </c:pt>
                <c:pt idx="4894">
                  <c:v>0.56000000000000005</c:v>
                </c:pt>
                <c:pt idx="4895">
                  <c:v>0.57999999999999996</c:v>
                </c:pt>
                <c:pt idx="4896">
                  <c:v>0.57999999999999996</c:v>
                </c:pt>
                <c:pt idx="4897">
                  <c:v>0.53</c:v>
                </c:pt>
                <c:pt idx="4898">
                  <c:v>0.52</c:v>
                </c:pt>
                <c:pt idx="4899">
                  <c:v>0.51</c:v>
                </c:pt>
                <c:pt idx="4900">
                  <c:v>0.53</c:v>
                </c:pt>
                <c:pt idx="4901">
                  <c:v>0.56999999999999995</c:v>
                </c:pt>
                <c:pt idx="4902">
                  <c:v>0.55000000000000004</c:v>
                </c:pt>
                <c:pt idx="4903">
                  <c:v>0.59</c:v>
                </c:pt>
                <c:pt idx="4904">
                  <c:v>0.56999999999999995</c:v>
                </c:pt>
                <c:pt idx="4905">
                  <c:v>0.59</c:v>
                </c:pt>
                <c:pt idx="4906">
                  <c:v>0.61</c:v>
                </c:pt>
                <c:pt idx="4907">
                  <c:v>0.67</c:v>
                </c:pt>
                <c:pt idx="4908">
                  <c:v>0.7</c:v>
                </c:pt>
                <c:pt idx="4909">
                  <c:v>0.76</c:v>
                </c:pt>
                <c:pt idx="4910">
                  <c:v>0.75</c:v>
                </c:pt>
                <c:pt idx="4911">
                  <c:v>0.75</c:v>
                </c:pt>
                <c:pt idx="4912">
                  <c:v>0.74</c:v>
                </c:pt>
                <c:pt idx="4913">
                  <c:v>0.76</c:v>
                </c:pt>
                <c:pt idx="4914">
                  <c:v>0.81</c:v>
                </c:pt>
                <c:pt idx="4915">
                  <c:v>0.78</c:v>
                </c:pt>
                <c:pt idx="4916">
                  <c:v>0.78</c:v>
                </c:pt>
                <c:pt idx="4917">
                  <c:v>0.8</c:v>
                </c:pt>
                <c:pt idx="4918">
                  <c:v>0.83</c:v>
                </c:pt>
                <c:pt idx="4919">
                  <c:v>0.86</c:v>
                </c:pt>
                <c:pt idx="4920">
                  <c:v>0.83</c:v>
                </c:pt>
                <c:pt idx="4921">
                  <c:v>0.82</c:v>
                </c:pt>
                <c:pt idx="4922">
                  <c:v>0.81</c:v>
                </c:pt>
                <c:pt idx="4923">
                  <c:v>0.84</c:v>
                </c:pt>
                <c:pt idx="4924">
                  <c:v>0.83</c:v>
                </c:pt>
                <c:pt idx="4925">
                  <c:v>0.78</c:v>
                </c:pt>
                <c:pt idx="4926">
                  <c:v>0.68</c:v>
                </c:pt>
                <c:pt idx="4927">
                  <c:v>0.69</c:v>
                </c:pt>
                <c:pt idx="4928">
                  <c:v>0.73</c:v>
                </c:pt>
                <c:pt idx="4929">
                  <c:v>0.71</c:v>
                </c:pt>
                <c:pt idx="4930">
                  <c:v>0.68</c:v>
                </c:pt>
                <c:pt idx="4931">
                  <c:v>0.69</c:v>
                </c:pt>
                <c:pt idx="4932">
                  <c:v>0.67</c:v>
                </c:pt>
                <c:pt idx="4933">
                  <c:v>0.68</c:v>
                </c:pt>
                <c:pt idx="4934">
                  <c:v>0.62</c:v>
                </c:pt>
                <c:pt idx="4935">
                  <c:v>0.57999999999999996</c:v>
                </c:pt>
                <c:pt idx="4936">
                  <c:v>0.62</c:v>
                </c:pt>
                <c:pt idx="4937">
                  <c:v>0.66</c:v>
                </c:pt>
                <c:pt idx="4938">
                  <c:v>0.59</c:v>
                </c:pt>
                <c:pt idx="4939">
                  <c:v>0.54</c:v>
                </c:pt>
                <c:pt idx="4940">
                  <c:v>0.56000000000000005</c:v>
                </c:pt>
                <c:pt idx="4941">
                  <c:v>0.57999999999999996</c:v>
                </c:pt>
                <c:pt idx="4942">
                  <c:v>0.56000000000000005</c:v>
                </c:pt>
                <c:pt idx="4943">
                  <c:v>0.57999999999999996</c:v>
                </c:pt>
                <c:pt idx="4944">
                  <c:v>0.56999999999999995</c:v>
                </c:pt>
                <c:pt idx="4945">
                  <c:v>0.53</c:v>
                </c:pt>
                <c:pt idx="4946">
                  <c:v>0.53</c:v>
                </c:pt>
                <c:pt idx="4947">
                  <c:v>0.53</c:v>
                </c:pt>
                <c:pt idx="4948">
                  <c:v>0.55000000000000004</c:v>
                </c:pt>
                <c:pt idx="4949">
                  <c:v>0.52</c:v>
                </c:pt>
                <c:pt idx="4950">
                  <c:v>0.51</c:v>
                </c:pt>
                <c:pt idx="4951">
                  <c:v>0.5</c:v>
                </c:pt>
                <c:pt idx="4952">
                  <c:v>0.5</c:v>
                </c:pt>
                <c:pt idx="4953">
                  <c:v>0.48</c:v>
                </c:pt>
                <c:pt idx="4954">
                  <c:v>0.52</c:v>
                </c:pt>
                <c:pt idx="4955">
                  <c:v>0.5</c:v>
                </c:pt>
                <c:pt idx="4956">
                  <c:v>0.53</c:v>
                </c:pt>
                <c:pt idx="4957">
                  <c:v>0.56000000000000005</c:v>
                </c:pt>
                <c:pt idx="4958">
                  <c:v>0.56000000000000005</c:v>
                </c:pt>
                <c:pt idx="4959">
                  <c:v>0.54</c:v>
                </c:pt>
                <c:pt idx="4960">
                  <c:v>0.56999999999999995</c:v>
                </c:pt>
                <c:pt idx="4961">
                  <c:v>0.56000000000000005</c:v>
                </c:pt>
                <c:pt idx="4962">
                  <c:v>0.56000000000000005</c:v>
                </c:pt>
                <c:pt idx="4963">
                  <c:v>0.57999999999999996</c:v>
                </c:pt>
                <c:pt idx="4964">
                  <c:v>0.56000000000000005</c:v>
                </c:pt>
                <c:pt idx="4965">
                  <c:v>0.59</c:v>
                </c:pt>
                <c:pt idx="4966">
                  <c:v>0.62</c:v>
                </c:pt>
                <c:pt idx="4967">
                  <c:v>0.56999999999999995</c:v>
                </c:pt>
                <c:pt idx="4968">
                  <c:v>0.62</c:v>
                </c:pt>
                <c:pt idx="4969">
                  <c:v>0.61</c:v>
                </c:pt>
                <c:pt idx="4970">
                  <c:v>0.63</c:v>
                </c:pt>
                <c:pt idx="4971">
                  <c:v>0.65</c:v>
                </c:pt>
                <c:pt idx="4972">
                  <c:v>0.69</c:v>
                </c:pt>
                <c:pt idx="4973">
                  <c:v>0.7</c:v>
                </c:pt>
                <c:pt idx="4974">
                  <c:v>0.71</c:v>
                </c:pt>
                <c:pt idx="4975">
                  <c:v>0.67</c:v>
                </c:pt>
                <c:pt idx="4976">
                  <c:v>0.63</c:v>
                </c:pt>
                <c:pt idx="4977">
                  <c:v>0.7</c:v>
                </c:pt>
                <c:pt idx="4978">
                  <c:v>0.71</c:v>
                </c:pt>
                <c:pt idx="4979">
                  <c:v>0.66</c:v>
                </c:pt>
                <c:pt idx="4980">
                  <c:v>0.65</c:v>
                </c:pt>
                <c:pt idx="4981">
                  <c:v>0.64</c:v>
                </c:pt>
                <c:pt idx="4982">
                  <c:v>0.62</c:v>
                </c:pt>
                <c:pt idx="4983">
                  <c:v>0.61</c:v>
                </c:pt>
                <c:pt idx="4984">
                  <c:v>0.6</c:v>
                </c:pt>
                <c:pt idx="4985">
                  <c:v>0.62</c:v>
                </c:pt>
                <c:pt idx="4986">
                  <c:v>0.6</c:v>
                </c:pt>
                <c:pt idx="4987">
                  <c:v>0.63</c:v>
                </c:pt>
                <c:pt idx="4988">
                  <c:v>0.62</c:v>
                </c:pt>
                <c:pt idx="4989">
                  <c:v>0.62</c:v>
                </c:pt>
                <c:pt idx="4990">
                  <c:v>0.61</c:v>
                </c:pt>
                <c:pt idx="4991">
                  <c:v>0.6</c:v>
                </c:pt>
                <c:pt idx="4992">
                  <c:v>0.57999999999999996</c:v>
                </c:pt>
                <c:pt idx="4993">
                  <c:v>0.61</c:v>
                </c:pt>
                <c:pt idx="4994">
                  <c:v>0.62</c:v>
                </c:pt>
                <c:pt idx="4995">
                  <c:v>0.57999999999999996</c:v>
                </c:pt>
                <c:pt idx="4996">
                  <c:v>0.6</c:v>
                </c:pt>
                <c:pt idx="4997">
                  <c:v>0.53</c:v>
                </c:pt>
                <c:pt idx="4998">
                  <c:v>0.56999999999999995</c:v>
                </c:pt>
                <c:pt idx="4999">
                  <c:v>0.62</c:v>
                </c:pt>
                <c:pt idx="5000">
                  <c:v>0.64</c:v>
                </c:pt>
                <c:pt idx="5001">
                  <c:v>0.65</c:v>
                </c:pt>
                <c:pt idx="5002">
                  <c:v>0.66</c:v>
                </c:pt>
                <c:pt idx="5003">
                  <c:v>0.63</c:v>
                </c:pt>
                <c:pt idx="5004">
                  <c:v>0.65</c:v>
                </c:pt>
                <c:pt idx="5005">
                  <c:v>0.65</c:v>
                </c:pt>
                <c:pt idx="5006">
                  <c:v>0.6</c:v>
                </c:pt>
                <c:pt idx="5007">
                  <c:v>0.61</c:v>
                </c:pt>
                <c:pt idx="5008">
                  <c:v>0.62</c:v>
                </c:pt>
                <c:pt idx="5009">
                  <c:v>0.61</c:v>
                </c:pt>
                <c:pt idx="5010">
                  <c:v>0.61</c:v>
                </c:pt>
                <c:pt idx="5011">
                  <c:v>0.62</c:v>
                </c:pt>
                <c:pt idx="5012">
                  <c:v>0.62</c:v>
                </c:pt>
                <c:pt idx="5013">
                  <c:v>0.59</c:v>
                </c:pt>
                <c:pt idx="5014">
                  <c:v>0.57999999999999996</c:v>
                </c:pt>
                <c:pt idx="5015">
                  <c:v>0.57999999999999996</c:v>
                </c:pt>
                <c:pt idx="5016">
                  <c:v>0.62</c:v>
                </c:pt>
                <c:pt idx="5017">
                  <c:v>0.62</c:v>
                </c:pt>
                <c:pt idx="5018">
                  <c:v>0.59</c:v>
                </c:pt>
                <c:pt idx="5019">
                  <c:v>0.61</c:v>
                </c:pt>
                <c:pt idx="5020">
                  <c:v>0.62</c:v>
                </c:pt>
                <c:pt idx="5021">
                  <c:v>0.59</c:v>
                </c:pt>
                <c:pt idx="5022">
                  <c:v>0.56999999999999995</c:v>
                </c:pt>
                <c:pt idx="5023">
                  <c:v>0.61</c:v>
                </c:pt>
                <c:pt idx="5024">
                  <c:v>0.6</c:v>
                </c:pt>
                <c:pt idx="5025">
                  <c:v>0.56000000000000005</c:v>
                </c:pt>
                <c:pt idx="5026">
                  <c:v>0.6</c:v>
                </c:pt>
                <c:pt idx="5027">
                  <c:v>0.61</c:v>
                </c:pt>
                <c:pt idx="5028">
                  <c:v>0.56999999999999995</c:v>
                </c:pt>
                <c:pt idx="5029">
                  <c:v>0.61</c:v>
                </c:pt>
                <c:pt idx="5030">
                  <c:v>0.59</c:v>
                </c:pt>
                <c:pt idx="5031">
                  <c:v>0.6</c:v>
                </c:pt>
                <c:pt idx="5032">
                  <c:v>0.61</c:v>
                </c:pt>
                <c:pt idx="5033">
                  <c:v>0.59</c:v>
                </c:pt>
                <c:pt idx="5034">
                  <c:v>0.57999999999999996</c:v>
                </c:pt>
                <c:pt idx="5035">
                  <c:v>0.56999999999999995</c:v>
                </c:pt>
                <c:pt idx="5036">
                  <c:v>0.6</c:v>
                </c:pt>
                <c:pt idx="5037">
                  <c:v>0.6</c:v>
                </c:pt>
                <c:pt idx="5038">
                  <c:v>0.61</c:v>
                </c:pt>
                <c:pt idx="5039">
                  <c:v>0.57999999999999996</c:v>
                </c:pt>
                <c:pt idx="5040">
                  <c:v>0.59</c:v>
                </c:pt>
                <c:pt idx="5041">
                  <c:v>0.56999999999999995</c:v>
                </c:pt>
                <c:pt idx="5042">
                  <c:v>0.56999999999999995</c:v>
                </c:pt>
                <c:pt idx="5043">
                  <c:v>0.6</c:v>
                </c:pt>
                <c:pt idx="5044">
                  <c:v>0.61</c:v>
                </c:pt>
                <c:pt idx="5045">
                  <c:v>0.62</c:v>
                </c:pt>
                <c:pt idx="5046">
                  <c:v>0.61</c:v>
                </c:pt>
                <c:pt idx="5047">
                  <c:v>0.62</c:v>
                </c:pt>
                <c:pt idx="5048">
                  <c:v>0.62</c:v>
                </c:pt>
                <c:pt idx="5049">
                  <c:v>0.62</c:v>
                </c:pt>
                <c:pt idx="5050">
                  <c:v>0.62</c:v>
                </c:pt>
                <c:pt idx="5051">
                  <c:v>0.63</c:v>
                </c:pt>
                <c:pt idx="5052">
                  <c:v>0.62</c:v>
                </c:pt>
                <c:pt idx="5053">
                  <c:v>0.61</c:v>
                </c:pt>
                <c:pt idx="5054">
                  <c:v>0.62</c:v>
                </c:pt>
                <c:pt idx="5055">
                  <c:v>0.63</c:v>
                </c:pt>
                <c:pt idx="5056">
                  <c:v>0.62</c:v>
                </c:pt>
                <c:pt idx="5057">
                  <c:v>0.56999999999999995</c:v>
                </c:pt>
                <c:pt idx="5058">
                  <c:v>0.56000000000000005</c:v>
                </c:pt>
                <c:pt idx="5059">
                  <c:v>0.6</c:v>
                </c:pt>
                <c:pt idx="5060">
                  <c:v>0.61</c:v>
                </c:pt>
                <c:pt idx="5061">
                  <c:v>0.57999999999999996</c:v>
                </c:pt>
                <c:pt idx="5062">
                  <c:v>0.6</c:v>
                </c:pt>
                <c:pt idx="5063">
                  <c:v>0.6</c:v>
                </c:pt>
                <c:pt idx="5064">
                  <c:v>0.61</c:v>
                </c:pt>
                <c:pt idx="5065">
                  <c:v>0.64</c:v>
                </c:pt>
                <c:pt idx="5066">
                  <c:v>0.59</c:v>
                </c:pt>
                <c:pt idx="5067">
                  <c:v>0.59</c:v>
                </c:pt>
                <c:pt idx="5068">
                  <c:v>0.56999999999999995</c:v>
                </c:pt>
                <c:pt idx="5069">
                  <c:v>0.57999999999999996</c:v>
                </c:pt>
                <c:pt idx="5070">
                  <c:v>0.59</c:v>
                </c:pt>
                <c:pt idx="5071">
                  <c:v>0.59</c:v>
                </c:pt>
                <c:pt idx="5072">
                  <c:v>0.61</c:v>
                </c:pt>
                <c:pt idx="5073">
                  <c:v>0.63</c:v>
                </c:pt>
                <c:pt idx="5074">
                  <c:v>0.61</c:v>
                </c:pt>
                <c:pt idx="5075">
                  <c:v>0.61</c:v>
                </c:pt>
                <c:pt idx="5076">
                  <c:v>0.62</c:v>
                </c:pt>
                <c:pt idx="5077">
                  <c:v>0.62</c:v>
                </c:pt>
                <c:pt idx="5078">
                  <c:v>0.63</c:v>
                </c:pt>
                <c:pt idx="5079">
                  <c:v>0.61</c:v>
                </c:pt>
                <c:pt idx="5080">
                  <c:v>0.63</c:v>
                </c:pt>
                <c:pt idx="5081">
                  <c:v>0.64</c:v>
                </c:pt>
                <c:pt idx="5082">
                  <c:v>0.63</c:v>
                </c:pt>
                <c:pt idx="5083">
                  <c:v>0.59</c:v>
                </c:pt>
                <c:pt idx="5084">
                  <c:v>0.6</c:v>
                </c:pt>
                <c:pt idx="5085">
                  <c:v>0.63</c:v>
                </c:pt>
                <c:pt idx="5086">
                  <c:v>0.63</c:v>
                </c:pt>
                <c:pt idx="5087">
                  <c:v>0.63</c:v>
                </c:pt>
                <c:pt idx="5088">
                  <c:v>0.62</c:v>
                </c:pt>
                <c:pt idx="5089">
                  <c:v>0.61</c:v>
                </c:pt>
                <c:pt idx="5090">
                  <c:v>0.61</c:v>
                </c:pt>
                <c:pt idx="5091">
                  <c:v>0.61</c:v>
                </c:pt>
                <c:pt idx="5092">
                  <c:v>0.62</c:v>
                </c:pt>
                <c:pt idx="5093">
                  <c:v>0.63</c:v>
                </c:pt>
                <c:pt idx="5094">
                  <c:v>0.64</c:v>
                </c:pt>
                <c:pt idx="5095">
                  <c:v>0.64</c:v>
                </c:pt>
                <c:pt idx="5096">
                  <c:v>0.63</c:v>
                </c:pt>
                <c:pt idx="5097">
                  <c:v>0.61</c:v>
                </c:pt>
                <c:pt idx="5098">
                  <c:v>0.6</c:v>
                </c:pt>
                <c:pt idx="5099">
                  <c:v>0.59</c:v>
                </c:pt>
                <c:pt idx="5100">
                  <c:v>0.57999999999999996</c:v>
                </c:pt>
                <c:pt idx="5101">
                  <c:v>0.54</c:v>
                </c:pt>
                <c:pt idx="5102">
                  <c:v>0.54</c:v>
                </c:pt>
                <c:pt idx="5103">
                  <c:v>0.51</c:v>
                </c:pt>
                <c:pt idx="5104">
                  <c:v>0.53</c:v>
                </c:pt>
                <c:pt idx="5105">
                  <c:v>0.46</c:v>
                </c:pt>
                <c:pt idx="5106">
                  <c:v>0.49</c:v>
                </c:pt>
                <c:pt idx="5107">
                  <c:v>0.49</c:v>
                </c:pt>
                <c:pt idx="5108">
                  <c:v>0.51</c:v>
                </c:pt>
                <c:pt idx="5109">
                  <c:v>0.5</c:v>
                </c:pt>
                <c:pt idx="5110">
                  <c:v>0.49</c:v>
                </c:pt>
                <c:pt idx="5111">
                  <c:v>0.49</c:v>
                </c:pt>
                <c:pt idx="5112">
                  <c:v>0.48</c:v>
                </c:pt>
                <c:pt idx="5113">
                  <c:v>0.46</c:v>
                </c:pt>
                <c:pt idx="5114">
                  <c:v>0.46</c:v>
                </c:pt>
                <c:pt idx="5115">
                  <c:v>0.47</c:v>
                </c:pt>
                <c:pt idx="5116">
                  <c:v>0.48</c:v>
                </c:pt>
                <c:pt idx="5117">
                  <c:v>0.47</c:v>
                </c:pt>
                <c:pt idx="5118">
                  <c:v>0.47</c:v>
                </c:pt>
                <c:pt idx="5119">
                  <c:v>0.45</c:v>
                </c:pt>
                <c:pt idx="5120">
                  <c:v>0.47</c:v>
                </c:pt>
                <c:pt idx="5121">
                  <c:v>0.51</c:v>
                </c:pt>
                <c:pt idx="5122">
                  <c:v>0.53</c:v>
                </c:pt>
                <c:pt idx="5123">
                  <c:v>0.51</c:v>
                </c:pt>
                <c:pt idx="5124">
                  <c:v>0.52</c:v>
                </c:pt>
                <c:pt idx="5125">
                  <c:v>0.56000000000000005</c:v>
                </c:pt>
                <c:pt idx="5126">
                  <c:v>0.56000000000000005</c:v>
                </c:pt>
                <c:pt idx="5127">
                  <c:v>0.56000000000000005</c:v>
                </c:pt>
                <c:pt idx="5128">
                  <c:v>0.56999999999999995</c:v>
                </c:pt>
                <c:pt idx="5129">
                  <c:v>0.55000000000000004</c:v>
                </c:pt>
                <c:pt idx="5130">
                  <c:v>0.56999999999999995</c:v>
                </c:pt>
                <c:pt idx="5131">
                  <c:v>0.53</c:v>
                </c:pt>
                <c:pt idx="5132">
                  <c:v>0.52</c:v>
                </c:pt>
                <c:pt idx="5133">
                  <c:v>0.49</c:v>
                </c:pt>
                <c:pt idx="5134">
                  <c:v>0.51</c:v>
                </c:pt>
                <c:pt idx="5135">
                  <c:v>0.5</c:v>
                </c:pt>
                <c:pt idx="5136">
                  <c:v>0.49</c:v>
                </c:pt>
                <c:pt idx="5137">
                  <c:v>0.51</c:v>
                </c:pt>
                <c:pt idx="5138">
                  <c:v>0.55000000000000004</c:v>
                </c:pt>
                <c:pt idx="5139">
                  <c:v>0.56999999999999995</c:v>
                </c:pt>
                <c:pt idx="5140">
                  <c:v>0.56999999999999995</c:v>
                </c:pt>
                <c:pt idx="5141">
                  <c:v>0.56999999999999995</c:v>
                </c:pt>
                <c:pt idx="5142">
                  <c:v>0.59</c:v>
                </c:pt>
                <c:pt idx="5143">
                  <c:v>0.59</c:v>
                </c:pt>
                <c:pt idx="5144">
                  <c:v>0.57999999999999996</c:v>
                </c:pt>
                <c:pt idx="5145">
                  <c:v>0.56999999999999995</c:v>
                </c:pt>
                <c:pt idx="5146">
                  <c:v>0.56000000000000005</c:v>
                </c:pt>
                <c:pt idx="5147">
                  <c:v>0.55000000000000004</c:v>
                </c:pt>
                <c:pt idx="5148">
                  <c:v>0.55000000000000004</c:v>
                </c:pt>
                <c:pt idx="5149">
                  <c:v>0.56999999999999995</c:v>
                </c:pt>
                <c:pt idx="5150">
                  <c:v>0.56000000000000005</c:v>
                </c:pt>
                <c:pt idx="5151">
                  <c:v>0.53</c:v>
                </c:pt>
                <c:pt idx="5152">
                  <c:v>0.56000000000000005</c:v>
                </c:pt>
                <c:pt idx="5153">
                  <c:v>0.54</c:v>
                </c:pt>
                <c:pt idx="5154">
                  <c:v>0.56999999999999995</c:v>
                </c:pt>
                <c:pt idx="5155">
                  <c:v>0.57999999999999996</c:v>
                </c:pt>
                <c:pt idx="5156">
                  <c:v>0.6</c:v>
                </c:pt>
                <c:pt idx="5157">
                  <c:v>0.59</c:v>
                </c:pt>
                <c:pt idx="5158">
                  <c:v>0.6</c:v>
                </c:pt>
                <c:pt idx="5159">
                  <c:v>0.59</c:v>
                </c:pt>
                <c:pt idx="5160">
                  <c:v>0.57999999999999996</c:v>
                </c:pt>
                <c:pt idx="5161">
                  <c:v>0.56999999999999995</c:v>
                </c:pt>
                <c:pt idx="5162">
                  <c:v>0.56000000000000005</c:v>
                </c:pt>
                <c:pt idx="5163">
                  <c:v>0.57999999999999996</c:v>
                </c:pt>
                <c:pt idx="5164">
                  <c:v>0.56999999999999995</c:v>
                </c:pt>
                <c:pt idx="5165">
                  <c:v>0.56000000000000005</c:v>
                </c:pt>
                <c:pt idx="5166">
                  <c:v>0.55000000000000004</c:v>
                </c:pt>
                <c:pt idx="5167">
                  <c:v>0.49</c:v>
                </c:pt>
                <c:pt idx="5168">
                  <c:v>0.49</c:v>
                </c:pt>
                <c:pt idx="5169">
                  <c:v>0.49</c:v>
                </c:pt>
                <c:pt idx="5170">
                  <c:v>0.48</c:v>
                </c:pt>
                <c:pt idx="5171">
                  <c:v>0.48</c:v>
                </c:pt>
                <c:pt idx="5172">
                  <c:v>0.53</c:v>
                </c:pt>
                <c:pt idx="5173">
                  <c:v>0.51</c:v>
                </c:pt>
                <c:pt idx="5174">
                  <c:v>0.5</c:v>
                </c:pt>
                <c:pt idx="5175">
                  <c:v>0.5</c:v>
                </c:pt>
                <c:pt idx="5176">
                  <c:v>0.5</c:v>
                </c:pt>
                <c:pt idx="5177">
                  <c:v>0.49</c:v>
                </c:pt>
                <c:pt idx="5178">
                  <c:v>0.47</c:v>
                </c:pt>
                <c:pt idx="5179">
                  <c:v>0.47</c:v>
                </c:pt>
                <c:pt idx="5180">
                  <c:v>0.49</c:v>
                </c:pt>
                <c:pt idx="5181">
                  <c:v>0.47</c:v>
                </c:pt>
                <c:pt idx="5182">
                  <c:v>0.47</c:v>
                </c:pt>
                <c:pt idx="5183">
                  <c:v>0.47</c:v>
                </c:pt>
                <c:pt idx="5184">
                  <c:v>0.46</c:v>
                </c:pt>
                <c:pt idx="5185">
                  <c:v>0.48</c:v>
                </c:pt>
                <c:pt idx="5186">
                  <c:v>0.48</c:v>
                </c:pt>
                <c:pt idx="5187">
                  <c:v>0.51</c:v>
                </c:pt>
                <c:pt idx="5188">
                  <c:v>0.53</c:v>
                </c:pt>
                <c:pt idx="5189">
                  <c:v>0.5</c:v>
                </c:pt>
                <c:pt idx="5190">
                  <c:v>0.5</c:v>
                </c:pt>
                <c:pt idx="5191">
                  <c:v>0.5</c:v>
                </c:pt>
                <c:pt idx="5192">
                  <c:v>0.48</c:v>
                </c:pt>
                <c:pt idx="5193">
                  <c:v>0.45</c:v>
                </c:pt>
                <c:pt idx="5194">
                  <c:v>0.43</c:v>
                </c:pt>
                <c:pt idx="5195">
                  <c:v>0.42</c:v>
                </c:pt>
                <c:pt idx="5196">
                  <c:v>0.42</c:v>
                </c:pt>
                <c:pt idx="5197">
                  <c:v>0.45</c:v>
                </c:pt>
                <c:pt idx="5198">
                  <c:v>0.47</c:v>
                </c:pt>
                <c:pt idx="5199">
                  <c:v>0.48</c:v>
                </c:pt>
                <c:pt idx="5200">
                  <c:v>0.46</c:v>
                </c:pt>
                <c:pt idx="5201">
                  <c:v>0.46</c:v>
                </c:pt>
                <c:pt idx="5202">
                  <c:v>0.48</c:v>
                </c:pt>
                <c:pt idx="5203">
                  <c:v>0.46</c:v>
                </c:pt>
                <c:pt idx="5204">
                  <c:v>0.47</c:v>
                </c:pt>
                <c:pt idx="5205">
                  <c:v>0.47</c:v>
                </c:pt>
                <c:pt idx="5206">
                  <c:v>0.45</c:v>
                </c:pt>
                <c:pt idx="5207">
                  <c:v>0.45</c:v>
                </c:pt>
                <c:pt idx="5208">
                  <c:v>0.44</c:v>
                </c:pt>
                <c:pt idx="5209">
                  <c:v>0.43</c:v>
                </c:pt>
                <c:pt idx="5210">
                  <c:v>0.41</c:v>
                </c:pt>
                <c:pt idx="5211">
                  <c:v>0.42</c:v>
                </c:pt>
                <c:pt idx="5212">
                  <c:v>0.42</c:v>
                </c:pt>
                <c:pt idx="5213">
                  <c:v>0.41</c:v>
                </c:pt>
                <c:pt idx="5214">
                  <c:v>0.41</c:v>
                </c:pt>
                <c:pt idx="5215">
                  <c:v>0.42</c:v>
                </c:pt>
                <c:pt idx="5216">
                  <c:v>0.41</c:v>
                </c:pt>
                <c:pt idx="5217">
                  <c:v>0.4</c:v>
                </c:pt>
                <c:pt idx="5218">
                  <c:v>0.41</c:v>
                </c:pt>
                <c:pt idx="5219">
                  <c:v>0.43</c:v>
                </c:pt>
                <c:pt idx="5220">
                  <c:v>0.43</c:v>
                </c:pt>
                <c:pt idx="5221">
                  <c:v>0.42</c:v>
                </c:pt>
                <c:pt idx="5222">
                  <c:v>0.42</c:v>
                </c:pt>
                <c:pt idx="5223">
                  <c:v>0.39</c:v>
                </c:pt>
                <c:pt idx="5224">
                  <c:v>0.38</c:v>
                </c:pt>
                <c:pt idx="5225">
                  <c:v>0.4</c:v>
                </c:pt>
                <c:pt idx="5226">
                  <c:v>0.39</c:v>
                </c:pt>
                <c:pt idx="5227">
                  <c:v>0.43</c:v>
                </c:pt>
                <c:pt idx="5228">
                  <c:v>0.42</c:v>
                </c:pt>
                <c:pt idx="5229">
                  <c:v>0.41</c:v>
                </c:pt>
                <c:pt idx="5230">
                  <c:v>0.42</c:v>
                </c:pt>
                <c:pt idx="5231">
                  <c:v>0.42</c:v>
                </c:pt>
                <c:pt idx="5232">
                  <c:v>0.42</c:v>
                </c:pt>
                <c:pt idx="5233">
                  <c:v>0.43</c:v>
                </c:pt>
                <c:pt idx="5234">
                  <c:v>0.45</c:v>
                </c:pt>
                <c:pt idx="5235">
                  <c:v>0.49</c:v>
                </c:pt>
                <c:pt idx="5236">
                  <c:v>0.49</c:v>
                </c:pt>
                <c:pt idx="5237">
                  <c:v>0.49</c:v>
                </c:pt>
                <c:pt idx="5238">
                  <c:v>0.49</c:v>
                </c:pt>
                <c:pt idx="5239">
                  <c:v>0.46</c:v>
                </c:pt>
                <c:pt idx="5240">
                  <c:v>0.45</c:v>
                </c:pt>
                <c:pt idx="5241">
                  <c:v>0.45</c:v>
                </c:pt>
                <c:pt idx="5242">
                  <c:v>0.43</c:v>
                </c:pt>
                <c:pt idx="5243">
                  <c:v>0.43</c:v>
                </c:pt>
                <c:pt idx="5244">
                  <c:v>0.42</c:v>
                </c:pt>
                <c:pt idx="5245">
                  <c:v>0.42</c:v>
                </c:pt>
                <c:pt idx="5246">
                  <c:v>0.39</c:v>
                </c:pt>
                <c:pt idx="5247">
                  <c:v>0.4</c:v>
                </c:pt>
                <c:pt idx="5248">
                  <c:v>0.4</c:v>
                </c:pt>
                <c:pt idx="5249">
                  <c:v>0.37</c:v>
                </c:pt>
                <c:pt idx="5250">
                  <c:v>0.41</c:v>
                </c:pt>
                <c:pt idx="5251">
                  <c:v>0.4</c:v>
                </c:pt>
                <c:pt idx="5252">
                  <c:v>0.38</c:v>
                </c:pt>
                <c:pt idx="5253">
                  <c:v>0.38</c:v>
                </c:pt>
                <c:pt idx="5254">
                  <c:v>0.38</c:v>
                </c:pt>
                <c:pt idx="5255">
                  <c:v>0.36</c:v>
                </c:pt>
                <c:pt idx="5256">
                  <c:v>0.35</c:v>
                </c:pt>
                <c:pt idx="5257">
                  <c:v>0.36</c:v>
                </c:pt>
                <c:pt idx="5258">
                  <c:v>0.39</c:v>
                </c:pt>
                <c:pt idx="5259">
                  <c:v>0.4</c:v>
                </c:pt>
                <c:pt idx="5260">
                  <c:v>0.45</c:v>
                </c:pt>
                <c:pt idx="5261">
                  <c:v>0.43</c:v>
                </c:pt>
                <c:pt idx="5262">
                  <c:v>0.43</c:v>
                </c:pt>
                <c:pt idx="5263">
                  <c:v>0.43</c:v>
                </c:pt>
                <c:pt idx="5264">
                  <c:v>0.4</c:v>
                </c:pt>
                <c:pt idx="5265">
                  <c:v>0.38</c:v>
                </c:pt>
                <c:pt idx="5266">
                  <c:v>0.35</c:v>
                </c:pt>
                <c:pt idx="5267">
                  <c:v>0.35</c:v>
                </c:pt>
                <c:pt idx="5268">
                  <c:v>0.35</c:v>
                </c:pt>
                <c:pt idx="5269">
                  <c:v>0.35</c:v>
                </c:pt>
                <c:pt idx="5270">
                  <c:v>0.34</c:v>
                </c:pt>
                <c:pt idx="5271">
                  <c:v>0.32</c:v>
                </c:pt>
                <c:pt idx="5272">
                  <c:v>0.34</c:v>
                </c:pt>
                <c:pt idx="5273">
                  <c:v>0.33</c:v>
                </c:pt>
                <c:pt idx="5274">
                  <c:v>0.32</c:v>
                </c:pt>
                <c:pt idx="5275">
                  <c:v>0.33</c:v>
                </c:pt>
                <c:pt idx="5276">
                  <c:v>0.33</c:v>
                </c:pt>
                <c:pt idx="5277">
                  <c:v>0.25</c:v>
                </c:pt>
                <c:pt idx="5278">
                  <c:v>0.28999999999999998</c:v>
                </c:pt>
                <c:pt idx="5279">
                  <c:v>0.28999999999999998</c:v>
                </c:pt>
                <c:pt idx="5280">
                  <c:v>0.31</c:v>
                </c:pt>
                <c:pt idx="5281">
                  <c:v>0.3</c:v>
                </c:pt>
                <c:pt idx="5282">
                  <c:v>0.32</c:v>
                </c:pt>
                <c:pt idx="5283">
                  <c:v>0.28999999999999998</c:v>
                </c:pt>
                <c:pt idx="5284">
                  <c:v>0.28000000000000003</c:v>
                </c:pt>
                <c:pt idx="5285">
                  <c:v>0.31</c:v>
                </c:pt>
                <c:pt idx="5286">
                  <c:v>0.32</c:v>
                </c:pt>
                <c:pt idx="5287">
                  <c:v>0.3</c:v>
                </c:pt>
                <c:pt idx="5288">
                  <c:v>0.3</c:v>
                </c:pt>
                <c:pt idx="5289">
                  <c:v>0.31</c:v>
                </c:pt>
                <c:pt idx="5290">
                  <c:v>0.36</c:v>
                </c:pt>
                <c:pt idx="5291">
                  <c:v>0.37</c:v>
                </c:pt>
                <c:pt idx="5292">
                  <c:v>0.39</c:v>
                </c:pt>
                <c:pt idx="5293">
                  <c:v>0.41</c:v>
                </c:pt>
                <c:pt idx="5294">
                  <c:v>0.35</c:v>
                </c:pt>
                <c:pt idx="5295">
                  <c:v>0.4</c:v>
                </c:pt>
                <c:pt idx="5296">
                  <c:v>0.39</c:v>
                </c:pt>
                <c:pt idx="5297">
                  <c:v>0.36</c:v>
                </c:pt>
                <c:pt idx="5298">
                  <c:v>0.36</c:v>
                </c:pt>
                <c:pt idx="5299">
                  <c:v>0.35</c:v>
                </c:pt>
                <c:pt idx="5300">
                  <c:v>0.4</c:v>
                </c:pt>
                <c:pt idx="5301">
                  <c:v>0.38</c:v>
                </c:pt>
                <c:pt idx="5302">
                  <c:v>0.39</c:v>
                </c:pt>
                <c:pt idx="5303">
                  <c:v>0.37</c:v>
                </c:pt>
                <c:pt idx="5304">
                  <c:v>0.36</c:v>
                </c:pt>
                <c:pt idx="5305">
                  <c:v>0.37</c:v>
                </c:pt>
                <c:pt idx="5306">
                  <c:v>0.37</c:v>
                </c:pt>
                <c:pt idx="5307">
                  <c:v>0.37</c:v>
                </c:pt>
                <c:pt idx="5308">
                  <c:v>0.35</c:v>
                </c:pt>
                <c:pt idx="5309">
                  <c:v>0.39</c:v>
                </c:pt>
                <c:pt idx="5310">
                  <c:v>0.35</c:v>
                </c:pt>
                <c:pt idx="5311">
                  <c:v>0.36</c:v>
                </c:pt>
                <c:pt idx="5312">
                  <c:v>0.37</c:v>
                </c:pt>
                <c:pt idx="5313">
                  <c:v>0.39</c:v>
                </c:pt>
                <c:pt idx="5314">
                  <c:v>0.36</c:v>
                </c:pt>
                <c:pt idx="5315">
                  <c:v>0.35</c:v>
                </c:pt>
                <c:pt idx="5316">
                  <c:v>0.3</c:v>
                </c:pt>
                <c:pt idx="5317">
                  <c:v>0.31</c:v>
                </c:pt>
                <c:pt idx="5318">
                  <c:v>0.3</c:v>
                </c:pt>
                <c:pt idx="5319">
                  <c:v>0.28000000000000003</c:v>
                </c:pt>
                <c:pt idx="5320">
                  <c:v>0.27</c:v>
                </c:pt>
                <c:pt idx="5321">
                  <c:v>0.3</c:v>
                </c:pt>
                <c:pt idx="5322">
                  <c:v>0.26</c:v>
                </c:pt>
                <c:pt idx="5323">
                  <c:v>0.28000000000000003</c:v>
                </c:pt>
                <c:pt idx="5324">
                  <c:v>0.28000000000000003</c:v>
                </c:pt>
                <c:pt idx="5325">
                  <c:v>0.3</c:v>
                </c:pt>
                <c:pt idx="5326">
                  <c:v>0.32</c:v>
                </c:pt>
                <c:pt idx="5327">
                  <c:v>0.28999999999999998</c:v>
                </c:pt>
                <c:pt idx="5328">
                  <c:v>0.28000000000000003</c:v>
                </c:pt>
                <c:pt idx="5329">
                  <c:v>0.28999999999999998</c:v>
                </c:pt>
                <c:pt idx="5330">
                  <c:v>0.28000000000000003</c:v>
                </c:pt>
                <c:pt idx="5331">
                  <c:v>0.27</c:v>
                </c:pt>
                <c:pt idx="5332">
                  <c:v>0.28999999999999998</c:v>
                </c:pt>
                <c:pt idx="5333">
                  <c:v>0.28999999999999998</c:v>
                </c:pt>
                <c:pt idx="5334">
                  <c:v>0.28999999999999998</c:v>
                </c:pt>
                <c:pt idx="5335">
                  <c:v>0.26</c:v>
                </c:pt>
                <c:pt idx="5336">
                  <c:v>0.26</c:v>
                </c:pt>
                <c:pt idx="5337">
                  <c:v>0.25</c:v>
                </c:pt>
                <c:pt idx="5338">
                  <c:v>0.26</c:v>
                </c:pt>
                <c:pt idx="5339">
                  <c:v>0.25</c:v>
                </c:pt>
                <c:pt idx="5340">
                  <c:v>0.22</c:v>
                </c:pt>
                <c:pt idx="5341">
                  <c:v>0.21</c:v>
                </c:pt>
                <c:pt idx="5342">
                  <c:v>0.25</c:v>
                </c:pt>
                <c:pt idx="5343">
                  <c:v>0.22</c:v>
                </c:pt>
                <c:pt idx="5344">
                  <c:v>0.28999999999999998</c:v>
                </c:pt>
                <c:pt idx="5345">
                  <c:v>0.24</c:v>
                </c:pt>
                <c:pt idx="5346">
                  <c:v>0.24</c:v>
                </c:pt>
                <c:pt idx="5347">
                  <c:v>0.23</c:v>
                </c:pt>
                <c:pt idx="5348">
                  <c:v>0.21</c:v>
                </c:pt>
                <c:pt idx="5349">
                  <c:v>0.22</c:v>
                </c:pt>
                <c:pt idx="5350">
                  <c:v>0.22</c:v>
                </c:pt>
                <c:pt idx="5351">
                  <c:v>0.22</c:v>
                </c:pt>
                <c:pt idx="5352">
                  <c:v>0.2</c:v>
                </c:pt>
                <c:pt idx="5353">
                  <c:v>0.19</c:v>
                </c:pt>
                <c:pt idx="5354">
                  <c:v>0.18</c:v>
                </c:pt>
                <c:pt idx="5355">
                  <c:v>0.19</c:v>
                </c:pt>
                <c:pt idx="5356">
                  <c:v>0.17</c:v>
                </c:pt>
                <c:pt idx="5357">
                  <c:v>0.16</c:v>
                </c:pt>
                <c:pt idx="5358">
                  <c:v>0.15</c:v>
                </c:pt>
                <c:pt idx="5359">
                  <c:v>0.14000000000000001</c:v>
                </c:pt>
                <c:pt idx="5360">
                  <c:v>0.12</c:v>
                </c:pt>
                <c:pt idx="5361">
                  <c:v>0.11</c:v>
                </c:pt>
                <c:pt idx="5362">
                  <c:v>0.14000000000000001</c:v>
                </c:pt>
                <c:pt idx="5363">
                  <c:v>0.15</c:v>
                </c:pt>
                <c:pt idx="5364">
                  <c:v>0.14000000000000001</c:v>
                </c:pt>
                <c:pt idx="5365">
                  <c:v>0.12</c:v>
                </c:pt>
                <c:pt idx="5366">
                  <c:v>0.1</c:v>
                </c:pt>
                <c:pt idx="5367">
                  <c:v>0.08</c:v>
                </c:pt>
                <c:pt idx="5368">
                  <c:v>0.08</c:v>
                </c:pt>
                <c:pt idx="5369">
                  <c:v>0.09</c:v>
                </c:pt>
                <c:pt idx="5370">
                  <c:v>0.13</c:v>
                </c:pt>
                <c:pt idx="5371">
                  <c:v>0.12</c:v>
                </c:pt>
                <c:pt idx="5372">
                  <c:v>0.11</c:v>
                </c:pt>
                <c:pt idx="5373">
                  <c:v>0.14000000000000001</c:v>
                </c:pt>
                <c:pt idx="5374">
                  <c:v>0.15</c:v>
                </c:pt>
                <c:pt idx="5375">
                  <c:v>0.14000000000000001</c:v>
                </c:pt>
                <c:pt idx="5376">
                  <c:v>0.11</c:v>
                </c:pt>
                <c:pt idx="5377">
                  <c:v>0.1</c:v>
                </c:pt>
                <c:pt idx="5378">
                  <c:v>0.09</c:v>
                </c:pt>
                <c:pt idx="5379">
                  <c:v>0.11</c:v>
                </c:pt>
                <c:pt idx="5380">
                  <c:v>0.08</c:v>
                </c:pt>
                <c:pt idx="5381">
                  <c:v>0.06</c:v>
                </c:pt>
                <c:pt idx="5382">
                  <c:v>0.03</c:v>
                </c:pt>
                <c:pt idx="5383">
                  <c:v>0.04</c:v>
                </c:pt>
                <c:pt idx="5384">
                  <c:v>0.09</c:v>
                </c:pt>
                <c:pt idx="5385">
                  <c:v>0.06</c:v>
                </c:pt>
                <c:pt idx="5386">
                  <c:v>7.0000000000000007E-2</c:v>
                </c:pt>
                <c:pt idx="5387">
                  <c:v>0.09</c:v>
                </c:pt>
                <c:pt idx="5388">
                  <c:v>0.09</c:v>
                </c:pt>
                <c:pt idx="5389">
                  <c:v>0.08</c:v>
                </c:pt>
                <c:pt idx="5390">
                  <c:v>0.05</c:v>
                </c:pt>
                <c:pt idx="5391">
                  <c:v>0.1</c:v>
                </c:pt>
                <c:pt idx="5392">
                  <c:v>0.13</c:v>
                </c:pt>
                <c:pt idx="5393">
                  <c:v>0.18</c:v>
                </c:pt>
                <c:pt idx="5394">
                  <c:v>0.23</c:v>
                </c:pt>
                <c:pt idx="5395">
                  <c:v>0.19</c:v>
                </c:pt>
                <c:pt idx="5396">
                  <c:v>0.16</c:v>
                </c:pt>
                <c:pt idx="5397">
                  <c:v>0.16</c:v>
                </c:pt>
                <c:pt idx="5398">
                  <c:v>0.19</c:v>
                </c:pt>
                <c:pt idx="5399">
                  <c:v>0.19</c:v>
                </c:pt>
                <c:pt idx="5400">
                  <c:v>0.2</c:v>
                </c:pt>
                <c:pt idx="5401">
                  <c:v>0.21</c:v>
                </c:pt>
                <c:pt idx="5402">
                  <c:v>0.26</c:v>
                </c:pt>
                <c:pt idx="5403">
                  <c:v>0.28000000000000003</c:v>
                </c:pt>
                <c:pt idx="5404">
                  <c:v>0.24</c:v>
                </c:pt>
                <c:pt idx="5405">
                  <c:v>0.24</c:v>
                </c:pt>
                <c:pt idx="5406">
                  <c:v>0.23</c:v>
                </c:pt>
                <c:pt idx="5407">
                  <c:v>0.22</c:v>
                </c:pt>
                <c:pt idx="5408">
                  <c:v>0.21</c:v>
                </c:pt>
                <c:pt idx="5409">
                  <c:v>0.21</c:v>
                </c:pt>
                <c:pt idx="5410">
                  <c:v>0.22</c:v>
                </c:pt>
                <c:pt idx="5411">
                  <c:v>0.25</c:v>
                </c:pt>
                <c:pt idx="5412">
                  <c:v>0.26</c:v>
                </c:pt>
                <c:pt idx="5413">
                  <c:v>0.24</c:v>
                </c:pt>
                <c:pt idx="5414">
                  <c:v>0.24</c:v>
                </c:pt>
                <c:pt idx="5415">
                  <c:v>0.23</c:v>
                </c:pt>
                <c:pt idx="5416">
                  <c:v>0.14000000000000001</c:v>
                </c:pt>
                <c:pt idx="5417">
                  <c:v>0.13</c:v>
                </c:pt>
                <c:pt idx="5418">
                  <c:v>0.13</c:v>
                </c:pt>
                <c:pt idx="5419">
                  <c:v>0.1</c:v>
                </c:pt>
                <c:pt idx="5420">
                  <c:v>0.12</c:v>
                </c:pt>
                <c:pt idx="5421">
                  <c:v>0.12</c:v>
                </c:pt>
                <c:pt idx="5422">
                  <c:v>0.13</c:v>
                </c:pt>
                <c:pt idx="5423">
                  <c:v>0.12</c:v>
                </c:pt>
                <c:pt idx="5424">
                  <c:v>0.12</c:v>
                </c:pt>
                <c:pt idx="5425">
                  <c:v>0.08</c:v>
                </c:pt>
                <c:pt idx="5426">
                  <c:v>7.0000000000000007E-2</c:v>
                </c:pt>
                <c:pt idx="5427">
                  <c:v>7.0000000000000007E-2</c:v>
                </c:pt>
                <c:pt idx="5428">
                  <c:v>0.12</c:v>
                </c:pt>
                <c:pt idx="5429">
                  <c:v>0.13</c:v>
                </c:pt>
                <c:pt idx="5430">
                  <c:v>0.13</c:v>
                </c:pt>
                <c:pt idx="5431">
                  <c:v>0.16</c:v>
                </c:pt>
                <c:pt idx="5432">
                  <c:v>0.15</c:v>
                </c:pt>
                <c:pt idx="5433">
                  <c:v>0.1</c:v>
                </c:pt>
                <c:pt idx="5434">
                  <c:v>0.12</c:v>
                </c:pt>
                <c:pt idx="5435">
                  <c:v>0.1</c:v>
                </c:pt>
                <c:pt idx="5436">
                  <c:v>0.06</c:v>
                </c:pt>
                <c:pt idx="5437">
                  <c:v>0.08</c:v>
                </c:pt>
                <c:pt idx="5438">
                  <c:v>7.0000000000000007E-2</c:v>
                </c:pt>
                <c:pt idx="5439">
                  <c:v>0.06</c:v>
                </c:pt>
                <c:pt idx="5440">
                  <c:v>0.06</c:v>
                </c:pt>
                <c:pt idx="5441">
                  <c:v>0.06</c:v>
                </c:pt>
                <c:pt idx="5442">
                  <c:v>0.05</c:v>
                </c:pt>
                <c:pt idx="5443">
                  <c:v>0.05</c:v>
                </c:pt>
                <c:pt idx="5444">
                  <c:v>0.08</c:v>
                </c:pt>
                <c:pt idx="5445">
                  <c:v>0.06</c:v>
                </c:pt>
                <c:pt idx="5446">
                  <c:v>0.06</c:v>
                </c:pt>
                <c:pt idx="5447">
                  <c:v>0.05</c:v>
                </c:pt>
                <c:pt idx="5448">
                  <c:v>7.0000000000000007E-2</c:v>
                </c:pt>
                <c:pt idx="5449">
                  <c:v>7.0000000000000007E-2</c:v>
                </c:pt>
                <c:pt idx="5450">
                  <c:v>7.0000000000000007E-2</c:v>
                </c:pt>
                <c:pt idx="5451">
                  <c:v>0.04</c:v>
                </c:pt>
                <c:pt idx="5452">
                  <c:v>0.05</c:v>
                </c:pt>
                <c:pt idx="5453">
                  <c:v>0.06</c:v>
                </c:pt>
                <c:pt idx="5454">
                  <c:v>0.08</c:v>
                </c:pt>
                <c:pt idx="5455">
                  <c:v>0.09</c:v>
                </c:pt>
                <c:pt idx="5456">
                  <c:v>0.09</c:v>
                </c:pt>
                <c:pt idx="5457">
                  <c:v>7.0000000000000007E-2</c:v>
                </c:pt>
                <c:pt idx="5458">
                  <c:v>0.06</c:v>
                </c:pt>
                <c:pt idx="5459">
                  <c:v>0.05</c:v>
                </c:pt>
                <c:pt idx="5460">
                  <c:v>0.06</c:v>
                </c:pt>
                <c:pt idx="5461">
                  <c:v>0.05</c:v>
                </c:pt>
                <c:pt idx="5462">
                  <c:v>0.08</c:v>
                </c:pt>
                <c:pt idx="5463">
                  <c:v>0.08</c:v>
                </c:pt>
                <c:pt idx="5464">
                  <c:v>0.08</c:v>
                </c:pt>
                <c:pt idx="5465">
                  <c:v>0.08</c:v>
                </c:pt>
                <c:pt idx="5466">
                  <c:v>0.06</c:v>
                </c:pt>
                <c:pt idx="5467">
                  <c:v>0.09</c:v>
                </c:pt>
                <c:pt idx="5468">
                  <c:v>0.11</c:v>
                </c:pt>
                <c:pt idx="5469">
                  <c:v>0.1</c:v>
                </c:pt>
                <c:pt idx="5470">
                  <c:v>0.09</c:v>
                </c:pt>
                <c:pt idx="5471">
                  <c:v>0.08</c:v>
                </c:pt>
                <c:pt idx="5472">
                  <c:v>0.08</c:v>
                </c:pt>
                <c:pt idx="5473">
                  <c:v>0.09</c:v>
                </c:pt>
                <c:pt idx="5474">
                  <c:v>0.11</c:v>
                </c:pt>
                <c:pt idx="5475">
                  <c:v>0.11</c:v>
                </c:pt>
                <c:pt idx="5476">
                  <c:v>0.1</c:v>
                </c:pt>
                <c:pt idx="5477">
                  <c:v>0.13</c:v>
                </c:pt>
                <c:pt idx="5478">
                  <c:v>0.11</c:v>
                </c:pt>
                <c:pt idx="5479">
                  <c:v>0.05</c:v>
                </c:pt>
                <c:pt idx="5480">
                  <c:v>0.04</c:v>
                </c:pt>
                <c:pt idx="5481">
                  <c:v>0.05</c:v>
                </c:pt>
                <c:pt idx="5482">
                  <c:v>0.05</c:v>
                </c:pt>
                <c:pt idx="5483">
                  <c:v>0.06</c:v>
                </c:pt>
                <c:pt idx="5484">
                  <c:v>0.04</c:v>
                </c:pt>
                <c:pt idx="5485">
                  <c:v>0.02</c:v>
                </c:pt>
                <c:pt idx="5486">
                  <c:v>0.01</c:v>
                </c:pt>
                <c:pt idx="5487">
                  <c:v>-0.02</c:v>
                </c:pt>
                <c:pt idx="5488">
                  <c:v>0.03</c:v>
                </c:pt>
                <c:pt idx="5489">
                  <c:v>0.01</c:v>
                </c:pt>
                <c:pt idx="5490">
                  <c:v>0.03</c:v>
                </c:pt>
                <c:pt idx="5491">
                  <c:v>0.01</c:v>
                </c:pt>
                <c:pt idx="5492">
                  <c:v>0.03</c:v>
                </c:pt>
                <c:pt idx="5493">
                  <c:v>0.02</c:v>
                </c:pt>
                <c:pt idx="5494">
                  <c:v>0.01</c:v>
                </c:pt>
                <c:pt idx="5495">
                  <c:v>0</c:v>
                </c:pt>
                <c:pt idx="5496">
                  <c:v>0</c:v>
                </c:pt>
                <c:pt idx="5497">
                  <c:v>-0.01</c:v>
                </c:pt>
                <c:pt idx="5498">
                  <c:v>-0.04</c:v>
                </c:pt>
                <c:pt idx="5499">
                  <c:v>-0.01</c:v>
                </c:pt>
                <c:pt idx="5500">
                  <c:v>0</c:v>
                </c:pt>
                <c:pt idx="5501">
                  <c:v>-0.05</c:v>
                </c:pt>
                <c:pt idx="5502">
                  <c:v>-0.05</c:v>
                </c:pt>
                <c:pt idx="5503">
                  <c:v>-0.01</c:v>
                </c:pt>
                <c:pt idx="5504">
                  <c:v>-0.03</c:v>
                </c:pt>
                <c:pt idx="5505">
                  <c:v>-0.05</c:v>
                </c:pt>
                <c:pt idx="5506">
                  <c:v>-0.06</c:v>
                </c:pt>
                <c:pt idx="5507">
                  <c:v>-0.04</c:v>
                </c:pt>
                <c:pt idx="5508">
                  <c:v>-0.03</c:v>
                </c:pt>
                <c:pt idx="5509">
                  <c:v>-7.0000000000000007E-2</c:v>
                </c:pt>
                <c:pt idx="5510">
                  <c:v>-0.05</c:v>
                </c:pt>
                <c:pt idx="5511">
                  <c:v>-0.04</c:v>
                </c:pt>
                <c:pt idx="5512">
                  <c:v>-0.05</c:v>
                </c:pt>
                <c:pt idx="5513">
                  <c:v>-0.02</c:v>
                </c:pt>
                <c:pt idx="5514">
                  <c:v>-0.02</c:v>
                </c:pt>
                <c:pt idx="5515">
                  <c:v>-0.04</c:v>
                </c:pt>
                <c:pt idx="5516">
                  <c:v>-0.02</c:v>
                </c:pt>
                <c:pt idx="5517">
                  <c:v>-0.01</c:v>
                </c:pt>
                <c:pt idx="5518">
                  <c:v>-0.02</c:v>
                </c:pt>
                <c:pt idx="5519">
                  <c:v>0.01</c:v>
                </c:pt>
                <c:pt idx="5520">
                  <c:v>0.02</c:v>
                </c:pt>
                <c:pt idx="5521">
                  <c:v>0.03</c:v>
                </c:pt>
                <c:pt idx="5522">
                  <c:v>0.02</c:v>
                </c:pt>
                <c:pt idx="5523">
                  <c:v>0.04</c:v>
                </c:pt>
                <c:pt idx="5524">
                  <c:v>0.05</c:v>
                </c:pt>
                <c:pt idx="5525">
                  <c:v>0.02</c:v>
                </c:pt>
                <c:pt idx="5526">
                  <c:v>-0.01</c:v>
                </c:pt>
                <c:pt idx="5527">
                  <c:v>-0.02</c:v>
                </c:pt>
                <c:pt idx="5528">
                  <c:v>-0.01</c:v>
                </c:pt>
                <c:pt idx="5529">
                  <c:v>-0.03</c:v>
                </c:pt>
                <c:pt idx="5530">
                  <c:v>-0.01</c:v>
                </c:pt>
                <c:pt idx="5531">
                  <c:v>0.04</c:v>
                </c:pt>
                <c:pt idx="5532">
                  <c:v>0.03</c:v>
                </c:pt>
                <c:pt idx="5533">
                  <c:v>0.01</c:v>
                </c:pt>
                <c:pt idx="5534">
                  <c:v>0.01</c:v>
                </c:pt>
                <c:pt idx="5535">
                  <c:v>0</c:v>
                </c:pt>
                <c:pt idx="5536">
                  <c:v>0</c:v>
                </c:pt>
                <c:pt idx="5537">
                  <c:v>0.04</c:v>
                </c:pt>
                <c:pt idx="5538">
                  <c:v>0.05</c:v>
                </c:pt>
                <c:pt idx="5539">
                  <c:v>0.06</c:v>
                </c:pt>
                <c:pt idx="5540">
                  <c:v>7.0000000000000007E-2</c:v>
                </c:pt>
                <c:pt idx="5541">
                  <c:v>0.06</c:v>
                </c:pt>
                <c:pt idx="5542">
                  <c:v>0.08</c:v>
                </c:pt>
                <c:pt idx="5543">
                  <c:v>7.0000000000000007E-2</c:v>
                </c:pt>
                <c:pt idx="5544">
                  <c:v>0.06</c:v>
                </c:pt>
                <c:pt idx="5545">
                  <c:v>0.06</c:v>
                </c:pt>
                <c:pt idx="5546">
                  <c:v>0.05</c:v>
                </c:pt>
                <c:pt idx="5547">
                  <c:v>0.08</c:v>
                </c:pt>
                <c:pt idx="5548">
                  <c:v>0.06</c:v>
                </c:pt>
                <c:pt idx="5549">
                  <c:v>7.0000000000000007E-2</c:v>
                </c:pt>
                <c:pt idx="5550">
                  <c:v>0.08</c:v>
                </c:pt>
                <c:pt idx="5551">
                  <c:v>7.0000000000000007E-2</c:v>
                </c:pt>
                <c:pt idx="5552">
                  <c:v>0.14000000000000001</c:v>
                </c:pt>
                <c:pt idx="5553">
                  <c:v>0.14000000000000001</c:v>
                </c:pt>
                <c:pt idx="5554">
                  <c:v>0.16</c:v>
                </c:pt>
                <c:pt idx="5555">
                  <c:v>0.14000000000000001</c:v>
                </c:pt>
                <c:pt idx="5556">
                  <c:v>0.19</c:v>
                </c:pt>
                <c:pt idx="5557">
                  <c:v>0.14000000000000001</c:v>
                </c:pt>
                <c:pt idx="5558">
                  <c:v>0.12</c:v>
                </c:pt>
                <c:pt idx="5559">
                  <c:v>0.11</c:v>
                </c:pt>
                <c:pt idx="5560">
                  <c:v>0.13</c:v>
                </c:pt>
                <c:pt idx="5561">
                  <c:v>0.16</c:v>
                </c:pt>
                <c:pt idx="5562">
                  <c:v>0.19</c:v>
                </c:pt>
                <c:pt idx="5563">
                  <c:v>0.17</c:v>
                </c:pt>
                <c:pt idx="5564">
                  <c:v>0.15</c:v>
                </c:pt>
                <c:pt idx="5565">
                  <c:v>0.17</c:v>
                </c:pt>
                <c:pt idx="5566">
                  <c:v>0.13</c:v>
                </c:pt>
                <c:pt idx="5567">
                  <c:v>0.1</c:v>
                </c:pt>
                <c:pt idx="5568">
                  <c:v>0.09</c:v>
                </c:pt>
                <c:pt idx="5569">
                  <c:v>0.06</c:v>
                </c:pt>
                <c:pt idx="5570">
                  <c:v>7.0000000000000007E-2</c:v>
                </c:pt>
                <c:pt idx="5571">
                  <c:v>0.17</c:v>
                </c:pt>
                <c:pt idx="5572">
                  <c:v>0.21</c:v>
                </c:pt>
                <c:pt idx="5573">
                  <c:v>0.17</c:v>
                </c:pt>
                <c:pt idx="5574">
                  <c:v>0.16</c:v>
                </c:pt>
                <c:pt idx="5575">
                  <c:v>0.12</c:v>
                </c:pt>
                <c:pt idx="5576">
                  <c:v>0.14000000000000001</c:v>
                </c:pt>
                <c:pt idx="5577">
                  <c:v>0.16</c:v>
                </c:pt>
                <c:pt idx="5578">
                  <c:v>0.14000000000000001</c:v>
                </c:pt>
                <c:pt idx="5579">
                  <c:v>0.12</c:v>
                </c:pt>
                <c:pt idx="5580">
                  <c:v>0.14000000000000001</c:v>
                </c:pt>
                <c:pt idx="5581">
                  <c:v>0.22</c:v>
                </c:pt>
                <c:pt idx="5582">
                  <c:v>0.46</c:v>
                </c:pt>
                <c:pt idx="5583">
                  <c:v>0.57999999999999996</c:v>
                </c:pt>
                <c:pt idx="5584">
                  <c:v>0.6</c:v>
                </c:pt>
                <c:pt idx="5585">
                  <c:v>0.5</c:v>
                </c:pt>
                <c:pt idx="5586">
                  <c:v>0.45</c:v>
                </c:pt>
                <c:pt idx="5587">
                  <c:v>0.57999999999999996</c:v>
                </c:pt>
                <c:pt idx="5588">
                  <c:v>0.56999999999999995</c:v>
                </c:pt>
                <c:pt idx="5589">
                  <c:v>0.59</c:v>
                </c:pt>
                <c:pt idx="5590">
                  <c:v>0.47</c:v>
                </c:pt>
                <c:pt idx="5591">
                  <c:v>0.46</c:v>
                </c:pt>
                <c:pt idx="5592">
                  <c:v>0.5</c:v>
                </c:pt>
                <c:pt idx="5593">
                  <c:v>0.5</c:v>
                </c:pt>
                <c:pt idx="5594">
                  <c:v>0.51</c:v>
                </c:pt>
                <c:pt idx="5595">
                  <c:v>0.59</c:v>
                </c:pt>
                <c:pt idx="5596">
                  <c:v>0.54</c:v>
                </c:pt>
                <c:pt idx="5597">
                  <c:v>0.52</c:v>
                </c:pt>
                <c:pt idx="5598">
                  <c:v>0.51</c:v>
                </c:pt>
                <c:pt idx="5599">
                  <c:v>0.53</c:v>
                </c:pt>
                <c:pt idx="5600">
                  <c:v>0.4</c:v>
                </c:pt>
                <c:pt idx="5601">
                  <c:v>0.35</c:v>
                </c:pt>
                <c:pt idx="5602">
                  <c:v>0.34</c:v>
                </c:pt>
                <c:pt idx="5603">
                  <c:v>0.31</c:v>
                </c:pt>
                <c:pt idx="5604">
                  <c:v>0.31</c:v>
                </c:pt>
                <c:pt idx="5605">
                  <c:v>0.3</c:v>
                </c:pt>
                <c:pt idx="5606">
                  <c:v>0.28000000000000003</c:v>
                </c:pt>
                <c:pt idx="5607">
                  <c:v>0.28999999999999998</c:v>
                </c:pt>
                <c:pt idx="5608">
                  <c:v>0.28999999999999998</c:v>
                </c:pt>
                <c:pt idx="5609">
                  <c:v>0.22</c:v>
                </c:pt>
                <c:pt idx="5610">
                  <c:v>0.19</c:v>
                </c:pt>
                <c:pt idx="5611">
                  <c:v>0.16</c:v>
                </c:pt>
                <c:pt idx="5612">
                  <c:v>0.21</c:v>
                </c:pt>
                <c:pt idx="5613">
                  <c:v>0.21</c:v>
                </c:pt>
                <c:pt idx="5614">
                  <c:v>0.17</c:v>
                </c:pt>
                <c:pt idx="5615">
                  <c:v>0.19</c:v>
                </c:pt>
                <c:pt idx="5616">
                  <c:v>0.2</c:v>
                </c:pt>
                <c:pt idx="5617">
                  <c:v>0.23</c:v>
                </c:pt>
                <c:pt idx="5618">
                  <c:v>0.23</c:v>
                </c:pt>
                <c:pt idx="5619">
                  <c:v>0.22</c:v>
                </c:pt>
                <c:pt idx="5620">
                  <c:v>0.16</c:v>
                </c:pt>
                <c:pt idx="5621">
                  <c:v>0.15</c:v>
                </c:pt>
                <c:pt idx="5622">
                  <c:v>0.14000000000000001</c:v>
                </c:pt>
                <c:pt idx="5623">
                  <c:v>0.14000000000000001</c:v>
                </c:pt>
                <c:pt idx="5624">
                  <c:v>0.14000000000000001</c:v>
                </c:pt>
                <c:pt idx="5625">
                  <c:v>0.15</c:v>
                </c:pt>
                <c:pt idx="5626">
                  <c:v>0.16</c:v>
                </c:pt>
                <c:pt idx="5627">
                  <c:v>0.15</c:v>
                </c:pt>
                <c:pt idx="5628">
                  <c:v>0.18</c:v>
                </c:pt>
                <c:pt idx="5629">
                  <c:v>0.16</c:v>
                </c:pt>
                <c:pt idx="5630">
                  <c:v>0.13</c:v>
                </c:pt>
                <c:pt idx="5631">
                  <c:v>0.08</c:v>
                </c:pt>
                <c:pt idx="5632">
                  <c:v>0.11</c:v>
                </c:pt>
                <c:pt idx="5633">
                  <c:v>0.08</c:v>
                </c:pt>
                <c:pt idx="5634">
                  <c:v>0.08</c:v>
                </c:pt>
                <c:pt idx="5635">
                  <c:v>0.05</c:v>
                </c:pt>
                <c:pt idx="5636">
                  <c:v>0.11</c:v>
                </c:pt>
                <c:pt idx="5637">
                  <c:v>0.09</c:v>
                </c:pt>
                <c:pt idx="5638">
                  <c:v>0.11</c:v>
                </c:pt>
                <c:pt idx="5639">
                  <c:v>0.11</c:v>
                </c:pt>
                <c:pt idx="5640">
                  <c:v>0.1</c:v>
                </c:pt>
                <c:pt idx="5641">
                  <c:v>0.11</c:v>
                </c:pt>
                <c:pt idx="5642">
                  <c:v>0.14000000000000001</c:v>
                </c:pt>
                <c:pt idx="5643">
                  <c:v>0.15</c:v>
                </c:pt>
                <c:pt idx="5644">
                  <c:v>0.16</c:v>
                </c:pt>
                <c:pt idx="5645">
                  <c:v>0.14000000000000001</c:v>
                </c:pt>
                <c:pt idx="5646">
                  <c:v>0.13</c:v>
                </c:pt>
                <c:pt idx="5647">
                  <c:v>0.16</c:v>
                </c:pt>
                <c:pt idx="5648">
                  <c:v>0.1</c:v>
                </c:pt>
                <c:pt idx="5649">
                  <c:v>0.09</c:v>
                </c:pt>
                <c:pt idx="5650">
                  <c:v>0.1</c:v>
                </c:pt>
                <c:pt idx="5651">
                  <c:v>7.0000000000000007E-2</c:v>
                </c:pt>
                <c:pt idx="5652">
                  <c:v>0.05</c:v>
                </c:pt>
                <c:pt idx="5653">
                  <c:v>0.08</c:v>
                </c:pt>
                <c:pt idx="5654">
                  <c:v>0.06</c:v>
                </c:pt>
                <c:pt idx="5655">
                  <c:v>0.11</c:v>
                </c:pt>
                <c:pt idx="5656">
                  <c:v>0.09</c:v>
                </c:pt>
                <c:pt idx="5657">
                  <c:v>0.08</c:v>
                </c:pt>
                <c:pt idx="5658">
                  <c:v>0.1</c:v>
                </c:pt>
                <c:pt idx="5659">
                  <c:v>0.09</c:v>
                </c:pt>
                <c:pt idx="5660">
                  <c:v>0.11</c:v>
                </c:pt>
                <c:pt idx="5661">
                  <c:v>0.12</c:v>
                </c:pt>
                <c:pt idx="5662">
                  <c:v>0.14000000000000001</c:v>
                </c:pt>
                <c:pt idx="5663">
                  <c:v>0.14000000000000001</c:v>
                </c:pt>
                <c:pt idx="5664">
                  <c:v>0.12</c:v>
                </c:pt>
                <c:pt idx="5665">
                  <c:v>0.13</c:v>
                </c:pt>
                <c:pt idx="5666">
                  <c:v>0.13</c:v>
                </c:pt>
                <c:pt idx="5667">
                  <c:v>0.15</c:v>
                </c:pt>
                <c:pt idx="5668">
                  <c:v>0.1</c:v>
                </c:pt>
                <c:pt idx="5669">
                  <c:v>0.09</c:v>
                </c:pt>
                <c:pt idx="5670">
                  <c:v>0.11</c:v>
                </c:pt>
                <c:pt idx="5671">
                  <c:v>0.12</c:v>
                </c:pt>
                <c:pt idx="5672">
                  <c:v>0.12</c:v>
                </c:pt>
                <c:pt idx="5673">
                  <c:v>0.1</c:v>
                </c:pt>
                <c:pt idx="5674">
                  <c:v>0.13</c:v>
                </c:pt>
                <c:pt idx="5675">
                  <c:v>0.17</c:v>
                </c:pt>
                <c:pt idx="5676">
                  <c:v>0.16</c:v>
                </c:pt>
                <c:pt idx="5677">
                  <c:v>0.2</c:v>
                </c:pt>
                <c:pt idx="5678">
                  <c:v>0.17</c:v>
                </c:pt>
                <c:pt idx="5679">
                  <c:v>0.2</c:v>
                </c:pt>
                <c:pt idx="5680">
                  <c:v>0.21</c:v>
                </c:pt>
                <c:pt idx="5681">
                  <c:v>0.2</c:v>
                </c:pt>
                <c:pt idx="5682">
                  <c:v>0.17</c:v>
                </c:pt>
                <c:pt idx="5683">
                  <c:v>0.16</c:v>
                </c:pt>
                <c:pt idx="5684">
                  <c:v>0.16</c:v>
                </c:pt>
                <c:pt idx="5685">
                  <c:v>0.16</c:v>
                </c:pt>
                <c:pt idx="5686">
                  <c:v>0.16</c:v>
                </c:pt>
                <c:pt idx="5687">
                  <c:v>0.16</c:v>
                </c:pt>
                <c:pt idx="5688">
                  <c:v>0.14000000000000001</c:v>
                </c:pt>
                <c:pt idx="5689">
                  <c:v>0.13</c:v>
                </c:pt>
                <c:pt idx="5690">
                  <c:v>0.12</c:v>
                </c:pt>
                <c:pt idx="5691">
                  <c:v>0.13</c:v>
                </c:pt>
                <c:pt idx="5692">
                  <c:v>0.13</c:v>
                </c:pt>
                <c:pt idx="5693">
                  <c:v>0.17</c:v>
                </c:pt>
                <c:pt idx="5694">
                  <c:v>0.19</c:v>
                </c:pt>
                <c:pt idx="5695">
                  <c:v>0.19</c:v>
                </c:pt>
                <c:pt idx="5696">
                  <c:v>0.22</c:v>
                </c:pt>
                <c:pt idx="5697">
                  <c:v>0.26</c:v>
                </c:pt>
                <c:pt idx="5698">
                  <c:v>0.24</c:v>
                </c:pt>
                <c:pt idx="5699">
                  <c:v>0.26</c:v>
                </c:pt>
                <c:pt idx="5700">
                  <c:v>0.26</c:v>
                </c:pt>
                <c:pt idx="5701">
                  <c:v>0.24</c:v>
                </c:pt>
                <c:pt idx="5702">
                  <c:v>0.24</c:v>
                </c:pt>
                <c:pt idx="5703">
                  <c:v>0.2</c:v>
                </c:pt>
                <c:pt idx="5704">
                  <c:v>0.21</c:v>
                </c:pt>
                <c:pt idx="5705">
                  <c:v>0.17</c:v>
                </c:pt>
                <c:pt idx="5706">
                  <c:v>0.17</c:v>
                </c:pt>
                <c:pt idx="5707">
                  <c:v>0.13</c:v>
                </c:pt>
                <c:pt idx="5708">
                  <c:v>0.18</c:v>
                </c:pt>
                <c:pt idx="5709">
                  <c:v>0.18</c:v>
                </c:pt>
                <c:pt idx="5710">
                  <c:v>0.21</c:v>
                </c:pt>
                <c:pt idx="5711">
                  <c:v>0.21</c:v>
                </c:pt>
                <c:pt idx="5712">
                  <c:v>0.19</c:v>
                </c:pt>
                <c:pt idx="5713">
                  <c:v>0.21</c:v>
                </c:pt>
                <c:pt idx="5714">
                  <c:v>0.18</c:v>
                </c:pt>
                <c:pt idx="5715">
                  <c:v>0.2</c:v>
                </c:pt>
                <c:pt idx="5716">
                  <c:v>0.22</c:v>
                </c:pt>
                <c:pt idx="5717">
                  <c:v>0.19</c:v>
                </c:pt>
                <c:pt idx="5718">
                  <c:v>0.18</c:v>
                </c:pt>
                <c:pt idx="5719">
                  <c:v>0.25</c:v>
                </c:pt>
                <c:pt idx="5720">
                  <c:v>0.27</c:v>
                </c:pt>
                <c:pt idx="5721">
                  <c:v>0.28000000000000003</c:v>
                </c:pt>
                <c:pt idx="5722">
                  <c:v>0.3</c:v>
                </c:pt>
                <c:pt idx="5723">
                  <c:v>0.3</c:v>
                </c:pt>
                <c:pt idx="5724">
                  <c:v>0.31</c:v>
                </c:pt>
                <c:pt idx="5725">
                  <c:v>0.33</c:v>
                </c:pt>
                <c:pt idx="5726">
                  <c:v>0.35</c:v>
                </c:pt>
                <c:pt idx="5727">
                  <c:v>0.39</c:v>
                </c:pt>
                <c:pt idx="5728">
                  <c:v>0.4</c:v>
                </c:pt>
                <c:pt idx="5729">
                  <c:v>0.32</c:v>
                </c:pt>
                <c:pt idx="5730">
                  <c:v>0.28999999999999998</c:v>
                </c:pt>
                <c:pt idx="5731">
                  <c:v>0.32</c:v>
                </c:pt>
                <c:pt idx="5732">
                  <c:v>0.35</c:v>
                </c:pt>
                <c:pt idx="5733">
                  <c:v>0.3</c:v>
                </c:pt>
                <c:pt idx="5734">
                  <c:v>0.23</c:v>
                </c:pt>
                <c:pt idx="5735">
                  <c:v>0.25</c:v>
                </c:pt>
                <c:pt idx="5736">
                  <c:v>0.22</c:v>
                </c:pt>
                <c:pt idx="5737">
                  <c:v>0.22</c:v>
                </c:pt>
                <c:pt idx="5738">
                  <c:v>0.19</c:v>
                </c:pt>
                <c:pt idx="5739">
                  <c:v>0.22</c:v>
                </c:pt>
                <c:pt idx="5740">
                  <c:v>0.19</c:v>
                </c:pt>
                <c:pt idx="5741">
                  <c:v>0.22</c:v>
                </c:pt>
                <c:pt idx="5742">
                  <c:v>0.24</c:v>
                </c:pt>
                <c:pt idx="5743">
                  <c:v>0.25</c:v>
                </c:pt>
                <c:pt idx="5744">
                  <c:v>0.26</c:v>
                </c:pt>
                <c:pt idx="5745">
                  <c:v>0.26</c:v>
                </c:pt>
                <c:pt idx="5746">
                  <c:v>0.25</c:v>
                </c:pt>
                <c:pt idx="5747">
                  <c:v>0.26</c:v>
                </c:pt>
                <c:pt idx="5748">
                  <c:v>0.26</c:v>
                </c:pt>
                <c:pt idx="5749">
                  <c:v>0.26</c:v>
                </c:pt>
                <c:pt idx="5750">
                  <c:v>0.32</c:v>
                </c:pt>
                <c:pt idx="5751">
                  <c:v>0.32</c:v>
                </c:pt>
                <c:pt idx="5752">
                  <c:v>0.32</c:v>
                </c:pt>
                <c:pt idx="5753">
                  <c:v>0.33</c:v>
                </c:pt>
                <c:pt idx="5754">
                  <c:v>0.3</c:v>
                </c:pt>
                <c:pt idx="5755">
                  <c:v>0.28000000000000003</c:v>
                </c:pt>
                <c:pt idx="5756">
                  <c:v>0.28000000000000003</c:v>
                </c:pt>
                <c:pt idx="5757">
                  <c:v>0.28999999999999998</c:v>
                </c:pt>
                <c:pt idx="5758">
                  <c:v>0.3</c:v>
                </c:pt>
                <c:pt idx="5759">
                  <c:v>0.3</c:v>
                </c:pt>
                <c:pt idx="5760">
                  <c:v>0.28999999999999998</c:v>
                </c:pt>
                <c:pt idx="5761">
                  <c:v>0.28000000000000003</c:v>
                </c:pt>
                <c:pt idx="5762">
                  <c:v>0.25</c:v>
                </c:pt>
                <c:pt idx="5763">
                  <c:v>0.28000000000000003</c:v>
                </c:pt>
                <c:pt idx="5764">
                  <c:v>0.27</c:v>
                </c:pt>
                <c:pt idx="5765">
                  <c:v>0.24</c:v>
                </c:pt>
                <c:pt idx="5766">
                  <c:v>0.24</c:v>
                </c:pt>
                <c:pt idx="5767">
                  <c:v>0.28000000000000003</c:v>
                </c:pt>
                <c:pt idx="5768">
                  <c:v>0.26</c:v>
                </c:pt>
                <c:pt idx="5769">
                  <c:v>0.23</c:v>
                </c:pt>
                <c:pt idx="5770">
                  <c:v>0.21</c:v>
                </c:pt>
                <c:pt idx="5771">
                  <c:v>0.21</c:v>
                </c:pt>
                <c:pt idx="5772">
                  <c:v>0.19</c:v>
                </c:pt>
                <c:pt idx="5773">
                  <c:v>0.19</c:v>
                </c:pt>
                <c:pt idx="5774">
                  <c:v>0.18</c:v>
                </c:pt>
                <c:pt idx="5775">
                  <c:v>0.2</c:v>
                </c:pt>
                <c:pt idx="5776">
                  <c:v>0.22</c:v>
                </c:pt>
                <c:pt idx="5777">
                  <c:v>0.21</c:v>
                </c:pt>
                <c:pt idx="5778">
                  <c:v>0.26</c:v>
                </c:pt>
                <c:pt idx="5779">
                  <c:v>0.26</c:v>
                </c:pt>
                <c:pt idx="5780">
                  <c:v>0.25</c:v>
                </c:pt>
                <c:pt idx="5781">
                  <c:v>0.26</c:v>
                </c:pt>
                <c:pt idx="5782">
                  <c:v>0.27</c:v>
                </c:pt>
                <c:pt idx="5783">
                  <c:v>0.26</c:v>
                </c:pt>
                <c:pt idx="5784">
                  <c:v>0.28999999999999998</c:v>
                </c:pt>
                <c:pt idx="5785">
                  <c:v>0.27</c:v>
                </c:pt>
                <c:pt idx="5786">
                  <c:v>0.3</c:v>
                </c:pt>
                <c:pt idx="5787">
                  <c:v>0.32</c:v>
                </c:pt>
                <c:pt idx="5788">
                  <c:v>0.33</c:v>
                </c:pt>
                <c:pt idx="5789">
                  <c:v>0.33</c:v>
                </c:pt>
                <c:pt idx="5790">
                  <c:v>0.34</c:v>
                </c:pt>
                <c:pt idx="5791">
                  <c:v>0.37</c:v>
                </c:pt>
                <c:pt idx="5792">
                  <c:v>0.28999999999999998</c:v>
                </c:pt>
                <c:pt idx="5793">
                  <c:v>0.3</c:v>
                </c:pt>
                <c:pt idx="5794">
                  <c:v>0.27</c:v>
                </c:pt>
                <c:pt idx="5795">
                  <c:v>0.23</c:v>
                </c:pt>
                <c:pt idx="5796">
                  <c:v>0.21</c:v>
                </c:pt>
                <c:pt idx="5797">
                  <c:v>0.22</c:v>
                </c:pt>
                <c:pt idx="5798">
                  <c:v>0.24</c:v>
                </c:pt>
                <c:pt idx="5799">
                  <c:v>0.23</c:v>
                </c:pt>
                <c:pt idx="5800">
                  <c:v>0.23</c:v>
                </c:pt>
                <c:pt idx="5801">
                  <c:v>0.2</c:v>
                </c:pt>
                <c:pt idx="5802">
                  <c:v>0.2</c:v>
                </c:pt>
                <c:pt idx="5803">
                  <c:v>0.19</c:v>
                </c:pt>
                <c:pt idx="5804">
                  <c:v>0.2</c:v>
                </c:pt>
                <c:pt idx="5805">
                  <c:v>0.22</c:v>
                </c:pt>
                <c:pt idx="5806">
                  <c:v>0.25</c:v>
                </c:pt>
                <c:pt idx="5807">
                  <c:v>0.25</c:v>
                </c:pt>
                <c:pt idx="5808">
                  <c:v>0.28999999999999998</c:v>
                </c:pt>
                <c:pt idx="5809">
                  <c:v>0.25</c:v>
                </c:pt>
                <c:pt idx="5810">
                  <c:v>0.26</c:v>
                </c:pt>
                <c:pt idx="5811">
                  <c:v>0.26</c:v>
                </c:pt>
                <c:pt idx="5812">
                  <c:v>0.26</c:v>
                </c:pt>
                <c:pt idx="5813">
                  <c:v>0.25</c:v>
                </c:pt>
                <c:pt idx="5814">
                  <c:v>0.26</c:v>
                </c:pt>
                <c:pt idx="5815">
                  <c:v>0.25</c:v>
                </c:pt>
                <c:pt idx="5816">
                  <c:v>0.27</c:v>
                </c:pt>
                <c:pt idx="5817">
                  <c:v>0.27</c:v>
                </c:pt>
                <c:pt idx="5818">
                  <c:v>0.24</c:v>
                </c:pt>
                <c:pt idx="5819">
                  <c:v>0.24</c:v>
                </c:pt>
                <c:pt idx="5820">
                  <c:v>0.27</c:v>
                </c:pt>
                <c:pt idx="5821">
                  <c:v>0.25</c:v>
                </c:pt>
                <c:pt idx="5822">
                  <c:v>0.24</c:v>
                </c:pt>
                <c:pt idx="5823">
                  <c:v>0.2</c:v>
                </c:pt>
                <c:pt idx="5824">
                  <c:v>0.21</c:v>
                </c:pt>
                <c:pt idx="5825">
                  <c:v>0.24</c:v>
                </c:pt>
                <c:pt idx="5826">
                  <c:v>0.28999999999999998</c:v>
                </c:pt>
                <c:pt idx="5827">
                  <c:v>0.27</c:v>
                </c:pt>
                <c:pt idx="5828">
                  <c:v>0.27</c:v>
                </c:pt>
                <c:pt idx="5829">
                  <c:v>0.25</c:v>
                </c:pt>
                <c:pt idx="5830">
                  <c:v>0.24</c:v>
                </c:pt>
                <c:pt idx="5831">
                  <c:v>0.23</c:v>
                </c:pt>
                <c:pt idx="5832">
                  <c:v>0.23</c:v>
                </c:pt>
                <c:pt idx="5833">
                  <c:v>0.24</c:v>
                </c:pt>
                <c:pt idx="5834">
                  <c:v>0.25</c:v>
                </c:pt>
                <c:pt idx="5835">
                  <c:v>0.25</c:v>
                </c:pt>
                <c:pt idx="5836">
                  <c:v>0.27</c:v>
                </c:pt>
                <c:pt idx="5837">
                  <c:v>0.27</c:v>
                </c:pt>
                <c:pt idx="5838">
                  <c:v>0.27</c:v>
                </c:pt>
                <c:pt idx="5839">
                  <c:v>0.26</c:v>
                </c:pt>
                <c:pt idx="5840">
                  <c:v>0.25</c:v>
                </c:pt>
                <c:pt idx="5841">
                  <c:v>0.27</c:v>
                </c:pt>
                <c:pt idx="5842">
                  <c:v>0.25</c:v>
                </c:pt>
                <c:pt idx="5843">
                  <c:v>0.24</c:v>
                </c:pt>
                <c:pt idx="5844">
                  <c:v>0.22</c:v>
                </c:pt>
                <c:pt idx="5845">
                  <c:v>0.25</c:v>
                </c:pt>
                <c:pt idx="5846">
                  <c:v>0.25</c:v>
                </c:pt>
                <c:pt idx="5847">
                  <c:v>0.23</c:v>
                </c:pt>
                <c:pt idx="5848">
                  <c:v>0.23</c:v>
                </c:pt>
                <c:pt idx="5849">
                  <c:v>0.23</c:v>
                </c:pt>
                <c:pt idx="5850">
                  <c:v>0.22</c:v>
                </c:pt>
                <c:pt idx="5851">
                  <c:v>0.21</c:v>
                </c:pt>
                <c:pt idx="5852">
                  <c:v>0.2</c:v>
                </c:pt>
                <c:pt idx="5853">
                  <c:v>0.21</c:v>
                </c:pt>
                <c:pt idx="5854">
                  <c:v>0.2</c:v>
                </c:pt>
                <c:pt idx="5855">
                  <c:v>0.19</c:v>
                </c:pt>
                <c:pt idx="5856">
                  <c:v>0.15</c:v>
                </c:pt>
                <c:pt idx="5857">
                  <c:v>0.15</c:v>
                </c:pt>
                <c:pt idx="5858">
                  <c:v>0.12</c:v>
                </c:pt>
                <c:pt idx="5859">
                  <c:v>0.14000000000000001</c:v>
                </c:pt>
                <c:pt idx="5860">
                  <c:v>0.16</c:v>
                </c:pt>
                <c:pt idx="5861">
                  <c:v>0.15</c:v>
                </c:pt>
                <c:pt idx="5862">
                  <c:v>0.14000000000000001</c:v>
                </c:pt>
                <c:pt idx="5863">
                  <c:v>0.15</c:v>
                </c:pt>
                <c:pt idx="5864">
                  <c:v>0.12</c:v>
                </c:pt>
                <c:pt idx="5865">
                  <c:v>0.13</c:v>
                </c:pt>
                <c:pt idx="5866">
                  <c:v>0.17</c:v>
                </c:pt>
                <c:pt idx="5867">
                  <c:v>0.17</c:v>
                </c:pt>
                <c:pt idx="5868">
                  <c:v>0.17</c:v>
                </c:pt>
                <c:pt idx="5869">
                  <c:v>0.18</c:v>
                </c:pt>
                <c:pt idx="5870">
                  <c:v>0.18</c:v>
                </c:pt>
                <c:pt idx="5871">
                  <c:v>0.18</c:v>
                </c:pt>
                <c:pt idx="5872">
                  <c:v>0.16</c:v>
                </c:pt>
                <c:pt idx="5873">
                  <c:v>0.17</c:v>
                </c:pt>
                <c:pt idx="5874">
                  <c:v>0.18</c:v>
                </c:pt>
                <c:pt idx="5875">
                  <c:v>0.15</c:v>
                </c:pt>
                <c:pt idx="5876">
                  <c:v>0.15</c:v>
                </c:pt>
                <c:pt idx="5877">
                  <c:v>0.15</c:v>
                </c:pt>
                <c:pt idx="5878">
                  <c:v>0.15</c:v>
                </c:pt>
                <c:pt idx="5879">
                  <c:v>0.16</c:v>
                </c:pt>
                <c:pt idx="5880">
                  <c:v>0.15</c:v>
                </c:pt>
                <c:pt idx="5881">
                  <c:v>0.15</c:v>
                </c:pt>
                <c:pt idx="5882">
                  <c:v>0.17</c:v>
                </c:pt>
                <c:pt idx="5883">
                  <c:v>0.15</c:v>
                </c:pt>
                <c:pt idx="5884">
                  <c:v>0.17</c:v>
                </c:pt>
                <c:pt idx="5885">
                  <c:v>0.19</c:v>
                </c:pt>
                <c:pt idx="5886">
                  <c:v>0.2</c:v>
                </c:pt>
                <c:pt idx="5887">
                  <c:v>0.19</c:v>
                </c:pt>
                <c:pt idx="5888">
                  <c:v>0.2</c:v>
                </c:pt>
                <c:pt idx="5889">
                  <c:v>0.21</c:v>
                </c:pt>
                <c:pt idx="5890">
                  <c:v>0.2</c:v>
                </c:pt>
                <c:pt idx="5891">
                  <c:v>0.19</c:v>
                </c:pt>
                <c:pt idx="5892">
                  <c:v>0.24</c:v>
                </c:pt>
                <c:pt idx="5893">
                  <c:v>0.22</c:v>
                </c:pt>
                <c:pt idx="5894">
                  <c:v>0.21</c:v>
                </c:pt>
                <c:pt idx="5895">
                  <c:v>0.19</c:v>
                </c:pt>
                <c:pt idx="5896">
                  <c:v>0.22</c:v>
                </c:pt>
                <c:pt idx="5897">
                  <c:v>0.23</c:v>
                </c:pt>
                <c:pt idx="5898">
                  <c:v>0.23</c:v>
                </c:pt>
                <c:pt idx="5899">
                  <c:v>0.25</c:v>
                </c:pt>
                <c:pt idx="5900">
                  <c:v>0.28000000000000003</c:v>
                </c:pt>
                <c:pt idx="5901">
                  <c:v>0.27</c:v>
                </c:pt>
                <c:pt idx="5902">
                  <c:v>0.3</c:v>
                </c:pt>
                <c:pt idx="5903">
                  <c:v>0.31</c:v>
                </c:pt>
                <c:pt idx="5904">
                  <c:v>0.26</c:v>
                </c:pt>
                <c:pt idx="5905">
                  <c:v>0.26</c:v>
                </c:pt>
                <c:pt idx="5906">
                  <c:v>0.24</c:v>
                </c:pt>
                <c:pt idx="5907">
                  <c:v>0.17</c:v>
                </c:pt>
                <c:pt idx="5908">
                  <c:v>0.08</c:v>
                </c:pt>
                <c:pt idx="5909">
                  <c:v>7.0000000000000007E-2</c:v>
                </c:pt>
                <c:pt idx="5910">
                  <c:v>0.02</c:v>
                </c:pt>
                <c:pt idx="5911">
                  <c:v>-0.03</c:v>
                </c:pt>
                <c:pt idx="5912">
                  <c:v>-7.0000000000000007E-2</c:v>
                </c:pt>
                <c:pt idx="5913">
                  <c:v>-0.1</c:v>
                </c:pt>
                <c:pt idx="5914">
                  <c:v>-0.04</c:v>
                </c:pt>
                <c:pt idx="5915">
                  <c:v>-0.1</c:v>
                </c:pt>
                <c:pt idx="5916">
                  <c:v>-0.13</c:v>
                </c:pt>
                <c:pt idx="5917">
                  <c:v>0</c:v>
                </c:pt>
                <c:pt idx="5918">
                  <c:v>-0.02</c:v>
                </c:pt>
                <c:pt idx="5919">
                  <c:v>-0.06</c:v>
                </c:pt>
                <c:pt idx="5920">
                  <c:v>-0.1</c:v>
                </c:pt>
                <c:pt idx="5921">
                  <c:v>-7.0000000000000007E-2</c:v>
                </c:pt>
                <c:pt idx="5922">
                  <c:v>-0.11</c:v>
                </c:pt>
                <c:pt idx="5923">
                  <c:v>-0.17</c:v>
                </c:pt>
                <c:pt idx="5924">
                  <c:v>-0.21</c:v>
                </c:pt>
                <c:pt idx="5925">
                  <c:v>-0.17</c:v>
                </c:pt>
                <c:pt idx="5926">
                  <c:v>-0.16</c:v>
                </c:pt>
                <c:pt idx="5927">
                  <c:v>-0.09</c:v>
                </c:pt>
                <c:pt idx="5928">
                  <c:v>-0.1</c:v>
                </c:pt>
                <c:pt idx="5929">
                  <c:v>-0.11</c:v>
                </c:pt>
                <c:pt idx="5930">
                  <c:v>-0.13</c:v>
                </c:pt>
                <c:pt idx="5931">
                  <c:v>-0.12</c:v>
                </c:pt>
                <c:pt idx="5932">
                  <c:v>-0.11</c:v>
                </c:pt>
                <c:pt idx="5933">
                  <c:v>-0.13</c:v>
                </c:pt>
                <c:pt idx="5934">
                  <c:v>-0.09</c:v>
                </c:pt>
                <c:pt idx="5935">
                  <c:v>-0.12</c:v>
                </c:pt>
                <c:pt idx="5936">
                  <c:v>-0.13</c:v>
                </c:pt>
                <c:pt idx="5937">
                  <c:v>-0.16</c:v>
                </c:pt>
                <c:pt idx="5938">
                  <c:v>-0.16</c:v>
                </c:pt>
                <c:pt idx="5939">
                  <c:v>-0.17</c:v>
                </c:pt>
                <c:pt idx="5940">
                  <c:v>-0.21</c:v>
                </c:pt>
                <c:pt idx="5941">
                  <c:v>-0.24</c:v>
                </c:pt>
                <c:pt idx="5942">
                  <c:v>-0.3</c:v>
                </c:pt>
                <c:pt idx="5943">
                  <c:v>-0.34</c:v>
                </c:pt>
                <c:pt idx="5944">
                  <c:v>-0.37</c:v>
                </c:pt>
                <c:pt idx="5945">
                  <c:v>-0.37</c:v>
                </c:pt>
                <c:pt idx="5946">
                  <c:v>-0.44</c:v>
                </c:pt>
                <c:pt idx="5947">
                  <c:v>-0.44</c:v>
                </c:pt>
                <c:pt idx="5948">
                  <c:v>-0.45</c:v>
                </c:pt>
                <c:pt idx="5949">
                  <c:v>-0.43</c:v>
                </c:pt>
                <c:pt idx="5950">
                  <c:v>-0.41</c:v>
                </c:pt>
                <c:pt idx="5951">
                  <c:v>-0.46</c:v>
                </c:pt>
                <c:pt idx="5952">
                  <c:v>-0.47</c:v>
                </c:pt>
                <c:pt idx="5953">
                  <c:v>-0.45</c:v>
                </c:pt>
                <c:pt idx="5954">
                  <c:v>-0.45</c:v>
                </c:pt>
                <c:pt idx="5955">
                  <c:v>-0.45</c:v>
                </c:pt>
                <c:pt idx="5956">
                  <c:v>-0.45</c:v>
                </c:pt>
                <c:pt idx="5957">
                  <c:v>-0.52</c:v>
                </c:pt>
                <c:pt idx="5958">
                  <c:v>-0.51</c:v>
                </c:pt>
                <c:pt idx="5959">
                  <c:v>-0.47</c:v>
                </c:pt>
                <c:pt idx="5960">
                  <c:v>-0.43</c:v>
                </c:pt>
                <c:pt idx="5961">
                  <c:v>-0.46</c:v>
                </c:pt>
                <c:pt idx="5962">
                  <c:v>-0.42</c:v>
                </c:pt>
                <c:pt idx="5963">
                  <c:v>-0.32</c:v>
                </c:pt>
                <c:pt idx="5964">
                  <c:v>-0.28000000000000003</c:v>
                </c:pt>
                <c:pt idx="5965">
                  <c:v>-0.34</c:v>
                </c:pt>
                <c:pt idx="5966">
                  <c:v>-0.39</c:v>
                </c:pt>
                <c:pt idx="5967">
                  <c:v>-0.36</c:v>
                </c:pt>
                <c:pt idx="5968">
                  <c:v>-0.34</c:v>
                </c:pt>
                <c:pt idx="5969">
                  <c:v>-0.36</c:v>
                </c:pt>
                <c:pt idx="5970">
                  <c:v>-0.4</c:v>
                </c:pt>
                <c:pt idx="5971">
                  <c:v>-0.45</c:v>
                </c:pt>
                <c:pt idx="5972">
                  <c:v>-0.44</c:v>
                </c:pt>
                <c:pt idx="5973">
                  <c:v>-0.4</c:v>
                </c:pt>
                <c:pt idx="5974">
                  <c:v>-0.33</c:v>
                </c:pt>
                <c:pt idx="5975">
                  <c:v>-0.31</c:v>
                </c:pt>
                <c:pt idx="5976">
                  <c:v>-0.33</c:v>
                </c:pt>
                <c:pt idx="5977">
                  <c:v>-0.3</c:v>
                </c:pt>
                <c:pt idx="5978">
                  <c:v>-0.33</c:v>
                </c:pt>
                <c:pt idx="5979">
                  <c:v>-0.37</c:v>
                </c:pt>
                <c:pt idx="5980">
                  <c:v>-0.39</c:v>
                </c:pt>
                <c:pt idx="5981">
                  <c:v>-0.4</c:v>
                </c:pt>
                <c:pt idx="5982">
                  <c:v>-0.41</c:v>
                </c:pt>
                <c:pt idx="5983">
                  <c:v>-0.46</c:v>
                </c:pt>
                <c:pt idx="5984">
                  <c:v>-0.42</c:v>
                </c:pt>
                <c:pt idx="5985">
                  <c:v>-0.37</c:v>
                </c:pt>
                <c:pt idx="5986">
                  <c:v>-0.35</c:v>
                </c:pt>
                <c:pt idx="5987">
                  <c:v>-0.37</c:v>
                </c:pt>
                <c:pt idx="5988">
                  <c:v>-0.38</c:v>
                </c:pt>
                <c:pt idx="5989">
                  <c:v>-0.32</c:v>
                </c:pt>
                <c:pt idx="5990">
                  <c:v>-0.32</c:v>
                </c:pt>
                <c:pt idx="5991">
                  <c:v>-0.36</c:v>
                </c:pt>
                <c:pt idx="5992">
                  <c:v>-0.36</c:v>
                </c:pt>
                <c:pt idx="5993">
                  <c:v>-0.4</c:v>
                </c:pt>
                <c:pt idx="5994">
                  <c:v>-0.41</c:v>
                </c:pt>
                <c:pt idx="5995">
                  <c:v>-0.37</c:v>
                </c:pt>
                <c:pt idx="5996">
                  <c:v>-0.37</c:v>
                </c:pt>
                <c:pt idx="5997">
                  <c:v>-0.37</c:v>
                </c:pt>
                <c:pt idx="5998">
                  <c:v>-0.39</c:v>
                </c:pt>
                <c:pt idx="5999">
                  <c:v>-0.43</c:v>
                </c:pt>
                <c:pt idx="6000">
                  <c:v>-0.43</c:v>
                </c:pt>
                <c:pt idx="6001">
                  <c:v>-0.43</c:v>
                </c:pt>
                <c:pt idx="6002">
                  <c:v>-0.38</c:v>
                </c:pt>
                <c:pt idx="6003">
                  <c:v>-0.38</c:v>
                </c:pt>
                <c:pt idx="6004">
                  <c:v>-0.39</c:v>
                </c:pt>
                <c:pt idx="6005">
                  <c:v>-0.39</c:v>
                </c:pt>
                <c:pt idx="6006">
                  <c:v>-0.4</c:v>
                </c:pt>
                <c:pt idx="6007">
                  <c:v>-0.4</c:v>
                </c:pt>
                <c:pt idx="6008">
                  <c:v>-0.39</c:v>
                </c:pt>
                <c:pt idx="6009">
                  <c:v>-0.38</c:v>
                </c:pt>
                <c:pt idx="6010">
                  <c:v>-0.36</c:v>
                </c:pt>
                <c:pt idx="6011">
                  <c:v>-0.39</c:v>
                </c:pt>
                <c:pt idx="6012">
                  <c:v>-0.4</c:v>
                </c:pt>
                <c:pt idx="6013">
                  <c:v>-0.32</c:v>
                </c:pt>
                <c:pt idx="6014">
                  <c:v>-0.33</c:v>
                </c:pt>
                <c:pt idx="6015">
                  <c:v>-0.35</c:v>
                </c:pt>
                <c:pt idx="6016">
                  <c:v>-0.31</c:v>
                </c:pt>
                <c:pt idx="6017">
                  <c:v>-0.3</c:v>
                </c:pt>
                <c:pt idx="6018">
                  <c:v>-0.28999999999999998</c:v>
                </c:pt>
                <c:pt idx="6019">
                  <c:v>-0.28000000000000003</c:v>
                </c:pt>
                <c:pt idx="6020">
                  <c:v>-0.27</c:v>
                </c:pt>
                <c:pt idx="6021">
                  <c:v>-0.26</c:v>
                </c:pt>
                <c:pt idx="6022">
                  <c:v>-0.25</c:v>
                </c:pt>
                <c:pt idx="6023">
                  <c:v>-0.3</c:v>
                </c:pt>
                <c:pt idx="6024">
                  <c:v>-0.31</c:v>
                </c:pt>
                <c:pt idx="6025">
                  <c:v>-0.28999999999999998</c:v>
                </c:pt>
                <c:pt idx="6026">
                  <c:v>-0.28000000000000003</c:v>
                </c:pt>
                <c:pt idx="6027">
                  <c:v>-0.3</c:v>
                </c:pt>
                <c:pt idx="6028">
                  <c:v>-0.31</c:v>
                </c:pt>
                <c:pt idx="6029">
                  <c:v>-0.31</c:v>
                </c:pt>
                <c:pt idx="6030">
                  <c:v>-0.31</c:v>
                </c:pt>
                <c:pt idx="6031">
                  <c:v>-0.31</c:v>
                </c:pt>
                <c:pt idx="6032">
                  <c:v>-0.25</c:v>
                </c:pt>
                <c:pt idx="6033">
                  <c:v>-0.25</c:v>
                </c:pt>
                <c:pt idx="6034">
                  <c:v>-0.26</c:v>
                </c:pt>
                <c:pt idx="6035">
                  <c:v>-0.26</c:v>
                </c:pt>
                <c:pt idx="6036">
                  <c:v>-0.27</c:v>
                </c:pt>
                <c:pt idx="6037">
                  <c:v>-0.25</c:v>
                </c:pt>
                <c:pt idx="6038">
                  <c:v>-0.27</c:v>
                </c:pt>
                <c:pt idx="6039">
                  <c:v>-0.24</c:v>
                </c:pt>
                <c:pt idx="6040">
                  <c:v>-0.23</c:v>
                </c:pt>
                <c:pt idx="6041">
                  <c:v>-0.23</c:v>
                </c:pt>
                <c:pt idx="6042">
                  <c:v>-0.37</c:v>
                </c:pt>
                <c:pt idx="6043">
                  <c:v>-0.4</c:v>
                </c:pt>
                <c:pt idx="6044">
                  <c:v>-0.46</c:v>
                </c:pt>
                <c:pt idx="6045">
                  <c:v>-0.47</c:v>
                </c:pt>
                <c:pt idx="6046">
                  <c:v>-0.47</c:v>
                </c:pt>
                <c:pt idx="6047">
                  <c:v>-0.47</c:v>
                </c:pt>
                <c:pt idx="6048">
                  <c:v>-0.49</c:v>
                </c:pt>
                <c:pt idx="6049">
                  <c:v>-0.49</c:v>
                </c:pt>
                <c:pt idx="6050">
                  <c:v>-0.49</c:v>
                </c:pt>
                <c:pt idx="6051">
                  <c:v>-0.49</c:v>
                </c:pt>
                <c:pt idx="6052">
                  <c:v>-0.47</c:v>
                </c:pt>
                <c:pt idx="6053">
                  <c:v>-0.46</c:v>
                </c:pt>
                <c:pt idx="6054">
                  <c:v>-0.46</c:v>
                </c:pt>
                <c:pt idx="6055">
                  <c:v>-0.45</c:v>
                </c:pt>
                <c:pt idx="6056">
                  <c:v>-0.45</c:v>
                </c:pt>
                <c:pt idx="6057">
                  <c:v>-0.43</c:v>
                </c:pt>
                <c:pt idx="6058">
                  <c:v>-0.45</c:v>
                </c:pt>
                <c:pt idx="6059">
                  <c:v>-0.41</c:v>
                </c:pt>
                <c:pt idx="6060">
                  <c:v>-0.4</c:v>
                </c:pt>
                <c:pt idx="6061">
                  <c:v>-0.39</c:v>
                </c:pt>
                <c:pt idx="6062">
                  <c:v>-0.38</c:v>
                </c:pt>
                <c:pt idx="6063">
                  <c:v>-0.38</c:v>
                </c:pt>
                <c:pt idx="6064">
                  <c:v>-0.35</c:v>
                </c:pt>
                <c:pt idx="6065">
                  <c:v>-0.34</c:v>
                </c:pt>
                <c:pt idx="6066">
                  <c:v>-0.35</c:v>
                </c:pt>
                <c:pt idx="6067">
                  <c:v>-0.32</c:v>
                </c:pt>
                <c:pt idx="6068">
                  <c:v>-0.23</c:v>
                </c:pt>
                <c:pt idx="6069">
                  <c:v>-0.16</c:v>
                </c:pt>
                <c:pt idx="6070">
                  <c:v>-0.19</c:v>
                </c:pt>
                <c:pt idx="6071">
                  <c:v>-0.2</c:v>
                </c:pt>
                <c:pt idx="6072">
                  <c:v>-0.23</c:v>
                </c:pt>
                <c:pt idx="6073">
                  <c:v>-0.24</c:v>
                </c:pt>
                <c:pt idx="6074">
                  <c:v>-0.27</c:v>
                </c:pt>
                <c:pt idx="6075">
                  <c:v>-0.26</c:v>
                </c:pt>
                <c:pt idx="6076">
                  <c:v>-0.17</c:v>
                </c:pt>
                <c:pt idx="6077">
                  <c:v>-0.2</c:v>
                </c:pt>
                <c:pt idx="6078">
                  <c:v>-0.18</c:v>
                </c:pt>
                <c:pt idx="6079">
                  <c:v>-0.15</c:v>
                </c:pt>
                <c:pt idx="6080">
                  <c:v>-0.13</c:v>
                </c:pt>
                <c:pt idx="6081">
                  <c:v>-0.13</c:v>
                </c:pt>
                <c:pt idx="6082">
                  <c:v>-0.15</c:v>
                </c:pt>
                <c:pt idx="6083">
                  <c:v>-0.16</c:v>
                </c:pt>
                <c:pt idx="6084">
                  <c:v>-0.18</c:v>
                </c:pt>
                <c:pt idx="6085">
                  <c:v>-0.16</c:v>
                </c:pt>
                <c:pt idx="6086">
                  <c:v>-0.13</c:v>
                </c:pt>
                <c:pt idx="6087">
                  <c:v>-0.11</c:v>
                </c:pt>
                <c:pt idx="6088">
                  <c:v>-0.15</c:v>
                </c:pt>
                <c:pt idx="6089">
                  <c:v>-0.15</c:v>
                </c:pt>
                <c:pt idx="6090">
                  <c:v>-0.16</c:v>
                </c:pt>
                <c:pt idx="6091">
                  <c:v>-0.2</c:v>
                </c:pt>
                <c:pt idx="6092">
                  <c:v>-0.2</c:v>
                </c:pt>
                <c:pt idx="6093">
                  <c:v>-0.23</c:v>
                </c:pt>
                <c:pt idx="6094">
                  <c:v>-0.23</c:v>
                </c:pt>
                <c:pt idx="6095">
                  <c:v>-0.2</c:v>
                </c:pt>
                <c:pt idx="6096">
                  <c:v>-0.21</c:v>
                </c:pt>
                <c:pt idx="6097">
                  <c:v>-0.22</c:v>
                </c:pt>
                <c:pt idx="6098">
                  <c:v>-0.23</c:v>
                </c:pt>
                <c:pt idx="6099">
                  <c:v>-0.17</c:v>
                </c:pt>
                <c:pt idx="6100">
                  <c:v>-0.14000000000000001</c:v>
                </c:pt>
                <c:pt idx="6101">
                  <c:v>-0.13</c:v>
                </c:pt>
                <c:pt idx="6102">
                  <c:v>-0.11</c:v>
                </c:pt>
                <c:pt idx="6103">
                  <c:v>-0.12</c:v>
                </c:pt>
                <c:pt idx="6104">
                  <c:v>-0.12</c:v>
                </c:pt>
                <c:pt idx="6105">
                  <c:v>-0.12</c:v>
                </c:pt>
                <c:pt idx="6106">
                  <c:v>-0.12</c:v>
                </c:pt>
                <c:pt idx="6107">
                  <c:v>-0.1</c:v>
                </c:pt>
                <c:pt idx="6108">
                  <c:v>-0.13</c:v>
                </c:pt>
                <c:pt idx="6109">
                  <c:v>-0.16</c:v>
                </c:pt>
                <c:pt idx="6110">
                  <c:v>-0.18</c:v>
                </c:pt>
                <c:pt idx="6111">
                  <c:v>-0.19</c:v>
                </c:pt>
                <c:pt idx="6112">
                  <c:v>-0.17</c:v>
                </c:pt>
                <c:pt idx="6113">
                  <c:v>-0.19</c:v>
                </c:pt>
                <c:pt idx="6114">
                  <c:v>-0.19</c:v>
                </c:pt>
                <c:pt idx="6115">
                  <c:v>-0.23</c:v>
                </c:pt>
                <c:pt idx="6116">
                  <c:v>-0.23</c:v>
                </c:pt>
                <c:pt idx="6117">
                  <c:v>-0.22</c:v>
                </c:pt>
                <c:pt idx="6118">
                  <c:v>-0.2</c:v>
                </c:pt>
                <c:pt idx="6119">
                  <c:v>-0.14000000000000001</c:v>
                </c:pt>
                <c:pt idx="6120">
                  <c:v>-0.13</c:v>
                </c:pt>
                <c:pt idx="6121">
                  <c:v>-0.1</c:v>
                </c:pt>
                <c:pt idx="6122">
                  <c:v>-0.06</c:v>
                </c:pt>
                <c:pt idx="6123">
                  <c:v>-0.06</c:v>
                </c:pt>
                <c:pt idx="6124">
                  <c:v>-0.1</c:v>
                </c:pt>
                <c:pt idx="6125">
                  <c:v>-0.13</c:v>
                </c:pt>
                <c:pt idx="6126">
                  <c:v>-0.15</c:v>
                </c:pt>
                <c:pt idx="6127">
                  <c:v>-0.15</c:v>
                </c:pt>
                <c:pt idx="6128">
                  <c:v>-0.18</c:v>
                </c:pt>
                <c:pt idx="6129">
                  <c:v>-0.16</c:v>
                </c:pt>
                <c:pt idx="6130">
                  <c:v>-0.2</c:v>
                </c:pt>
                <c:pt idx="6131">
                  <c:v>-0.18</c:v>
                </c:pt>
                <c:pt idx="6132">
                  <c:v>-0.16</c:v>
                </c:pt>
                <c:pt idx="6133">
                  <c:v>-0.16</c:v>
                </c:pt>
                <c:pt idx="6134">
                  <c:v>-0.16</c:v>
                </c:pt>
                <c:pt idx="6135">
                  <c:v>-0.11</c:v>
                </c:pt>
                <c:pt idx="6136">
                  <c:v>-0.08</c:v>
                </c:pt>
                <c:pt idx="6137">
                  <c:v>-0.06</c:v>
                </c:pt>
                <c:pt idx="6138">
                  <c:v>0.01</c:v>
                </c:pt>
                <c:pt idx="6139">
                  <c:v>-0.05</c:v>
                </c:pt>
                <c:pt idx="6140">
                  <c:v>0.01</c:v>
                </c:pt>
                <c:pt idx="6141">
                  <c:v>0.05</c:v>
                </c:pt>
                <c:pt idx="6142">
                  <c:v>0.22</c:v>
                </c:pt>
                <c:pt idx="6143">
                  <c:v>0.26</c:v>
                </c:pt>
                <c:pt idx="6144">
                  <c:v>0.37</c:v>
                </c:pt>
                <c:pt idx="6145">
                  <c:v>0.4</c:v>
                </c:pt>
                <c:pt idx="6146">
                  <c:v>0.34</c:v>
                </c:pt>
                <c:pt idx="6147">
                  <c:v>0.34</c:v>
                </c:pt>
                <c:pt idx="6148">
                  <c:v>0.37</c:v>
                </c:pt>
                <c:pt idx="6149">
                  <c:v>0.35</c:v>
                </c:pt>
                <c:pt idx="6150">
                  <c:v>0.35</c:v>
                </c:pt>
                <c:pt idx="6151">
                  <c:v>0.35</c:v>
                </c:pt>
                <c:pt idx="6152">
                  <c:v>0.4</c:v>
                </c:pt>
                <c:pt idx="6153">
                  <c:v>0.44</c:v>
                </c:pt>
                <c:pt idx="6154">
                  <c:v>0.5</c:v>
                </c:pt>
                <c:pt idx="6155">
                  <c:v>0.48</c:v>
                </c:pt>
                <c:pt idx="6156">
                  <c:v>0.52</c:v>
                </c:pt>
                <c:pt idx="6157">
                  <c:v>0.51</c:v>
                </c:pt>
                <c:pt idx="6158">
                  <c:v>0.51</c:v>
                </c:pt>
                <c:pt idx="6159">
                  <c:v>0.55000000000000004</c:v>
                </c:pt>
                <c:pt idx="6160">
                  <c:v>0.54</c:v>
                </c:pt>
                <c:pt idx="6161">
                  <c:v>0.56999999999999995</c:v>
                </c:pt>
                <c:pt idx="6162">
                  <c:v>0.55000000000000004</c:v>
                </c:pt>
                <c:pt idx="6163">
                  <c:v>0.52</c:v>
                </c:pt>
                <c:pt idx="6164">
                  <c:v>0.5</c:v>
                </c:pt>
                <c:pt idx="6165">
                  <c:v>0.5</c:v>
                </c:pt>
                <c:pt idx="6166">
                  <c:v>0.4</c:v>
                </c:pt>
                <c:pt idx="6167">
                  <c:v>0.37</c:v>
                </c:pt>
                <c:pt idx="6168">
                  <c:v>0.36</c:v>
                </c:pt>
                <c:pt idx="6169">
                  <c:v>0.38</c:v>
                </c:pt>
                <c:pt idx="6170">
                  <c:v>0.32</c:v>
                </c:pt>
                <c:pt idx="6171">
                  <c:v>0.28999999999999998</c:v>
                </c:pt>
                <c:pt idx="6172">
                  <c:v>0.3</c:v>
                </c:pt>
                <c:pt idx="6173">
                  <c:v>0.36</c:v>
                </c:pt>
                <c:pt idx="6174">
                  <c:v>0.38</c:v>
                </c:pt>
                <c:pt idx="6175">
                  <c:v>0.46</c:v>
                </c:pt>
                <c:pt idx="6176">
                  <c:v>0.52</c:v>
                </c:pt>
                <c:pt idx="6177">
                  <c:v>0.56999999999999995</c:v>
                </c:pt>
                <c:pt idx="6178">
                  <c:v>0.59</c:v>
                </c:pt>
                <c:pt idx="6179">
                  <c:v>0.52</c:v>
                </c:pt>
                <c:pt idx="6180">
                  <c:v>0.51</c:v>
                </c:pt>
                <c:pt idx="6181">
                  <c:v>0.46</c:v>
                </c:pt>
                <c:pt idx="6182">
                  <c:v>0.47</c:v>
                </c:pt>
                <c:pt idx="6183">
                  <c:v>0.49</c:v>
                </c:pt>
                <c:pt idx="6184">
                  <c:v>0.5</c:v>
                </c:pt>
                <c:pt idx="6185">
                  <c:v>0.49</c:v>
                </c:pt>
                <c:pt idx="6186">
                  <c:v>0.46</c:v>
                </c:pt>
                <c:pt idx="6187">
                  <c:v>0.48</c:v>
                </c:pt>
                <c:pt idx="6188">
                  <c:v>0.46</c:v>
                </c:pt>
                <c:pt idx="6189">
                  <c:v>0.49</c:v>
                </c:pt>
                <c:pt idx="6190">
                  <c:v>0.52</c:v>
                </c:pt>
                <c:pt idx="6191">
                  <c:v>0.59</c:v>
                </c:pt>
                <c:pt idx="6192">
                  <c:v>0.52</c:v>
                </c:pt>
                <c:pt idx="6193">
                  <c:v>0.5</c:v>
                </c:pt>
                <c:pt idx="6194">
                  <c:v>0.54</c:v>
                </c:pt>
                <c:pt idx="6195">
                  <c:v>0.56000000000000005</c:v>
                </c:pt>
                <c:pt idx="6196">
                  <c:v>0.56000000000000005</c:v>
                </c:pt>
                <c:pt idx="6197">
                  <c:v>0.56000000000000005</c:v>
                </c:pt>
                <c:pt idx="6198">
                  <c:v>0.57999999999999996</c:v>
                </c:pt>
                <c:pt idx="6199">
                  <c:v>0.59</c:v>
                </c:pt>
                <c:pt idx="6200">
                  <c:v>0.67</c:v>
                </c:pt>
                <c:pt idx="6201">
                  <c:v>0.71</c:v>
                </c:pt>
                <c:pt idx="6202">
                  <c:v>0.75</c:v>
                </c:pt>
                <c:pt idx="6203">
                  <c:v>0.76</c:v>
                </c:pt>
                <c:pt idx="6204">
                  <c:v>0.79</c:v>
                </c:pt>
                <c:pt idx="6205">
                  <c:v>0.82</c:v>
                </c:pt>
                <c:pt idx="6206">
                  <c:v>0.79</c:v>
                </c:pt>
                <c:pt idx="6207">
                  <c:v>0.82</c:v>
                </c:pt>
                <c:pt idx="6208">
                  <c:v>0.83</c:v>
                </c:pt>
                <c:pt idx="6209">
                  <c:v>0.85</c:v>
                </c:pt>
                <c:pt idx="6210">
                  <c:v>0.83</c:v>
                </c:pt>
                <c:pt idx="6211">
                  <c:v>0.81</c:v>
                </c:pt>
                <c:pt idx="6212">
                  <c:v>0.79</c:v>
                </c:pt>
                <c:pt idx="6213">
                  <c:v>0.8</c:v>
                </c:pt>
                <c:pt idx="6214">
                  <c:v>0.88</c:v>
                </c:pt>
                <c:pt idx="6215">
                  <c:v>0.98</c:v>
                </c:pt>
                <c:pt idx="6216">
                  <c:v>1.03</c:v>
                </c:pt>
                <c:pt idx="6217">
                  <c:v>1.05</c:v>
                </c:pt>
                <c:pt idx="6218">
                  <c:v>1.06</c:v>
                </c:pt>
                <c:pt idx="6219">
                  <c:v>1.08</c:v>
                </c:pt>
                <c:pt idx="6220">
                  <c:v>1.06</c:v>
                </c:pt>
                <c:pt idx="6221">
                  <c:v>1.06</c:v>
                </c:pt>
                <c:pt idx="6222">
                  <c:v>1.05</c:v>
                </c:pt>
                <c:pt idx="6223">
                  <c:v>1.07</c:v>
                </c:pt>
                <c:pt idx="6224">
                  <c:v>1.04</c:v>
                </c:pt>
                <c:pt idx="6225">
                  <c:v>1</c:v>
                </c:pt>
                <c:pt idx="6226">
                  <c:v>1.07</c:v>
                </c:pt>
                <c:pt idx="6227">
                  <c:v>1.0900000000000001</c:v>
                </c:pt>
                <c:pt idx="6228">
                  <c:v>1.1399999999999999</c:v>
                </c:pt>
                <c:pt idx="6229">
                  <c:v>1.1299999999999999</c:v>
                </c:pt>
                <c:pt idx="6230">
                  <c:v>1.1399999999999999</c:v>
                </c:pt>
                <c:pt idx="6231">
                  <c:v>1.1499999999999999</c:v>
                </c:pt>
                <c:pt idx="6232">
                  <c:v>1.17</c:v>
                </c:pt>
                <c:pt idx="6233">
                  <c:v>1.22</c:v>
                </c:pt>
                <c:pt idx="6234">
                  <c:v>1.23</c:v>
                </c:pt>
                <c:pt idx="6235">
                  <c:v>1.1299999999999999</c:v>
                </c:pt>
                <c:pt idx="6236">
                  <c:v>1.04</c:v>
                </c:pt>
                <c:pt idx="6237">
                  <c:v>1.04</c:v>
                </c:pt>
                <c:pt idx="6238">
                  <c:v>1.08</c:v>
                </c:pt>
                <c:pt idx="6239">
                  <c:v>1.1200000000000001</c:v>
                </c:pt>
                <c:pt idx="6240">
                  <c:v>1.2</c:v>
                </c:pt>
                <c:pt idx="6241">
                  <c:v>1.21</c:v>
                </c:pt>
                <c:pt idx="6242">
                  <c:v>1.21</c:v>
                </c:pt>
                <c:pt idx="6243">
                  <c:v>1.2</c:v>
                </c:pt>
                <c:pt idx="6244">
                  <c:v>1.21</c:v>
                </c:pt>
                <c:pt idx="6245">
                  <c:v>1.17</c:v>
                </c:pt>
                <c:pt idx="6246">
                  <c:v>1.1599999999999999</c:v>
                </c:pt>
                <c:pt idx="6247">
                  <c:v>1.17</c:v>
                </c:pt>
                <c:pt idx="6248">
                  <c:v>1.1499999999999999</c:v>
                </c:pt>
                <c:pt idx="6249">
                  <c:v>1.19</c:v>
                </c:pt>
                <c:pt idx="6250">
                  <c:v>1.21</c:v>
                </c:pt>
                <c:pt idx="6251">
                  <c:v>1.21</c:v>
                </c:pt>
                <c:pt idx="6252">
                  <c:v>1.18</c:v>
                </c:pt>
                <c:pt idx="6253">
                  <c:v>1.2</c:v>
                </c:pt>
                <c:pt idx="6254">
                  <c:v>1.22</c:v>
                </c:pt>
                <c:pt idx="6255">
                  <c:v>1.26</c:v>
                </c:pt>
                <c:pt idx="6256">
                  <c:v>1.29</c:v>
                </c:pt>
                <c:pt idx="6257">
                  <c:v>1.27</c:v>
                </c:pt>
                <c:pt idx="6258">
                  <c:v>1.26</c:v>
                </c:pt>
                <c:pt idx="6259">
                  <c:v>1.23</c:v>
                </c:pt>
                <c:pt idx="6260">
                  <c:v>1.21</c:v>
                </c:pt>
                <c:pt idx="6261">
                  <c:v>1.2</c:v>
                </c:pt>
                <c:pt idx="6262">
                  <c:v>1.21</c:v>
                </c:pt>
                <c:pt idx="6263">
                  <c:v>1.2</c:v>
                </c:pt>
                <c:pt idx="6264">
                  <c:v>1.1299999999999999</c:v>
                </c:pt>
                <c:pt idx="6265">
                  <c:v>1.17</c:v>
                </c:pt>
                <c:pt idx="6266">
                  <c:v>1.1599999999999999</c:v>
                </c:pt>
                <c:pt idx="6267">
                  <c:v>1.17</c:v>
                </c:pt>
                <c:pt idx="6268">
                  <c:v>1.2</c:v>
                </c:pt>
                <c:pt idx="6269">
                  <c:v>1.25</c:v>
                </c:pt>
                <c:pt idx="6270">
                  <c:v>1.22</c:v>
                </c:pt>
                <c:pt idx="6271">
                  <c:v>1.24</c:v>
                </c:pt>
                <c:pt idx="6272">
                  <c:v>1.24</c:v>
                </c:pt>
                <c:pt idx="6273">
                  <c:v>1.2</c:v>
                </c:pt>
                <c:pt idx="6274">
                  <c:v>1.1499999999999999</c:v>
                </c:pt>
                <c:pt idx="6275">
                  <c:v>1.1399999999999999</c:v>
                </c:pt>
                <c:pt idx="6276">
                  <c:v>1.1299999999999999</c:v>
                </c:pt>
                <c:pt idx="6277">
                  <c:v>1.1599999999999999</c:v>
                </c:pt>
                <c:pt idx="6278">
                  <c:v>1.1499999999999999</c:v>
                </c:pt>
                <c:pt idx="6279">
                  <c:v>1.17</c:v>
                </c:pt>
                <c:pt idx="6280">
                  <c:v>1.1499999999999999</c:v>
                </c:pt>
                <c:pt idx="6281">
                  <c:v>1.1599999999999999</c:v>
                </c:pt>
                <c:pt idx="6282">
                  <c:v>1.22</c:v>
                </c:pt>
                <c:pt idx="6283">
                  <c:v>1.25</c:v>
                </c:pt>
                <c:pt idx="6284">
                  <c:v>1.26</c:v>
                </c:pt>
                <c:pt idx="6285">
                  <c:v>1.25</c:v>
                </c:pt>
                <c:pt idx="6286">
                  <c:v>1.28</c:v>
                </c:pt>
                <c:pt idx="6287">
                  <c:v>1.28</c:v>
                </c:pt>
                <c:pt idx="6288">
                  <c:v>1.28</c:v>
                </c:pt>
                <c:pt idx="6289">
                  <c:v>1.29</c:v>
                </c:pt>
                <c:pt idx="6290">
                  <c:v>1.31</c:v>
                </c:pt>
                <c:pt idx="6291">
                  <c:v>1.3</c:v>
                </c:pt>
                <c:pt idx="6292">
                  <c:v>1.22</c:v>
                </c:pt>
                <c:pt idx="6293">
                  <c:v>1.27</c:v>
                </c:pt>
                <c:pt idx="6294">
                  <c:v>1.26</c:v>
                </c:pt>
                <c:pt idx="6295">
                  <c:v>1.27</c:v>
                </c:pt>
                <c:pt idx="6296">
                  <c:v>1.23</c:v>
                </c:pt>
                <c:pt idx="6297">
                  <c:v>1.2</c:v>
                </c:pt>
                <c:pt idx="6298">
                  <c:v>1.2</c:v>
                </c:pt>
                <c:pt idx="6299">
                  <c:v>1.17</c:v>
                </c:pt>
                <c:pt idx="6300">
                  <c:v>1.17</c:v>
                </c:pt>
                <c:pt idx="6301">
                  <c:v>1.18</c:v>
                </c:pt>
                <c:pt idx="6302">
                  <c:v>1.1499999999999999</c:v>
                </c:pt>
                <c:pt idx="6303">
                  <c:v>1.17</c:v>
                </c:pt>
                <c:pt idx="6304">
                  <c:v>1.17</c:v>
                </c:pt>
                <c:pt idx="6305">
                  <c:v>1.1599999999999999</c:v>
                </c:pt>
                <c:pt idx="6306">
                  <c:v>1.1399999999999999</c:v>
                </c:pt>
                <c:pt idx="6307">
                  <c:v>1.1100000000000001</c:v>
                </c:pt>
                <c:pt idx="6308">
                  <c:v>1.18</c:v>
                </c:pt>
                <c:pt idx="6309">
                  <c:v>1.21</c:v>
                </c:pt>
                <c:pt idx="6310">
                  <c:v>1.1599999999999999</c:v>
                </c:pt>
                <c:pt idx="6311">
                  <c:v>1.18</c:v>
                </c:pt>
                <c:pt idx="6312">
                  <c:v>1.21</c:v>
                </c:pt>
                <c:pt idx="6313">
                  <c:v>1.27</c:v>
                </c:pt>
                <c:pt idx="6314">
                  <c:v>1.31</c:v>
                </c:pt>
                <c:pt idx="6315">
                  <c:v>1.65</c:v>
                </c:pt>
                <c:pt idx="6316">
                  <c:v>1.7</c:v>
                </c:pt>
                <c:pt idx="6317">
                  <c:v>1.67</c:v>
                </c:pt>
                <c:pt idx="6318">
                  <c:v>1.76</c:v>
                </c:pt>
                <c:pt idx="6319">
                  <c:v>1.88</c:v>
                </c:pt>
                <c:pt idx="6320">
                  <c:v>1.84</c:v>
                </c:pt>
                <c:pt idx="6321">
                  <c:v>1.79</c:v>
                </c:pt>
                <c:pt idx="6322">
                  <c:v>1.79</c:v>
                </c:pt>
                <c:pt idx="6323">
                  <c:v>1.84</c:v>
                </c:pt>
                <c:pt idx="6324">
                  <c:v>1.83</c:v>
                </c:pt>
                <c:pt idx="6325">
                  <c:v>1.8</c:v>
                </c:pt>
                <c:pt idx="6326">
                  <c:v>1.74</c:v>
                </c:pt>
                <c:pt idx="6327">
                  <c:v>1.73</c:v>
                </c:pt>
                <c:pt idx="6328">
                  <c:v>1.76</c:v>
                </c:pt>
                <c:pt idx="6329">
                  <c:v>1.73</c:v>
                </c:pt>
                <c:pt idx="6330">
                  <c:v>1.78</c:v>
                </c:pt>
                <c:pt idx="6331">
                  <c:v>1.81</c:v>
                </c:pt>
                <c:pt idx="6332">
                  <c:v>1.88</c:v>
                </c:pt>
                <c:pt idx="6333">
                  <c:v>1.83</c:v>
                </c:pt>
                <c:pt idx="6334">
                  <c:v>1.81</c:v>
                </c:pt>
                <c:pt idx="6335">
                  <c:v>1.87</c:v>
                </c:pt>
                <c:pt idx="6336">
                  <c:v>1.84</c:v>
                </c:pt>
                <c:pt idx="6337">
                  <c:v>1.82</c:v>
                </c:pt>
                <c:pt idx="6338">
                  <c:v>1.79</c:v>
                </c:pt>
                <c:pt idx="6339">
                  <c:v>1.81</c:v>
                </c:pt>
                <c:pt idx="6340">
                  <c:v>1.86</c:v>
                </c:pt>
                <c:pt idx="6341">
                  <c:v>1.84</c:v>
                </c:pt>
                <c:pt idx="6342">
                  <c:v>1.85</c:v>
                </c:pt>
                <c:pt idx="6343">
                  <c:v>1.89</c:v>
                </c:pt>
                <c:pt idx="6344">
                  <c:v>1.93</c:v>
                </c:pt>
                <c:pt idx="6345">
                  <c:v>1.9</c:v>
                </c:pt>
                <c:pt idx="6346">
                  <c:v>1.95</c:v>
                </c:pt>
                <c:pt idx="6347">
                  <c:v>1.96</c:v>
                </c:pt>
                <c:pt idx="6348">
                  <c:v>1.86</c:v>
                </c:pt>
                <c:pt idx="6349">
                  <c:v>1.75</c:v>
                </c:pt>
                <c:pt idx="6350">
                  <c:v>1.89</c:v>
                </c:pt>
                <c:pt idx="6351">
                  <c:v>1.85</c:v>
                </c:pt>
                <c:pt idx="6352">
                  <c:v>1.93</c:v>
                </c:pt>
                <c:pt idx="6353">
                  <c:v>1.9</c:v>
                </c:pt>
                <c:pt idx="6354">
                  <c:v>1.9</c:v>
                </c:pt>
                <c:pt idx="6355">
                  <c:v>1.89</c:v>
                </c:pt>
                <c:pt idx="6356">
                  <c:v>1.87</c:v>
                </c:pt>
                <c:pt idx="6357">
                  <c:v>1.84</c:v>
                </c:pt>
                <c:pt idx="6358">
                  <c:v>1.81</c:v>
                </c:pt>
                <c:pt idx="6359">
                  <c:v>1.82</c:v>
                </c:pt>
                <c:pt idx="6360">
                  <c:v>1.88</c:v>
                </c:pt>
                <c:pt idx="6361">
                  <c:v>1.92</c:v>
                </c:pt>
                <c:pt idx="6362">
                  <c:v>1.87</c:v>
                </c:pt>
                <c:pt idx="6363">
                  <c:v>1.84</c:v>
                </c:pt>
                <c:pt idx="6364">
                  <c:v>1.83</c:v>
                </c:pt>
                <c:pt idx="6365">
                  <c:v>1.87</c:v>
                </c:pt>
                <c:pt idx="6366">
                  <c:v>1.86</c:v>
                </c:pt>
                <c:pt idx="6367">
                  <c:v>1.92</c:v>
                </c:pt>
                <c:pt idx="6368">
                  <c:v>1.94</c:v>
                </c:pt>
                <c:pt idx="6369">
                  <c:v>1.93</c:v>
                </c:pt>
                <c:pt idx="6370">
                  <c:v>1.89</c:v>
                </c:pt>
                <c:pt idx="6371">
                  <c:v>1.85</c:v>
                </c:pt>
                <c:pt idx="6372">
                  <c:v>1.85</c:v>
                </c:pt>
                <c:pt idx="6373">
                  <c:v>2.0099999999999998</c:v>
                </c:pt>
                <c:pt idx="6374">
                  <c:v>2.0699999999999998</c:v>
                </c:pt>
                <c:pt idx="6375">
                  <c:v>2.1</c:v>
                </c:pt>
                <c:pt idx="6376">
                  <c:v>2.0499999999999998</c:v>
                </c:pt>
                <c:pt idx="6377">
                  <c:v>2.04</c:v>
                </c:pt>
                <c:pt idx="6378">
                  <c:v>2.04</c:v>
                </c:pt>
                <c:pt idx="6379">
                  <c:v>2.0499999999999998</c:v>
                </c:pt>
                <c:pt idx="6380">
                  <c:v>2.0299999999999998</c:v>
                </c:pt>
                <c:pt idx="6381">
                  <c:v>1.97</c:v>
                </c:pt>
                <c:pt idx="6382">
                  <c:v>1.93</c:v>
                </c:pt>
                <c:pt idx="6383">
                  <c:v>1.95</c:v>
                </c:pt>
                <c:pt idx="6384">
                  <c:v>1.96</c:v>
                </c:pt>
                <c:pt idx="6385">
                  <c:v>1.96</c:v>
                </c:pt>
                <c:pt idx="6386">
                  <c:v>1.94</c:v>
                </c:pt>
                <c:pt idx="6387">
                  <c:v>1.99</c:v>
                </c:pt>
                <c:pt idx="6388">
                  <c:v>2</c:v>
                </c:pt>
                <c:pt idx="6389">
                  <c:v>1.98</c:v>
                </c:pt>
                <c:pt idx="6390">
                  <c:v>1.97</c:v>
                </c:pt>
                <c:pt idx="6391">
                  <c:v>1.99</c:v>
                </c:pt>
                <c:pt idx="6392">
                  <c:v>2.0099999999999998</c:v>
                </c:pt>
                <c:pt idx="6393">
                  <c:v>2.0299999999999998</c:v>
                </c:pt>
                <c:pt idx="6394">
                  <c:v>2.0699999999999998</c:v>
                </c:pt>
                <c:pt idx="6395">
                  <c:v>2.06</c:v>
                </c:pt>
                <c:pt idx="6396">
                  <c:v>2.16</c:v>
                </c:pt>
                <c:pt idx="6397">
                  <c:v>2.12</c:v>
                </c:pt>
                <c:pt idx="6398">
                  <c:v>2.09</c:v>
                </c:pt>
                <c:pt idx="6399">
                  <c:v>2.04</c:v>
                </c:pt>
                <c:pt idx="6400">
                  <c:v>2.02</c:v>
                </c:pt>
                <c:pt idx="6401">
                  <c:v>2.0299999999999998</c:v>
                </c:pt>
                <c:pt idx="6402">
                  <c:v>1.99</c:v>
                </c:pt>
                <c:pt idx="6403">
                  <c:v>1.98</c:v>
                </c:pt>
                <c:pt idx="6404">
                  <c:v>1.92</c:v>
                </c:pt>
                <c:pt idx="6405">
                  <c:v>1.93</c:v>
                </c:pt>
                <c:pt idx="6406">
                  <c:v>1.93</c:v>
                </c:pt>
                <c:pt idx="6407">
                  <c:v>1.97</c:v>
                </c:pt>
                <c:pt idx="6408">
                  <c:v>1.96</c:v>
                </c:pt>
                <c:pt idx="6409">
                  <c:v>1.91</c:v>
                </c:pt>
                <c:pt idx="6410">
                  <c:v>1.94</c:v>
                </c:pt>
                <c:pt idx="6411">
                  <c:v>1.95</c:v>
                </c:pt>
                <c:pt idx="6412">
                  <c:v>1.93</c:v>
                </c:pt>
                <c:pt idx="6413">
                  <c:v>1.94</c:v>
                </c:pt>
                <c:pt idx="6414">
                  <c:v>1.94</c:v>
                </c:pt>
                <c:pt idx="6415">
                  <c:v>1.95</c:v>
                </c:pt>
                <c:pt idx="6416">
                  <c:v>1.96</c:v>
                </c:pt>
                <c:pt idx="6417">
                  <c:v>1.93</c:v>
                </c:pt>
                <c:pt idx="6418">
                  <c:v>1.92</c:v>
                </c:pt>
                <c:pt idx="6419">
                  <c:v>1.88</c:v>
                </c:pt>
                <c:pt idx="6420">
                  <c:v>1.89</c:v>
                </c:pt>
                <c:pt idx="6421">
                  <c:v>1.9</c:v>
                </c:pt>
                <c:pt idx="6422">
                  <c:v>1.88</c:v>
                </c:pt>
                <c:pt idx="6423">
                  <c:v>1.88</c:v>
                </c:pt>
                <c:pt idx="6424">
                  <c:v>1.87</c:v>
                </c:pt>
                <c:pt idx="6425">
                  <c:v>1.85</c:v>
                </c:pt>
                <c:pt idx="6426">
                  <c:v>1.85</c:v>
                </c:pt>
                <c:pt idx="6427">
                  <c:v>1.75</c:v>
                </c:pt>
                <c:pt idx="6428">
                  <c:v>1.82</c:v>
                </c:pt>
                <c:pt idx="6429">
                  <c:v>1.8</c:v>
                </c:pt>
                <c:pt idx="6430">
                  <c:v>1.78</c:v>
                </c:pt>
                <c:pt idx="6431">
                  <c:v>1.77</c:v>
                </c:pt>
                <c:pt idx="6432">
                  <c:v>1.8</c:v>
                </c:pt>
                <c:pt idx="6433">
                  <c:v>1.86</c:v>
                </c:pt>
                <c:pt idx="6434">
                  <c:v>1.73</c:v>
                </c:pt>
                <c:pt idx="6435">
                  <c:v>1.74</c:v>
                </c:pt>
                <c:pt idx="6436">
                  <c:v>1.76</c:v>
                </c:pt>
                <c:pt idx="6437">
                  <c:v>1.79</c:v>
                </c:pt>
                <c:pt idx="6438">
                  <c:v>1.77</c:v>
                </c:pt>
                <c:pt idx="6439">
                  <c:v>1.72</c:v>
                </c:pt>
                <c:pt idx="6440">
                  <c:v>1.65</c:v>
                </c:pt>
                <c:pt idx="6441">
                  <c:v>1.69</c:v>
                </c:pt>
                <c:pt idx="6442">
                  <c:v>1.69</c:v>
                </c:pt>
                <c:pt idx="6443">
                  <c:v>1.66</c:v>
                </c:pt>
                <c:pt idx="6444">
                  <c:v>1.63</c:v>
                </c:pt>
                <c:pt idx="6445">
                  <c:v>1.63</c:v>
                </c:pt>
                <c:pt idx="6446">
                  <c:v>1.67</c:v>
                </c:pt>
                <c:pt idx="6447">
                  <c:v>1.69</c:v>
                </c:pt>
                <c:pt idx="6448">
                  <c:v>1.7</c:v>
                </c:pt>
                <c:pt idx="6449">
                  <c:v>1.7</c:v>
                </c:pt>
                <c:pt idx="6450">
                  <c:v>1.73</c:v>
                </c:pt>
                <c:pt idx="6451">
                  <c:v>1.75</c:v>
                </c:pt>
                <c:pt idx="6452">
                  <c:v>1.71</c:v>
                </c:pt>
                <c:pt idx="6453">
                  <c:v>1.73</c:v>
                </c:pt>
                <c:pt idx="6454">
                  <c:v>1.74</c:v>
                </c:pt>
                <c:pt idx="6455">
                  <c:v>1.74</c:v>
                </c:pt>
                <c:pt idx="6456">
                  <c:v>1.76</c:v>
                </c:pt>
                <c:pt idx="6457">
                  <c:v>1.75</c:v>
                </c:pt>
                <c:pt idx="6458">
                  <c:v>1.77</c:v>
                </c:pt>
                <c:pt idx="6459">
                  <c:v>1.77</c:v>
                </c:pt>
                <c:pt idx="6460">
                  <c:v>1.77</c:v>
                </c:pt>
                <c:pt idx="6461">
                  <c:v>1.83</c:v>
                </c:pt>
                <c:pt idx="6462">
                  <c:v>1.85</c:v>
                </c:pt>
                <c:pt idx="6463">
                  <c:v>1.85</c:v>
                </c:pt>
                <c:pt idx="6464">
                  <c:v>1.82</c:v>
                </c:pt>
                <c:pt idx="6465">
                  <c:v>1.79</c:v>
                </c:pt>
                <c:pt idx="6466">
                  <c:v>1.83</c:v>
                </c:pt>
                <c:pt idx="6467">
                  <c:v>1.85</c:v>
                </c:pt>
                <c:pt idx="6468">
                  <c:v>1.86</c:v>
                </c:pt>
                <c:pt idx="6469">
                  <c:v>1.87</c:v>
                </c:pt>
                <c:pt idx="6470">
                  <c:v>1.87</c:v>
                </c:pt>
                <c:pt idx="6471">
                  <c:v>1.87</c:v>
                </c:pt>
                <c:pt idx="6472">
                  <c:v>1.88</c:v>
                </c:pt>
                <c:pt idx="6473">
                  <c:v>1.91</c:v>
                </c:pt>
                <c:pt idx="6474">
                  <c:v>1.91</c:v>
                </c:pt>
                <c:pt idx="6475">
                  <c:v>1.95</c:v>
                </c:pt>
                <c:pt idx="6476">
                  <c:v>1.92</c:v>
                </c:pt>
                <c:pt idx="6477">
                  <c:v>1.93</c:v>
                </c:pt>
                <c:pt idx="6478">
                  <c:v>1.96</c:v>
                </c:pt>
                <c:pt idx="6479">
                  <c:v>1.95</c:v>
                </c:pt>
                <c:pt idx="6480">
                  <c:v>1.92</c:v>
                </c:pt>
                <c:pt idx="6481">
                  <c:v>1.91</c:v>
                </c:pt>
                <c:pt idx="6482">
                  <c:v>1.92</c:v>
                </c:pt>
                <c:pt idx="6483">
                  <c:v>1.86</c:v>
                </c:pt>
                <c:pt idx="6484">
                  <c:v>1.88</c:v>
                </c:pt>
                <c:pt idx="6485">
                  <c:v>1.9</c:v>
                </c:pt>
                <c:pt idx="6486">
                  <c:v>1.9</c:v>
                </c:pt>
                <c:pt idx="6487">
                  <c:v>1.88</c:v>
                </c:pt>
                <c:pt idx="6488">
                  <c:v>1.88</c:v>
                </c:pt>
                <c:pt idx="6489">
                  <c:v>1.86</c:v>
                </c:pt>
                <c:pt idx="6490">
                  <c:v>1.87</c:v>
                </c:pt>
                <c:pt idx="6491">
                  <c:v>1.89</c:v>
                </c:pt>
                <c:pt idx="6492">
                  <c:v>1.86</c:v>
                </c:pt>
                <c:pt idx="6493">
                  <c:v>1.87</c:v>
                </c:pt>
                <c:pt idx="6494">
                  <c:v>1.91</c:v>
                </c:pt>
                <c:pt idx="6495">
                  <c:v>1.92</c:v>
                </c:pt>
                <c:pt idx="6496">
                  <c:v>1.91</c:v>
                </c:pt>
                <c:pt idx="6497">
                  <c:v>1.94</c:v>
                </c:pt>
                <c:pt idx="6498">
                  <c:v>1.92</c:v>
                </c:pt>
                <c:pt idx="6499">
                  <c:v>1.93</c:v>
                </c:pt>
                <c:pt idx="6500">
                  <c:v>1.93</c:v>
                </c:pt>
                <c:pt idx="6501">
                  <c:v>1.94</c:v>
                </c:pt>
                <c:pt idx="6502">
                  <c:v>1.91</c:v>
                </c:pt>
                <c:pt idx="6503">
                  <c:v>1.93</c:v>
                </c:pt>
                <c:pt idx="6504">
                  <c:v>1.95</c:v>
                </c:pt>
                <c:pt idx="6505">
                  <c:v>1.95</c:v>
                </c:pt>
                <c:pt idx="6506">
                  <c:v>1.92</c:v>
                </c:pt>
                <c:pt idx="6507">
                  <c:v>1.91</c:v>
                </c:pt>
                <c:pt idx="6508">
                  <c:v>1.94</c:v>
                </c:pt>
                <c:pt idx="6509">
                  <c:v>1.96</c:v>
                </c:pt>
                <c:pt idx="6510">
                  <c:v>1.98</c:v>
                </c:pt>
                <c:pt idx="6511">
                  <c:v>1.99</c:v>
                </c:pt>
                <c:pt idx="6512">
                  <c:v>1.96</c:v>
                </c:pt>
                <c:pt idx="6513">
                  <c:v>1.97</c:v>
                </c:pt>
                <c:pt idx="6514">
                  <c:v>1.99</c:v>
                </c:pt>
                <c:pt idx="6515">
                  <c:v>2</c:v>
                </c:pt>
                <c:pt idx="6516">
                  <c:v>2</c:v>
                </c:pt>
                <c:pt idx="6517">
                  <c:v>2</c:v>
                </c:pt>
                <c:pt idx="6518">
                  <c:v>2.04</c:v>
                </c:pt>
                <c:pt idx="6519">
                  <c:v>2.0499999999999998</c:v>
                </c:pt>
                <c:pt idx="6520">
                  <c:v>2.0499999999999998</c:v>
                </c:pt>
                <c:pt idx="6521">
                  <c:v>2.0699999999999998</c:v>
                </c:pt>
                <c:pt idx="6522">
                  <c:v>2.11</c:v>
                </c:pt>
                <c:pt idx="6523">
                  <c:v>2.09</c:v>
                </c:pt>
                <c:pt idx="6524">
                  <c:v>2.08</c:v>
                </c:pt>
                <c:pt idx="6525">
                  <c:v>2.11</c:v>
                </c:pt>
                <c:pt idx="6526">
                  <c:v>2.13</c:v>
                </c:pt>
                <c:pt idx="6527">
                  <c:v>2.11</c:v>
                </c:pt>
                <c:pt idx="6528">
                  <c:v>2.13</c:v>
                </c:pt>
                <c:pt idx="6529">
                  <c:v>2.11</c:v>
                </c:pt>
                <c:pt idx="6530">
                  <c:v>2.15</c:v>
                </c:pt>
                <c:pt idx="6531">
                  <c:v>2.23</c:v>
                </c:pt>
                <c:pt idx="6532">
                  <c:v>2.21</c:v>
                </c:pt>
                <c:pt idx="6533">
                  <c:v>2.21</c:v>
                </c:pt>
                <c:pt idx="6534">
                  <c:v>2.2799999999999998</c:v>
                </c:pt>
                <c:pt idx="6535">
                  <c:v>2.3199999999999998</c:v>
                </c:pt>
                <c:pt idx="6536">
                  <c:v>2.34</c:v>
                </c:pt>
                <c:pt idx="6537">
                  <c:v>2.36</c:v>
                </c:pt>
                <c:pt idx="6538">
                  <c:v>2.31</c:v>
                </c:pt>
                <c:pt idx="6539">
                  <c:v>2.37</c:v>
                </c:pt>
                <c:pt idx="6540">
                  <c:v>2.2999999999999998</c:v>
                </c:pt>
                <c:pt idx="6541">
                  <c:v>2.17</c:v>
                </c:pt>
                <c:pt idx="6542">
                  <c:v>2.12</c:v>
                </c:pt>
                <c:pt idx="6543">
                  <c:v>2.12</c:v>
                </c:pt>
                <c:pt idx="6544">
                  <c:v>1.94</c:v>
                </c:pt>
                <c:pt idx="6545">
                  <c:v>1.95</c:v>
                </c:pt>
                <c:pt idx="6546">
                  <c:v>2.04</c:v>
                </c:pt>
                <c:pt idx="6547">
                  <c:v>2.04</c:v>
                </c:pt>
                <c:pt idx="6548">
                  <c:v>2.0499999999999998</c:v>
                </c:pt>
                <c:pt idx="6549">
                  <c:v>2.08</c:v>
                </c:pt>
                <c:pt idx="6550">
                  <c:v>2.08</c:v>
                </c:pt>
                <c:pt idx="6551">
                  <c:v>2.06</c:v>
                </c:pt>
                <c:pt idx="6552">
                  <c:v>2.0299999999999998</c:v>
                </c:pt>
                <c:pt idx="6553">
                  <c:v>2.0299999999999998</c:v>
                </c:pt>
                <c:pt idx="6554">
                  <c:v>1.99</c:v>
                </c:pt>
                <c:pt idx="6555">
                  <c:v>2.02</c:v>
                </c:pt>
                <c:pt idx="6556">
                  <c:v>2</c:v>
                </c:pt>
                <c:pt idx="6557">
                  <c:v>1.97</c:v>
                </c:pt>
                <c:pt idx="6558">
                  <c:v>1.94</c:v>
                </c:pt>
                <c:pt idx="6559">
                  <c:v>1.96</c:v>
                </c:pt>
                <c:pt idx="6560">
                  <c:v>1.97</c:v>
                </c:pt>
                <c:pt idx="6561">
                  <c:v>1.92</c:v>
                </c:pt>
                <c:pt idx="6562">
                  <c:v>1.88</c:v>
                </c:pt>
                <c:pt idx="6563">
                  <c:v>1.89</c:v>
                </c:pt>
                <c:pt idx="6564">
                  <c:v>1.86</c:v>
                </c:pt>
                <c:pt idx="6565">
                  <c:v>1.85</c:v>
                </c:pt>
                <c:pt idx="6566">
                  <c:v>1.83</c:v>
                </c:pt>
                <c:pt idx="6567">
                  <c:v>1.81</c:v>
                </c:pt>
                <c:pt idx="6568">
                  <c:v>1.82</c:v>
                </c:pt>
                <c:pt idx="6569">
                  <c:v>1.86</c:v>
                </c:pt>
                <c:pt idx="6570">
                  <c:v>1.85</c:v>
                </c:pt>
                <c:pt idx="6571">
                  <c:v>1.77</c:v>
                </c:pt>
                <c:pt idx="6572">
                  <c:v>1.76</c:v>
                </c:pt>
                <c:pt idx="6573">
                  <c:v>1.77</c:v>
                </c:pt>
                <c:pt idx="6574">
                  <c:v>1.82</c:v>
                </c:pt>
                <c:pt idx="6575">
                  <c:v>1.87</c:v>
                </c:pt>
                <c:pt idx="6576">
                  <c:v>1.91</c:v>
                </c:pt>
                <c:pt idx="6577">
                  <c:v>1.92</c:v>
                </c:pt>
                <c:pt idx="6578">
                  <c:v>1.96</c:v>
                </c:pt>
                <c:pt idx="6579">
                  <c:v>1.95</c:v>
                </c:pt>
                <c:pt idx="6580">
                  <c:v>1.91</c:v>
                </c:pt>
                <c:pt idx="6581">
                  <c:v>1.87</c:v>
                </c:pt>
                <c:pt idx="6582">
                  <c:v>1.85</c:v>
                </c:pt>
                <c:pt idx="6583">
                  <c:v>1.89</c:v>
                </c:pt>
                <c:pt idx="6584">
                  <c:v>1.93</c:v>
                </c:pt>
                <c:pt idx="6585">
                  <c:v>1.98</c:v>
                </c:pt>
                <c:pt idx="6586">
                  <c:v>1.99</c:v>
                </c:pt>
                <c:pt idx="6587">
                  <c:v>2.04</c:v>
                </c:pt>
                <c:pt idx="6588">
                  <c:v>2.06</c:v>
                </c:pt>
                <c:pt idx="6589">
                  <c:v>2.0499999999999998</c:v>
                </c:pt>
                <c:pt idx="6590">
                  <c:v>2.0099999999999998</c:v>
                </c:pt>
                <c:pt idx="6591">
                  <c:v>2.06</c:v>
                </c:pt>
                <c:pt idx="6592">
                  <c:v>2.06</c:v>
                </c:pt>
                <c:pt idx="6593">
                  <c:v>2.0699999999999998</c:v>
                </c:pt>
                <c:pt idx="6594">
                  <c:v>2.14</c:v>
                </c:pt>
                <c:pt idx="6595">
                  <c:v>2.2200000000000002</c:v>
                </c:pt>
                <c:pt idx="6596">
                  <c:v>2.1800000000000002</c:v>
                </c:pt>
                <c:pt idx="6597">
                  <c:v>2.25</c:v>
                </c:pt>
                <c:pt idx="6598">
                  <c:v>2.25</c:v>
                </c:pt>
                <c:pt idx="6599">
                  <c:v>2.25</c:v>
                </c:pt>
                <c:pt idx="6600">
                  <c:v>2.2799999999999998</c:v>
                </c:pt>
                <c:pt idx="6601">
                  <c:v>2.2799999999999998</c:v>
                </c:pt>
                <c:pt idx="6602">
                  <c:v>2.2200000000000002</c:v>
                </c:pt>
                <c:pt idx="6603">
                  <c:v>2.02</c:v>
                </c:pt>
                <c:pt idx="6604">
                  <c:v>1.98</c:v>
                </c:pt>
                <c:pt idx="6605">
                  <c:v>2.0499999999999998</c:v>
                </c:pt>
                <c:pt idx="6606">
                  <c:v>2.08</c:v>
                </c:pt>
                <c:pt idx="6607">
                  <c:v>2.14</c:v>
                </c:pt>
                <c:pt idx="6608">
                  <c:v>2.14</c:v>
                </c:pt>
                <c:pt idx="6609">
                  <c:v>2.11</c:v>
                </c:pt>
                <c:pt idx="6610">
                  <c:v>2.08</c:v>
                </c:pt>
                <c:pt idx="6611">
                  <c:v>2.1</c:v>
                </c:pt>
                <c:pt idx="6612">
                  <c:v>2.09</c:v>
                </c:pt>
                <c:pt idx="6613">
                  <c:v>2.08</c:v>
                </c:pt>
                <c:pt idx="6614">
                  <c:v>2.1</c:v>
                </c:pt>
                <c:pt idx="6615">
                  <c:v>2.11</c:v>
                </c:pt>
                <c:pt idx="6616">
                  <c:v>2.13</c:v>
                </c:pt>
                <c:pt idx="6617">
                  <c:v>2.14</c:v>
                </c:pt>
                <c:pt idx="6618">
                  <c:v>2.15</c:v>
                </c:pt>
                <c:pt idx="6619">
                  <c:v>2.16</c:v>
                </c:pt>
                <c:pt idx="6620">
                  <c:v>2.16</c:v>
                </c:pt>
                <c:pt idx="6621">
                  <c:v>2.16</c:v>
                </c:pt>
                <c:pt idx="6622">
                  <c:v>2.2000000000000002</c:v>
                </c:pt>
                <c:pt idx="6623">
                  <c:v>2.1800000000000002</c:v>
                </c:pt>
                <c:pt idx="6624">
                  <c:v>2.16</c:v>
                </c:pt>
                <c:pt idx="6625">
                  <c:v>2.16</c:v>
                </c:pt>
                <c:pt idx="6626">
                  <c:v>2.16</c:v>
                </c:pt>
                <c:pt idx="6627">
                  <c:v>2.2000000000000002</c:v>
                </c:pt>
                <c:pt idx="6628">
                  <c:v>2.21</c:v>
                </c:pt>
                <c:pt idx="6629">
                  <c:v>2.2400000000000002</c:v>
                </c:pt>
                <c:pt idx="6630">
                  <c:v>2.25</c:v>
                </c:pt>
                <c:pt idx="6631">
                  <c:v>2.2200000000000002</c:v>
                </c:pt>
                <c:pt idx="6632">
                  <c:v>2.21</c:v>
                </c:pt>
                <c:pt idx="6633">
                  <c:v>2.19</c:v>
                </c:pt>
                <c:pt idx="6634">
                  <c:v>2.2200000000000002</c:v>
                </c:pt>
                <c:pt idx="6635">
                  <c:v>2.23</c:v>
                </c:pt>
                <c:pt idx="6636">
                  <c:v>2.23</c:v>
                </c:pt>
                <c:pt idx="6637">
                  <c:v>2.21</c:v>
                </c:pt>
                <c:pt idx="6638">
                  <c:v>2.2200000000000002</c:v>
                </c:pt>
                <c:pt idx="6639">
                  <c:v>2.27</c:v>
                </c:pt>
                <c:pt idx="6640">
                  <c:v>2.2599999999999998</c:v>
                </c:pt>
                <c:pt idx="6641">
                  <c:v>2.25</c:v>
                </c:pt>
                <c:pt idx="6642">
                  <c:v>2.27</c:v>
                </c:pt>
                <c:pt idx="6643">
                  <c:v>2.29</c:v>
                </c:pt>
                <c:pt idx="6644">
                  <c:v>2.3199999999999998</c:v>
                </c:pt>
                <c:pt idx="6645">
                  <c:v>2.37</c:v>
                </c:pt>
                <c:pt idx="6646">
                  <c:v>2.34</c:v>
                </c:pt>
                <c:pt idx="6647">
                  <c:v>2.34</c:v>
                </c:pt>
                <c:pt idx="6648">
                  <c:v>2.35</c:v>
                </c:pt>
                <c:pt idx="6649">
                  <c:v>2.35</c:v>
                </c:pt>
                <c:pt idx="6650">
                  <c:v>2.35</c:v>
                </c:pt>
                <c:pt idx="6651">
                  <c:v>2.34</c:v>
                </c:pt>
                <c:pt idx="6652">
                  <c:v>2.29</c:v>
                </c:pt>
                <c:pt idx="6653">
                  <c:v>2.29</c:v>
                </c:pt>
                <c:pt idx="6654">
                  <c:v>2.2799999999999998</c:v>
                </c:pt>
                <c:pt idx="6655">
                  <c:v>2.2799999999999998</c:v>
                </c:pt>
                <c:pt idx="6656">
                  <c:v>2.2999999999999998</c:v>
                </c:pt>
                <c:pt idx="6657">
                  <c:v>2.29</c:v>
                </c:pt>
                <c:pt idx="6658">
                  <c:v>2.2999999999999998</c:v>
                </c:pt>
                <c:pt idx="6659">
                  <c:v>2.2799999999999998</c:v>
                </c:pt>
                <c:pt idx="6660">
                  <c:v>2.29</c:v>
                </c:pt>
                <c:pt idx="6661">
                  <c:v>2.2799999999999998</c:v>
                </c:pt>
                <c:pt idx="6662">
                  <c:v>2.29</c:v>
                </c:pt>
                <c:pt idx="6663">
                  <c:v>2.29</c:v>
                </c:pt>
                <c:pt idx="6664">
                  <c:v>2.33</c:v>
                </c:pt>
                <c:pt idx="6665">
                  <c:v>2.31</c:v>
                </c:pt>
                <c:pt idx="6666">
                  <c:v>2.33</c:v>
                </c:pt>
                <c:pt idx="6667">
                  <c:v>2.31</c:v>
                </c:pt>
                <c:pt idx="6668">
                  <c:v>2.3199999999999998</c:v>
                </c:pt>
                <c:pt idx="6669">
                  <c:v>2.33</c:v>
                </c:pt>
                <c:pt idx="6670">
                  <c:v>2.2799999999999998</c:v>
                </c:pt>
                <c:pt idx="6671">
                  <c:v>2.27</c:v>
                </c:pt>
                <c:pt idx="6672">
                  <c:v>2.2599999999999998</c:v>
                </c:pt>
                <c:pt idx="6673">
                  <c:v>2.27</c:v>
                </c:pt>
                <c:pt idx="6674">
                  <c:v>2.2599999999999998</c:v>
                </c:pt>
                <c:pt idx="6675">
                  <c:v>2.23</c:v>
                </c:pt>
                <c:pt idx="6676">
                  <c:v>2.21</c:v>
                </c:pt>
                <c:pt idx="6677">
                  <c:v>2.1800000000000002</c:v>
                </c:pt>
                <c:pt idx="6678">
                  <c:v>2.1800000000000002</c:v>
                </c:pt>
                <c:pt idx="6679">
                  <c:v>2.16</c:v>
                </c:pt>
                <c:pt idx="6680">
                  <c:v>2.16</c:v>
                </c:pt>
                <c:pt idx="6681">
                  <c:v>2.17</c:v>
                </c:pt>
                <c:pt idx="6682">
                  <c:v>2.2000000000000002</c:v>
                </c:pt>
                <c:pt idx="6683">
                  <c:v>2.2400000000000002</c:v>
                </c:pt>
                <c:pt idx="6684">
                  <c:v>2.2400000000000002</c:v>
                </c:pt>
                <c:pt idx="6685">
                  <c:v>2.2200000000000002</c:v>
                </c:pt>
                <c:pt idx="6686">
                  <c:v>2.15</c:v>
                </c:pt>
                <c:pt idx="6687">
                  <c:v>2.15</c:v>
                </c:pt>
                <c:pt idx="6688">
                  <c:v>2.16</c:v>
                </c:pt>
                <c:pt idx="6689">
                  <c:v>2.19</c:v>
                </c:pt>
                <c:pt idx="6690">
                  <c:v>2.19</c:v>
                </c:pt>
                <c:pt idx="6691">
                  <c:v>2.2599999999999998</c:v>
                </c:pt>
                <c:pt idx="6692">
                  <c:v>2.2599999999999998</c:v>
                </c:pt>
                <c:pt idx="6693">
                  <c:v>2.31</c:v>
                </c:pt>
                <c:pt idx="6694">
                  <c:v>2.27</c:v>
                </c:pt>
                <c:pt idx="6695">
                  <c:v>2.2799999999999998</c:v>
                </c:pt>
                <c:pt idx="6696">
                  <c:v>2.2799999999999998</c:v>
                </c:pt>
                <c:pt idx="6697">
                  <c:v>2.33</c:v>
                </c:pt>
                <c:pt idx="6698">
                  <c:v>2.36</c:v>
                </c:pt>
                <c:pt idx="6699">
                  <c:v>2.3199999999999998</c:v>
                </c:pt>
                <c:pt idx="6700">
                  <c:v>2.34</c:v>
                </c:pt>
                <c:pt idx="6701">
                  <c:v>2.34</c:v>
                </c:pt>
                <c:pt idx="6702">
                  <c:v>2.38</c:v>
                </c:pt>
                <c:pt idx="6703">
                  <c:v>2.41</c:v>
                </c:pt>
                <c:pt idx="6704">
                  <c:v>2.38</c:v>
                </c:pt>
                <c:pt idx="6705">
                  <c:v>2.36</c:v>
                </c:pt>
                <c:pt idx="6706">
                  <c:v>2.38</c:v>
                </c:pt>
                <c:pt idx="6707">
                  <c:v>2.35</c:v>
                </c:pt>
                <c:pt idx="6708">
                  <c:v>2.35</c:v>
                </c:pt>
                <c:pt idx="6709">
                  <c:v>2.2999999999999998</c:v>
                </c:pt>
                <c:pt idx="6710">
                  <c:v>2.29</c:v>
                </c:pt>
                <c:pt idx="6711">
                  <c:v>2.29</c:v>
                </c:pt>
                <c:pt idx="6712">
                  <c:v>2.27</c:v>
                </c:pt>
                <c:pt idx="6713">
                  <c:v>2.29</c:v>
                </c:pt>
                <c:pt idx="6714">
                  <c:v>2.31</c:v>
                </c:pt>
                <c:pt idx="6715">
                  <c:v>2.3199999999999998</c:v>
                </c:pt>
                <c:pt idx="6716">
                  <c:v>2.31</c:v>
                </c:pt>
                <c:pt idx="6717">
                  <c:v>2.34</c:v>
                </c:pt>
                <c:pt idx="6718">
                  <c:v>2.33</c:v>
                </c:pt>
                <c:pt idx="6719">
                  <c:v>2.34</c:v>
                </c:pt>
                <c:pt idx="6720">
                  <c:v>2.38</c:v>
                </c:pt>
                <c:pt idx="6721">
                  <c:v>2.38</c:v>
                </c:pt>
                <c:pt idx="6722">
                  <c:v>2.38</c:v>
                </c:pt>
                <c:pt idx="6723">
                  <c:v>2.37</c:v>
                </c:pt>
                <c:pt idx="6724">
                  <c:v>2.39</c:v>
                </c:pt>
                <c:pt idx="6725">
                  <c:v>2.27</c:v>
                </c:pt>
                <c:pt idx="6726">
                  <c:v>2.21</c:v>
                </c:pt>
                <c:pt idx="6727">
                  <c:v>2.2400000000000002</c:v>
                </c:pt>
                <c:pt idx="6728">
                  <c:v>2.1800000000000002</c:v>
                </c:pt>
                <c:pt idx="6729">
                  <c:v>2.16</c:v>
                </c:pt>
                <c:pt idx="6730">
                  <c:v>2.12</c:v>
                </c:pt>
                <c:pt idx="6731">
                  <c:v>2.0699999999999998</c:v>
                </c:pt>
                <c:pt idx="6732">
                  <c:v>2.08</c:v>
                </c:pt>
                <c:pt idx="6733">
                  <c:v>2.11</c:v>
                </c:pt>
                <c:pt idx="6734">
                  <c:v>2.0699999999999998</c:v>
                </c:pt>
                <c:pt idx="6735">
                  <c:v>2.0099999999999998</c:v>
                </c:pt>
                <c:pt idx="6736">
                  <c:v>1.98</c:v>
                </c:pt>
                <c:pt idx="6737">
                  <c:v>1.96</c:v>
                </c:pt>
                <c:pt idx="6738">
                  <c:v>2.08</c:v>
                </c:pt>
                <c:pt idx="6739">
                  <c:v>2.09</c:v>
                </c:pt>
                <c:pt idx="6740">
                  <c:v>2.04</c:v>
                </c:pt>
                <c:pt idx="6741">
                  <c:v>2.04</c:v>
                </c:pt>
                <c:pt idx="6742">
                  <c:v>2.1</c:v>
                </c:pt>
                <c:pt idx="6743">
                  <c:v>2.14</c:v>
                </c:pt>
                <c:pt idx="6744">
                  <c:v>2.1</c:v>
                </c:pt>
                <c:pt idx="6745">
                  <c:v>2.09</c:v>
                </c:pt>
                <c:pt idx="6746">
                  <c:v>2.1</c:v>
                </c:pt>
                <c:pt idx="6747">
                  <c:v>2.1</c:v>
                </c:pt>
                <c:pt idx="6748">
                  <c:v>2.0699999999999998</c:v>
                </c:pt>
                <c:pt idx="6749">
                  <c:v>2.0499999999999998</c:v>
                </c:pt>
                <c:pt idx="6750">
                  <c:v>2.0499999999999998</c:v>
                </c:pt>
                <c:pt idx="6751">
                  <c:v>2.0299999999999998</c:v>
                </c:pt>
                <c:pt idx="6752">
                  <c:v>2</c:v>
                </c:pt>
                <c:pt idx="6753">
                  <c:v>2.02</c:v>
                </c:pt>
                <c:pt idx="6754">
                  <c:v>2.1</c:v>
                </c:pt>
                <c:pt idx="6755">
                  <c:v>2.1800000000000002</c:v>
                </c:pt>
                <c:pt idx="6756">
                  <c:v>2.1800000000000002</c:v>
                </c:pt>
                <c:pt idx="6757">
                  <c:v>2.15</c:v>
                </c:pt>
                <c:pt idx="6758">
                  <c:v>2.15</c:v>
                </c:pt>
                <c:pt idx="6759">
                  <c:v>2.08</c:v>
                </c:pt>
                <c:pt idx="6760">
                  <c:v>2.14</c:v>
                </c:pt>
                <c:pt idx="6761">
                  <c:v>2.2000000000000002</c:v>
                </c:pt>
                <c:pt idx="6762">
                  <c:v>2.2200000000000002</c:v>
                </c:pt>
                <c:pt idx="6763">
                  <c:v>2.2599999999999998</c:v>
                </c:pt>
                <c:pt idx="6764">
                  <c:v>2.2599999999999998</c:v>
                </c:pt>
                <c:pt idx="6765">
                  <c:v>2.35</c:v>
                </c:pt>
                <c:pt idx="6766">
                  <c:v>2.38</c:v>
                </c:pt>
                <c:pt idx="6767">
                  <c:v>2.36</c:v>
                </c:pt>
                <c:pt idx="6768">
                  <c:v>2.36</c:v>
                </c:pt>
                <c:pt idx="6769">
                  <c:v>2.37</c:v>
                </c:pt>
                <c:pt idx="6770">
                  <c:v>2.37</c:v>
                </c:pt>
                <c:pt idx="6771">
                  <c:v>2.39</c:v>
                </c:pt>
                <c:pt idx="6772">
                  <c:v>2.4900000000000002</c:v>
                </c:pt>
                <c:pt idx="6773">
                  <c:v>2.48</c:v>
                </c:pt>
                <c:pt idx="6774">
                  <c:v>2.5099999999999998</c:v>
                </c:pt>
                <c:pt idx="6775">
                  <c:v>2.4900000000000002</c:v>
                </c:pt>
                <c:pt idx="6776">
                  <c:v>2.58</c:v>
                </c:pt>
                <c:pt idx="6777">
                  <c:v>2.6</c:v>
                </c:pt>
                <c:pt idx="6778">
                  <c:v>2.58</c:v>
                </c:pt>
                <c:pt idx="6779">
                  <c:v>2.66</c:v>
                </c:pt>
                <c:pt idx="6780">
                  <c:v>2.7</c:v>
                </c:pt>
                <c:pt idx="6781">
                  <c:v>2.7</c:v>
                </c:pt>
                <c:pt idx="6782">
                  <c:v>2.75</c:v>
                </c:pt>
                <c:pt idx="6783">
                  <c:v>2.7</c:v>
                </c:pt>
                <c:pt idx="6784">
                  <c:v>2.69</c:v>
                </c:pt>
                <c:pt idx="6785">
                  <c:v>2.59</c:v>
                </c:pt>
                <c:pt idx="6786">
                  <c:v>2.64</c:v>
                </c:pt>
                <c:pt idx="6787">
                  <c:v>2.59</c:v>
                </c:pt>
                <c:pt idx="6788">
                  <c:v>2.54</c:v>
                </c:pt>
                <c:pt idx="6789">
                  <c:v>2.56</c:v>
                </c:pt>
                <c:pt idx="6790">
                  <c:v>2.5499999999999998</c:v>
                </c:pt>
                <c:pt idx="6791">
                  <c:v>2.57</c:v>
                </c:pt>
                <c:pt idx="6792">
                  <c:v>2.66</c:v>
                </c:pt>
                <c:pt idx="6793">
                  <c:v>2.72</c:v>
                </c:pt>
                <c:pt idx="6794">
                  <c:v>2.69</c:v>
                </c:pt>
                <c:pt idx="6795">
                  <c:v>2.7</c:v>
                </c:pt>
                <c:pt idx="6796">
                  <c:v>2.62</c:v>
                </c:pt>
                <c:pt idx="6797">
                  <c:v>2.57</c:v>
                </c:pt>
                <c:pt idx="6798">
                  <c:v>2.61</c:v>
                </c:pt>
                <c:pt idx="6799">
                  <c:v>2.5499999999999998</c:v>
                </c:pt>
                <c:pt idx="6800">
                  <c:v>2.5099999999999998</c:v>
                </c:pt>
                <c:pt idx="6801">
                  <c:v>2.5099999999999998</c:v>
                </c:pt>
                <c:pt idx="6802">
                  <c:v>2.54</c:v>
                </c:pt>
                <c:pt idx="6803">
                  <c:v>2.4900000000000002</c:v>
                </c:pt>
                <c:pt idx="6804">
                  <c:v>2.4900000000000002</c:v>
                </c:pt>
                <c:pt idx="6805">
                  <c:v>2.5</c:v>
                </c:pt>
                <c:pt idx="6806">
                  <c:v>2.57</c:v>
                </c:pt>
                <c:pt idx="6807">
                  <c:v>2.58</c:v>
                </c:pt>
                <c:pt idx="6808">
                  <c:v>2.61</c:v>
                </c:pt>
                <c:pt idx="6809">
                  <c:v>2.63</c:v>
                </c:pt>
                <c:pt idx="6810">
                  <c:v>2.66</c:v>
                </c:pt>
                <c:pt idx="6811">
                  <c:v>2.66</c:v>
                </c:pt>
                <c:pt idx="6812">
                  <c:v>2.64</c:v>
                </c:pt>
                <c:pt idx="6813">
                  <c:v>2.64</c:v>
                </c:pt>
                <c:pt idx="6814">
                  <c:v>2.61</c:v>
                </c:pt>
                <c:pt idx="6815">
                  <c:v>2.65</c:v>
                </c:pt>
                <c:pt idx="6816">
                  <c:v>2.66</c:v>
                </c:pt>
                <c:pt idx="6817">
                  <c:v>2.57</c:v>
                </c:pt>
                <c:pt idx="6818">
                  <c:v>2.5099999999999998</c:v>
                </c:pt>
                <c:pt idx="6819">
                  <c:v>2.4700000000000002</c:v>
                </c:pt>
                <c:pt idx="6820">
                  <c:v>2.56</c:v>
                </c:pt>
                <c:pt idx="6821">
                  <c:v>2.56</c:v>
                </c:pt>
                <c:pt idx="6822">
                  <c:v>2.5</c:v>
                </c:pt>
                <c:pt idx="6823">
                  <c:v>2.4700000000000002</c:v>
                </c:pt>
                <c:pt idx="6824">
                  <c:v>2.44</c:v>
                </c:pt>
                <c:pt idx="6825">
                  <c:v>2.48</c:v>
                </c:pt>
                <c:pt idx="6826">
                  <c:v>2.46</c:v>
                </c:pt>
                <c:pt idx="6827">
                  <c:v>2.4900000000000002</c:v>
                </c:pt>
                <c:pt idx="6828">
                  <c:v>2.5499999999999998</c:v>
                </c:pt>
                <c:pt idx="6829">
                  <c:v>2.56</c:v>
                </c:pt>
                <c:pt idx="6830">
                  <c:v>2.57</c:v>
                </c:pt>
                <c:pt idx="6831">
                  <c:v>2.6</c:v>
                </c:pt>
                <c:pt idx="6832">
                  <c:v>2.62</c:v>
                </c:pt>
                <c:pt idx="6833">
                  <c:v>2.63</c:v>
                </c:pt>
                <c:pt idx="6834">
                  <c:v>2.64</c:v>
                </c:pt>
                <c:pt idx="6835">
                  <c:v>2.64</c:v>
                </c:pt>
                <c:pt idx="6836">
                  <c:v>2.64</c:v>
                </c:pt>
                <c:pt idx="6837">
                  <c:v>2.5099999999999998</c:v>
                </c:pt>
                <c:pt idx="6838">
                  <c:v>2.5099999999999998</c:v>
                </c:pt>
                <c:pt idx="6839">
                  <c:v>2.5299999999999998</c:v>
                </c:pt>
                <c:pt idx="6840">
                  <c:v>2.4900000000000002</c:v>
                </c:pt>
                <c:pt idx="6841">
                  <c:v>2.4900000000000002</c:v>
                </c:pt>
                <c:pt idx="6842">
                  <c:v>2.5</c:v>
                </c:pt>
                <c:pt idx="6843">
                  <c:v>2.48</c:v>
                </c:pt>
                <c:pt idx="6844">
                  <c:v>2.4700000000000002</c:v>
                </c:pt>
                <c:pt idx="6845">
                  <c:v>2.52</c:v>
                </c:pt>
                <c:pt idx="6846">
                  <c:v>2.52</c:v>
                </c:pt>
                <c:pt idx="6847">
                  <c:v>2.5</c:v>
                </c:pt>
                <c:pt idx="6848">
                  <c:v>2.48</c:v>
                </c:pt>
                <c:pt idx="6849">
                  <c:v>2.5</c:v>
                </c:pt>
                <c:pt idx="6850">
                  <c:v>2.4700000000000002</c:v>
                </c:pt>
                <c:pt idx="6851">
                  <c:v>2.44</c:v>
                </c:pt>
                <c:pt idx="6852">
                  <c:v>2.44</c:v>
                </c:pt>
                <c:pt idx="6853">
                  <c:v>2.44</c:v>
                </c:pt>
                <c:pt idx="6854">
                  <c:v>2.4300000000000002</c:v>
                </c:pt>
                <c:pt idx="6855">
                  <c:v>2.39</c:v>
                </c:pt>
                <c:pt idx="6856">
                  <c:v>2.38</c:v>
                </c:pt>
                <c:pt idx="6857">
                  <c:v>2.38</c:v>
                </c:pt>
                <c:pt idx="6858">
                  <c:v>2.38</c:v>
                </c:pt>
                <c:pt idx="6859">
                  <c:v>2.34</c:v>
                </c:pt>
                <c:pt idx="6860">
                  <c:v>2.34</c:v>
                </c:pt>
                <c:pt idx="6861">
                  <c:v>2.33</c:v>
                </c:pt>
                <c:pt idx="6862">
                  <c:v>2.31</c:v>
                </c:pt>
                <c:pt idx="6863">
                  <c:v>2.29</c:v>
                </c:pt>
                <c:pt idx="6864">
                  <c:v>2.2999999999999998</c:v>
                </c:pt>
                <c:pt idx="6865">
                  <c:v>2.2799999999999998</c:v>
                </c:pt>
                <c:pt idx="6866">
                  <c:v>2.2799999999999998</c:v>
                </c:pt>
                <c:pt idx="6867">
                  <c:v>2.2799999999999998</c:v>
                </c:pt>
                <c:pt idx="6868">
                  <c:v>2.31</c:v>
                </c:pt>
                <c:pt idx="6869">
                  <c:v>2.3199999999999998</c:v>
                </c:pt>
                <c:pt idx="6870">
                  <c:v>2.3199999999999998</c:v>
                </c:pt>
                <c:pt idx="6871">
                  <c:v>2.35</c:v>
                </c:pt>
                <c:pt idx="6872">
                  <c:v>2.35</c:v>
                </c:pt>
                <c:pt idx="6873">
                  <c:v>2.35</c:v>
                </c:pt>
                <c:pt idx="6874">
                  <c:v>2.36</c:v>
                </c:pt>
                <c:pt idx="6875">
                  <c:v>2.44</c:v>
                </c:pt>
                <c:pt idx="6876">
                  <c:v>2.42</c:v>
                </c:pt>
                <c:pt idx="6877">
                  <c:v>2.4</c:v>
                </c:pt>
                <c:pt idx="6878">
                  <c:v>2.41</c:v>
                </c:pt>
                <c:pt idx="6879">
                  <c:v>2.36</c:v>
                </c:pt>
                <c:pt idx="6880">
                  <c:v>2.31</c:v>
                </c:pt>
                <c:pt idx="6881">
                  <c:v>2.33</c:v>
                </c:pt>
                <c:pt idx="6882">
                  <c:v>2.34</c:v>
                </c:pt>
                <c:pt idx="6883">
                  <c:v>2.3199999999999998</c:v>
                </c:pt>
                <c:pt idx="6884">
                  <c:v>2.37</c:v>
                </c:pt>
                <c:pt idx="6885">
                  <c:v>2.35</c:v>
                </c:pt>
                <c:pt idx="6886">
                  <c:v>2.38</c:v>
                </c:pt>
                <c:pt idx="6887">
                  <c:v>2.4300000000000002</c:v>
                </c:pt>
                <c:pt idx="6888">
                  <c:v>2.4300000000000002</c:v>
                </c:pt>
                <c:pt idx="6889">
                  <c:v>2.44</c:v>
                </c:pt>
                <c:pt idx="6890">
                  <c:v>2.46</c:v>
                </c:pt>
                <c:pt idx="6891">
                  <c:v>2.4500000000000002</c:v>
                </c:pt>
                <c:pt idx="6892">
                  <c:v>2.4300000000000002</c:v>
                </c:pt>
                <c:pt idx="6893">
                  <c:v>2.42</c:v>
                </c:pt>
                <c:pt idx="6894">
                  <c:v>2.4300000000000002</c:v>
                </c:pt>
                <c:pt idx="6895">
                  <c:v>2.4300000000000002</c:v>
                </c:pt>
                <c:pt idx="6896">
                  <c:v>2.42</c:v>
                </c:pt>
                <c:pt idx="6897">
                  <c:v>2.36</c:v>
                </c:pt>
                <c:pt idx="6898">
                  <c:v>2.3199999999999998</c:v>
                </c:pt>
                <c:pt idx="6899">
                  <c:v>2.34</c:v>
                </c:pt>
                <c:pt idx="6900">
                  <c:v>2.39</c:v>
                </c:pt>
                <c:pt idx="6901">
                  <c:v>2.36</c:v>
                </c:pt>
                <c:pt idx="6902">
                  <c:v>2.33</c:v>
                </c:pt>
                <c:pt idx="6903">
                  <c:v>2.38</c:v>
                </c:pt>
                <c:pt idx="6904">
                  <c:v>2.41</c:v>
                </c:pt>
                <c:pt idx="6905">
                  <c:v>2.41</c:v>
                </c:pt>
                <c:pt idx="6906">
                  <c:v>2.35</c:v>
                </c:pt>
                <c:pt idx="6907">
                  <c:v>2.34</c:v>
                </c:pt>
                <c:pt idx="6908">
                  <c:v>2.3199999999999998</c:v>
                </c:pt>
                <c:pt idx="6909">
                  <c:v>2.35</c:v>
                </c:pt>
                <c:pt idx="6910">
                  <c:v>2.35</c:v>
                </c:pt>
                <c:pt idx="6911">
                  <c:v>2.35</c:v>
                </c:pt>
                <c:pt idx="6912">
                  <c:v>2.35</c:v>
                </c:pt>
                <c:pt idx="6913">
                  <c:v>2.35</c:v>
                </c:pt>
                <c:pt idx="6914">
                  <c:v>2.33</c:v>
                </c:pt>
                <c:pt idx="6915">
                  <c:v>2.31</c:v>
                </c:pt>
                <c:pt idx="6916">
                  <c:v>2.3199999999999998</c:v>
                </c:pt>
                <c:pt idx="6917">
                  <c:v>2.35</c:v>
                </c:pt>
                <c:pt idx="6918">
                  <c:v>2.35</c:v>
                </c:pt>
                <c:pt idx="6919">
                  <c:v>2.35</c:v>
                </c:pt>
                <c:pt idx="6920">
                  <c:v>2.33</c:v>
                </c:pt>
                <c:pt idx="6921">
                  <c:v>2.35</c:v>
                </c:pt>
                <c:pt idx="6922">
                  <c:v>2.35</c:v>
                </c:pt>
                <c:pt idx="6923">
                  <c:v>2.36</c:v>
                </c:pt>
                <c:pt idx="6924">
                  <c:v>2.35</c:v>
                </c:pt>
                <c:pt idx="6925">
                  <c:v>2.35</c:v>
                </c:pt>
                <c:pt idx="6926">
                  <c:v>2.36</c:v>
                </c:pt>
                <c:pt idx="6927">
                  <c:v>2.33</c:v>
                </c:pt>
                <c:pt idx="6928">
                  <c:v>2.33</c:v>
                </c:pt>
                <c:pt idx="6929">
                  <c:v>2.31</c:v>
                </c:pt>
                <c:pt idx="6930">
                  <c:v>2.33</c:v>
                </c:pt>
                <c:pt idx="6931">
                  <c:v>2.31</c:v>
                </c:pt>
                <c:pt idx="6932">
                  <c:v>2.2799999999999998</c:v>
                </c:pt>
                <c:pt idx="6933">
                  <c:v>2.2599999999999998</c:v>
                </c:pt>
                <c:pt idx="6934">
                  <c:v>2.2200000000000002</c:v>
                </c:pt>
                <c:pt idx="6935">
                  <c:v>2.2000000000000002</c:v>
                </c:pt>
                <c:pt idx="6936">
                  <c:v>2.2200000000000002</c:v>
                </c:pt>
                <c:pt idx="6937">
                  <c:v>2.2400000000000002</c:v>
                </c:pt>
                <c:pt idx="6938">
                  <c:v>2.2200000000000002</c:v>
                </c:pt>
                <c:pt idx="6939">
                  <c:v>2.19</c:v>
                </c:pt>
                <c:pt idx="6940">
                  <c:v>2.1800000000000002</c:v>
                </c:pt>
                <c:pt idx="6941">
                  <c:v>2.21</c:v>
                </c:pt>
                <c:pt idx="6942">
                  <c:v>2.2400000000000002</c:v>
                </c:pt>
                <c:pt idx="6943">
                  <c:v>2.2200000000000002</c:v>
                </c:pt>
                <c:pt idx="6944">
                  <c:v>2.21</c:v>
                </c:pt>
                <c:pt idx="6945">
                  <c:v>2.23</c:v>
                </c:pt>
                <c:pt idx="6946">
                  <c:v>2.2400000000000002</c:v>
                </c:pt>
                <c:pt idx="6947">
                  <c:v>2.2599999999999998</c:v>
                </c:pt>
                <c:pt idx="6948">
                  <c:v>2.2799999999999998</c:v>
                </c:pt>
                <c:pt idx="6949">
                  <c:v>2.2799999999999998</c:v>
                </c:pt>
                <c:pt idx="6950">
                  <c:v>2.2599999999999998</c:v>
                </c:pt>
                <c:pt idx="6951">
                  <c:v>2.2599999999999998</c:v>
                </c:pt>
                <c:pt idx="6952">
                  <c:v>2.29</c:v>
                </c:pt>
                <c:pt idx="6953">
                  <c:v>2.33</c:v>
                </c:pt>
                <c:pt idx="6954">
                  <c:v>2.33</c:v>
                </c:pt>
                <c:pt idx="6955">
                  <c:v>2.3199999999999998</c:v>
                </c:pt>
                <c:pt idx="6956">
                  <c:v>2.33</c:v>
                </c:pt>
                <c:pt idx="6957">
                  <c:v>2.34</c:v>
                </c:pt>
                <c:pt idx="6958">
                  <c:v>2.34</c:v>
                </c:pt>
                <c:pt idx="6959">
                  <c:v>2.27</c:v>
                </c:pt>
                <c:pt idx="6960">
                  <c:v>2.3199999999999998</c:v>
                </c:pt>
                <c:pt idx="6961">
                  <c:v>2.34</c:v>
                </c:pt>
                <c:pt idx="6962">
                  <c:v>2.3199999999999998</c:v>
                </c:pt>
                <c:pt idx="6963">
                  <c:v>2.3199999999999998</c:v>
                </c:pt>
                <c:pt idx="6964">
                  <c:v>2.23</c:v>
                </c:pt>
                <c:pt idx="6965">
                  <c:v>2.25</c:v>
                </c:pt>
                <c:pt idx="6966">
                  <c:v>2.19</c:v>
                </c:pt>
                <c:pt idx="6967">
                  <c:v>2.1800000000000002</c:v>
                </c:pt>
                <c:pt idx="6968">
                  <c:v>2.2200000000000002</c:v>
                </c:pt>
                <c:pt idx="6969">
                  <c:v>2.2000000000000002</c:v>
                </c:pt>
                <c:pt idx="6970">
                  <c:v>2.21</c:v>
                </c:pt>
                <c:pt idx="6971">
                  <c:v>2.2200000000000002</c:v>
                </c:pt>
                <c:pt idx="6972">
                  <c:v>2.19</c:v>
                </c:pt>
                <c:pt idx="6973">
                  <c:v>2.2400000000000002</c:v>
                </c:pt>
                <c:pt idx="6974">
                  <c:v>2.27</c:v>
                </c:pt>
                <c:pt idx="6975">
                  <c:v>2.2400000000000002</c:v>
                </c:pt>
                <c:pt idx="6976">
                  <c:v>2.15</c:v>
                </c:pt>
                <c:pt idx="6977">
                  <c:v>2.2000000000000002</c:v>
                </c:pt>
                <c:pt idx="6978">
                  <c:v>2.1800000000000002</c:v>
                </c:pt>
                <c:pt idx="6979">
                  <c:v>2.21</c:v>
                </c:pt>
                <c:pt idx="6980">
                  <c:v>2.1800000000000002</c:v>
                </c:pt>
                <c:pt idx="6981">
                  <c:v>2.2000000000000002</c:v>
                </c:pt>
                <c:pt idx="6982">
                  <c:v>2.19</c:v>
                </c:pt>
                <c:pt idx="6983">
                  <c:v>2.16</c:v>
                </c:pt>
                <c:pt idx="6984">
                  <c:v>2.1800000000000002</c:v>
                </c:pt>
                <c:pt idx="6985">
                  <c:v>2.17</c:v>
                </c:pt>
                <c:pt idx="6986">
                  <c:v>2.16</c:v>
                </c:pt>
                <c:pt idx="6987">
                  <c:v>2.16</c:v>
                </c:pt>
                <c:pt idx="6988">
                  <c:v>2.15</c:v>
                </c:pt>
                <c:pt idx="6989">
                  <c:v>2.15</c:v>
                </c:pt>
                <c:pt idx="6990">
                  <c:v>2.14</c:v>
                </c:pt>
                <c:pt idx="6991">
                  <c:v>2.12</c:v>
                </c:pt>
                <c:pt idx="6992">
                  <c:v>2.11</c:v>
                </c:pt>
                <c:pt idx="6993">
                  <c:v>2.09</c:v>
                </c:pt>
                <c:pt idx="6994">
                  <c:v>2.08</c:v>
                </c:pt>
                <c:pt idx="6995">
                  <c:v>2.08</c:v>
                </c:pt>
                <c:pt idx="6996">
                  <c:v>2.11</c:v>
                </c:pt>
                <c:pt idx="6997">
                  <c:v>2.0499999999999998</c:v>
                </c:pt>
                <c:pt idx="6998">
                  <c:v>2.0299999999999998</c:v>
                </c:pt>
                <c:pt idx="6999">
                  <c:v>2</c:v>
                </c:pt>
                <c:pt idx="7000">
                  <c:v>1.92</c:v>
                </c:pt>
                <c:pt idx="7001">
                  <c:v>1.92</c:v>
                </c:pt>
                <c:pt idx="7002">
                  <c:v>1.9</c:v>
                </c:pt>
                <c:pt idx="7003">
                  <c:v>1.9</c:v>
                </c:pt>
                <c:pt idx="7004">
                  <c:v>1.91</c:v>
                </c:pt>
                <c:pt idx="7005">
                  <c:v>1.9</c:v>
                </c:pt>
                <c:pt idx="7006">
                  <c:v>1.92</c:v>
                </c:pt>
                <c:pt idx="7007">
                  <c:v>1.93</c:v>
                </c:pt>
                <c:pt idx="7008">
                  <c:v>1.92</c:v>
                </c:pt>
                <c:pt idx="7009">
                  <c:v>1.92</c:v>
                </c:pt>
                <c:pt idx="7010">
                  <c:v>1.9</c:v>
                </c:pt>
                <c:pt idx="7011">
                  <c:v>1.87</c:v>
                </c:pt>
                <c:pt idx="7012">
                  <c:v>1.92</c:v>
                </c:pt>
                <c:pt idx="7013">
                  <c:v>1.93</c:v>
                </c:pt>
                <c:pt idx="7014">
                  <c:v>1.94</c:v>
                </c:pt>
                <c:pt idx="7015">
                  <c:v>1.93</c:v>
                </c:pt>
                <c:pt idx="7016">
                  <c:v>1.94</c:v>
                </c:pt>
                <c:pt idx="7017">
                  <c:v>1.94</c:v>
                </c:pt>
                <c:pt idx="7018">
                  <c:v>1.94</c:v>
                </c:pt>
                <c:pt idx="7019">
                  <c:v>1.93</c:v>
                </c:pt>
                <c:pt idx="7020">
                  <c:v>1.92</c:v>
                </c:pt>
                <c:pt idx="7021">
                  <c:v>1.88</c:v>
                </c:pt>
                <c:pt idx="7022">
                  <c:v>1.86</c:v>
                </c:pt>
                <c:pt idx="7023">
                  <c:v>1.84</c:v>
                </c:pt>
                <c:pt idx="7024">
                  <c:v>1.82</c:v>
                </c:pt>
                <c:pt idx="7025">
                  <c:v>1.8</c:v>
                </c:pt>
                <c:pt idx="7026">
                  <c:v>1.79</c:v>
                </c:pt>
                <c:pt idx="7027">
                  <c:v>1.79</c:v>
                </c:pt>
                <c:pt idx="7028">
                  <c:v>1.76</c:v>
                </c:pt>
                <c:pt idx="7029">
                  <c:v>1.74</c:v>
                </c:pt>
                <c:pt idx="7030">
                  <c:v>1.8</c:v>
                </c:pt>
                <c:pt idx="7031">
                  <c:v>1.83</c:v>
                </c:pt>
                <c:pt idx="7032">
                  <c:v>1.85</c:v>
                </c:pt>
                <c:pt idx="7033">
                  <c:v>1.82</c:v>
                </c:pt>
                <c:pt idx="7034">
                  <c:v>1.82</c:v>
                </c:pt>
                <c:pt idx="7035">
                  <c:v>1.79</c:v>
                </c:pt>
                <c:pt idx="7036">
                  <c:v>1.79</c:v>
                </c:pt>
                <c:pt idx="7037">
                  <c:v>1.79</c:v>
                </c:pt>
                <c:pt idx="7038">
                  <c:v>1.84</c:v>
                </c:pt>
                <c:pt idx="7039">
                  <c:v>1.83</c:v>
                </c:pt>
                <c:pt idx="7040">
                  <c:v>1.77</c:v>
                </c:pt>
                <c:pt idx="7041">
                  <c:v>1.76</c:v>
                </c:pt>
                <c:pt idx="7042">
                  <c:v>1.75</c:v>
                </c:pt>
                <c:pt idx="7043">
                  <c:v>1.75</c:v>
                </c:pt>
                <c:pt idx="7044">
                  <c:v>1.75</c:v>
                </c:pt>
                <c:pt idx="7045">
                  <c:v>1.77</c:v>
                </c:pt>
                <c:pt idx="7046">
                  <c:v>1.79</c:v>
                </c:pt>
                <c:pt idx="7047">
                  <c:v>1.79</c:v>
                </c:pt>
                <c:pt idx="7048">
                  <c:v>1.78</c:v>
                </c:pt>
                <c:pt idx="7049">
                  <c:v>1.78</c:v>
                </c:pt>
                <c:pt idx="7050">
                  <c:v>1.78</c:v>
                </c:pt>
                <c:pt idx="7051">
                  <c:v>1.75</c:v>
                </c:pt>
                <c:pt idx="7052">
                  <c:v>1.74</c:v>
                </c:pt>
                <c:pt idx="7053">
                  <c:v>1.75</c:v>
                </c:pt>
                <c:pt idx="7054">
                  <c:v>1.72</c:v>
                </c:pt>
                <c:pt idx="7055">
                  <c:v>1.72</c:v>
                </c:pt>
                <c:pt idx="7056">
                  <c:v>1.72</c:v>
                </c:pt>
                <c:pt idx="7057">
                  <c:v>1.74</c:v>
                </c:pt>
                <c:pt idx="7058">
                  <c:v>1.69</c:v>
                </c:pt>
                <c:pt idx="7059">
                  <c:v>1.68</c:v>
                </c:pt>
                <c:pt idx="7060">
                  <c:v>1.68</c:v>
                </c:pt>
                <c:pt idx="7061">
                  <c:v>1.72</c:v>
                </c:pt>
                <c:pt idx="7062">
                  <c:v>1.69</c:v>
                </c:pt>
                <c:pt idx="7063">
                  <c:v>1.66</c:v>
                </c:pt>
                <c:pt idx="7064">
                  <c:v>1.68</c:v>
                </c:pt>
                <c:pt idx="7065">
                  <c:v>1.67</c:v>
                </c:pt>
                <c:pt idx="7066">
                  <c:v>1.64</c:v>
                </c:pt>
                <c:pt idx="7067">
                  <c:v>1.61</c:v>
                </c:pt>
                <c:pt idx="7068">
                  <c:v>1.61</c:v>
                </c:pt>
                <c:pt idx="7069">
                  <c:v>1.56</c:v>
                </c:pt>
                <c:pt idx="7070">
                  <c:v>1.5</c:v>
                </c:pt>
                <c:pt idx="7071">
                  <c:v>1.45</c:v>
                </c:pt>
                <c:pt idx="7072">
                  <c:v>1.42</c:v>
                </c:pt>
                <c:pt idx="7073">
                  <c:v>1.42</c:v>
                </c:pt>
                <c:pt idx="7074">
                  <c:v>1.47</c:v>
                </c:pt>
                <c:pt idx="7075">
                  <c:v>1.49</c:v>
                </c:pt>
                <c:pt idx="7076">
                  <c:v>1.51</c:v>
                </c:pt>
                <c:pt idx="7077">
                  <c:v>1.58</c:v>
                </c:pt>
                <c:pt idx="7078">
                  <c:v>1.54</c:v>
                </c:pt>
                <c:pt idx="7079">
                  <c:v>1.53</c:v>
                </c:pt>
                <c:pt idx="7080">
                  <c:v>1.53</c:v>
                </c:pt>
                <c:pt idx="7081">
                  <c:v>1.54</c:v>
                </c:pt>
                <c:pt idx="7082">
                  <c:v>1.54</c:v>
                </c:pt>
                <c:pt idx="7083">
                  <c:v>1.56</c:v>
                </c:pt>
                <c:pt idx="7084">
                  <c:v>1.56</c:v>
                </c:pt>
                <c:pt idx="7085">
                  <c:v>1.55</c:v>
                </c:pt>
                <c:pt idx="7086">
                  <c:v>1.54</c:v>
                </c:pt>
                <c:pt idx="7087">
                  <c:v>1.52</c:v>
                </c:pt>
                <c:pt idx="7088">
                  <c:v>1.5</c:v>
                </c:pt>
                <c:pt idx="7089">
                  <c:v>1.48</c:v>
                </c:pt>
                <c:pt idx="7090">
                  <c:v>1.44</c:v>
                </c:pt>
                <c:pt idx="7091">
                  <c:v>1.45</c:v>
                </c:pt>
                <c:pt idx="7092">
                  <c:v>1.45</c:v>
                </c:pt>
                <c:pt idx="7093">
                  <c:v>1.47</c:v>
                </c:pt>
                <c:pt idx="7094">
                  <c:v>1.48</c:v>
                </c:pt>
                <c:pt idx="7095">
                  <c:v>1.5</c:v>
                </c:pt>
                <c:pt idx="7096">
                  <c:v>1.49</c:v>
                </c:pt>
                <c:pt idx="7097">
                  <c:v>1.5</c:v>
                </c:pt>
                <c:pt idx="7098">
                  <c:v>1.5</c:v>
                </c:pt>
                <c:pt idx="7099">
                  <c:v>1.49</c:v>
                </c:pt>
                <c:pt idx="7100">
                  <c:v>1.47</c:v>
                </c:pt>
                <c:pt idx="7101">
                  <c:v>1.41</c:v>
                </c:pt>
                <c:pt idx="7102">
                  <c:v>1.42</c:v>
                </c:pt>
                <c:pt idx="7103">
                  <c:v>1.42</c:v>
                </c:pt>
                <c:pt idx="7104">
                  <c:v>1.43</c:v>
                </c:pt>
                <c:pt idx="7105">
                  <c:v>1.34</c:v>
                </c:pt>
                <c:pt idx="7106">
                  <c:v>1.31</c:v>
                </c:pt>
                <c:pt idx="7107">
                  <c:v>1.3</c:v>
                </c:pt>
                <c:pt idx="7108">
                  <c:v>1.29</c:v>
                </c:pt>
                <c:pt idx="7109">
                  <c:v>1.26</c:v>
                </c:pt>
                <c:pt idx="7110">
                  <c:v>1.25</c:v>
                </c:pt>
                <c:pt idx="7111">
                  <c:v>1.23</c:v>
                </c:pt>
                <c:pt idx="7112">
                  <c:v>1.21</c:v>
                </c:pt>
                <c:pt idx="7113">
                  <c:v>1.19</c:v>
                </c:pt>
                <c:pt idx="7114">
                  <c:v>1.21</c:v>
                </c:pt>
                <c:pt idx="7115">
                  <c:v>1.27</c:v>
                </c:pt>
                <c:pt idx="7116">
                  <c:v>1.34</c:v>
                </c:pt>
                <c:pt idx="7117">
                  <c:v>1.37</c:v>
                </c:pt>
                <c:pt idx="7118">
                  <c:v>1.36</c:v>
                </c:pt>
                <c:pt idx="7119">
                  <c:v>1.33</c:v>
                </c:pt>
                <c:pt idx="7120">
                  <c:v>1.31</c:v>
                </c:pt>
                <c:pt idx="7121">
                  <c:v>1.28</c:v>
                </c:pt>
                <c:pt idx="7122">
                  <c:v>1.23</c:v>
                </c:pt>
                <c:pt idx="7123">
                  <c:v>1.26</c:v>
                </c:pt>
                <c:pt idx="7124">
                  <c:v>1.21</c:v>
                </c:pt>
                <c:pt idx="7125">
                  <c:v>1.18</c:v>
                </c:pt>
                <c:pt idx="7126">
                  <c:v>1.1499999999999999</c:v>
                </c:pt>
                <c:pt idx="7127">
                  <c:v>1.1200000000000001</c:v>
                </c:pt>
                <c:pt idx="7128">
                  <c:v>1.18</c:v>
                </c:pt>
                <c:pt idx="7129">
                  <c:v>1.18</c:v>
                </c:pt>
                <c:pt idx="7130">
                  <c:v>1.1499999999999999</c:v>
                </c:pt>
                <c:pt idx="7131">
                  <c:v>1.1299999999999999</c:v>
                </c:pt>
                <c:pt idx="7132">
                  <c:v>1.17</c:v>
                </c:pt>
                <c:pt idx="7133">
                  <c:v>1.21</c:v>
                </c:pt>
                <c:pt idx="7134">
                  <c:v>1.23</c:v>
                </c:pt>
                <c:pt idx="7135">
                  <c:v>1.23</c:v>
                </c:pt>
                <c:pt idx="7136">
                  <c:v>1.21</c:v>
                </c:pt>
                <c:pt idx="7137">
                  <c:v>1.17</c:v>
                </c:pt>
                <c:pt idx="7138">
                  <c:v>1.1599999999999999</c:v>
                </c:pt>
                <c:pt idx="7139">
                  <c:v>1.1299999999999999</c:v>
                </c:pt>
                <c:pt idx="7140">
                  <c:v>1.0900000000000001</c:v>
                </c:pt>
                <c:pt idx="7141">
                  <c:v>1.07</c:v>
                </c:pt>
                <c:pt idx="7142">
                  <c:v>1.1100000000000001</c:v>
                </c:pt>
                <c:pt idx="7143">
                  <c:v>1.0900000000000001</c:v>
                </c:pt>
                <c:pt idx="7144">
                  <c:v>1.06</c:v>
                </c:pt>
                <c:pt idx="7145">
                  <c:v>1.02</c:v>
                </c:pt>
                <c:pt idx="7146">
                  <c:v>1.03</c:v>
                </c:pt>
                <c:pt idx="7147">
                  <c:v>0.99</c:v>
                </c:pt>
                <c:pt idx="7148">
                  <c:v>0.99</c:v>
                </c:pt>
                <c:pt idx="7149">
                  <c:v>0.95</c:v>
                </c:pt>
                <c:pt idx="7150">
                  <c:v>0.94</c:v>
                </c:pt>
                <c:pt idx="7151">
                  <c:v>0.96</c:v>
                </c:pt>
                <c:pt idx="7152">
                  <c:v>1</c:v>
                </c:pt>
                <c:pt idx="7153">
                  <c:v>0.94</c:v>
                </c:pt>
                <c:pt idx="7154">
                  <c:v>0.97</c:v>
                </c:pt>
                <c:pt idx="7155">
                  <c:v>0.94</c:v>
                </c:pt>
                <c:pt idx="7156">
                  <c:v>0.94</c:v>
                </c:pt>
                <c:pt idx="7157">
                  <c:v>0.91</c:v>
                </c:pt>
                <c:pt idx="7158">
                  <c:v>0.85</c:v>
                </c:pt>
                <c:pt idx="7159">
                  <c:v>0.86</c:v>
                </c:pt>
                <c:pt idx="7160">
                  <c:v>0.83</c:v>
                </c:pt>
                <c:pt idx="7161">
                  <c:v>0.84</c:v>
                </c:pt>
                <c:pt idx="7162">
                  <c:v>0.8</c:v>
                </c:pt>
                <c:pt idx="7163">
                  <c:v>0.76</c:v>
                </c:pt>
                <c:pt idx="7164">
                  <c:v>0.72</c:v>
                </c:pt>
                <c:pt idx="7165">
                  <c:v>0.76</c:v>
                </c:pt>
                <c:pt idx="7166">
                  <c:v>0.78</c:v>
                </c:pt>
                <c:pt idx="7167">
                  <c:v>0.76</c:v>
                </c:pt>
                <c:pt idx="7168">
                  <c:v>0.7</c:v>
                </c:pt>
                <c:pt idx="7169">
                  <c:v>0.73</c:v>
                </c:pt>
                <c:pt idx="7170">
                  <c:v>0.75</c:v>
                </c:pt>
                <c:pt idx="7171">
                  <c:v>0.81</c:v>
                </c:pt>
                <c:pt idx="7172">
                  <c:v>0.82</c:v>
                </c:pt>
                <c:pt idx="7173">
                  <c:v>0.83</c:v>
                </c:pt>
                <c:pt idx="7174">
                  <c:v>0.81</c:v>
                </c:pt>
                <c:pt idx="7175">
                  <c:v>0.77</c:v>
                </c:pt>
                <c:pt idx="7176">
                  <c:v>0.73</c:v>
                </c:pt>
                <c:pt idx="7177">
                  <c:v>0.77</c:v>
                </c:pt>
                <c:pt idx="7178">
                  <c:v>0.79</c:v>
                </c:pt>
                <c:pt idx="7179">
                  <c:v>0.81</c:v>
                </c:pt>
                <c:pt idx="7180">
                  <c:v>0.8</c:v>
                </c:pt>
                <c:pt idx="7181">
                  <c:v>0.75</c:v>
                </c:pt>
                <c:pt idx="7182">
                  <c:v>0.7</c:v>
                </c:pt>
                <c:pt idx="7183">
                  <c:v>0.76</c:v>
                </c:pt>
                <c:pt idx="7184">
                  <c:v>0.86</c:v>
                </c:pt>
                <c:pt idx="7185">
                  <c:v>0.8</c:v>
                </c:pt>
                <c:pt idx="7186">
                  <c:v>0.83</c:v>
                </c:pt>
                <c:pt idx="7187">
                  <c:v>0.77</c:v>
                </c:pt>
                <c:pt idx="7188">
                  <c:v>0.79</c:v>
                </c:pt>
                <c:pt idx="7189">
                  <c:v>0.8</c:v>
                </c:pt>
                <c:pt idx="7190">
                  <c:v>0.77</c:v>
                </c:pt>
                <c:pt idx="7191">
                  <c:v>0.79</c:v>
                </c:pt>
                <c:pt idx="7192">
                  <c:v>0.81</c:v>
                </c:pt>
                <c:pt idx="7193">
                  <c:v>0.77</c:v>
                </c:pt>
                <c:pt idx="7194">
                  <c:v>0.77</c:v>
                </c:pt>
                <c:pt idx="7195">
                  <c:v>0.72</c:v>
                </c:pt>
                <c:pt idx="7196">
                  <c:v>0.74</c:v>
                </c:pt>
                <c:pt idx="7197">
                  <c:v>0.73</c:v>
                </c:pt>
                <c:pt idx="7198">
                  <c:v>0.7</c:v>
                </c:pt>
                <c:pt idx="7199">
                  <c:v>0.7</c:v>
                </c:pt>
                <c:pt idx="7200">
                  <c:v>0.71</c:v>
                </c:pt>
                <c:pt idx="7201">
                  <c:v>0.73</c:v>
                </c:pt>
                <c:pt idx="7202">
                  <c:v>0.73</c:v>
                </c:pt>
                <c:pt idx="7203">
                  <c:v>0.74</c:v>
                </c:pt>
                <c:pt idx="7204">
                  <c:v>0.77</c:v>
                </c:pt>
                <c:pt idx="7205">
                  <c:v>0.73</c:v>
                </c:pt>
                <c:pt idx="7206">
                  <c:v>0.7</c:v>
                </c:pt>
                <c:pt idx="7207">
                  <c:v>0.67</c:v>
                </c:pt>
                <c:pt idx="7208">
                  <c:v>0.72</c:v>
                </c:pt>
                <c:pt idx="7209">
                  <c:v>0.77</c:v>
                </c:pt>
                <c:pt idx="7210">
                  <c:v>0.73</c:v>
                </c:pt>
                <c:pt idx="7211">
                  <c:v>0.72</c:v>
                </c:pt>
                <c:pt idx="7212">
                  <c:v>0.71</c:v>
                </c:pt>
                <c:pt idx="7213">
                  <c:v>0.7</c:v>
                </c:pt>
                <c:pt idx="7214">
                  <c:v>0.67</c:v>
                </c:pt>
                <c:pt idx="7215">
                  <c:v>0.64</c:v>
                </c:pt>
                <c:pt idx="7216">
                  <c:v>0.62</c:v>
                </c:pt>
                <c:pt idx="7217">
                  <c:v>0.61</c:v>
                </c:pt>
                <c:pt idx="7218">
                  <c:v>0.61</c:v>
                </c:pt>
                <c:pt idx="7219">
                  <c:v>0.6</c:v>
                </c:pt>
                <c:pt idx="7220">
                  <c:v>0.55000000000000004</c:v>
                </c:pt>
                <c:pt idx="7221">
                  <c:v>0.56999999999999995</c:v>
                </c:pt>
                <c:pt idx="7222">
                  <c:v>0.53</c:v>
                </c:pt>
                <c:pt idx="7223">
                  <c:v>0.56999999999999995</c:v>
                </c:pt>
                <c:pt idx="7224">
                  <c:v>0.61</c:v>
                </c:pt>
                <c:pt idx="7225">
                  <c:v>0.55000000000000004</c:v>
                </c:pt>
                <c:pt idx="7226">
                  <c:v>0.53</c:v>
                </c:pt>
                <c:pt idx="7227">
                  <c:v>0.54</c:v>
                </c:pt>
                <c:pt idx="7228">
                  <c:v>0.53</c:v>
                </c:pt>
                <c:pt idx="7229">
                  <c:v>0.52</c:v>
                </c:pt>
                <c:pt idx="7230">
                  <c:v>0.51</c:v>
                </c:pt>
                <c:pt idx="7231">
                  <c:v>0.52</c:v>
                </c:pt>
                <c:pt idx="7232">
                  <c:v>0.51</c:v>
                </c:pt>
                <c:pt idx="7233">
                  <c:v>0.51</c:v>
                </c:pt>
                <c:pt idx="7234">
                  <c:v>0.47</c:v>
                </c:pt>
                <c:pt idx="7235">
                  <c:v>0.44</c:v>
                </c:pt>
                <c:pt idx="7236">
                  <c:v>0.42</c:v>
                </c:pt>
                <c:pt idx="7237">
                  <c:v>0.43</c:v>
                </c:pt>
                <c:pt idx="7238">
                  <c:v>0.47</c:v>
                </c:pt>
                <c:pt idx="7239">
                  <c:v>0.44</c:v>
                </c:pt>
                <c:pt idx="7240">
                  <c:v>0.44</c:v>
                </c:pt>
                <c:pt idx="7241">
                  <c:v>0.4</c:v>
                </c:pt>
                <c:pt idx="7242">
                  <c:v>0.41</c:v>
                </c:pt>
                <c:pt idx="7243">
                  <c:v>0.37</c:v>
                </c:pt>
                <c:pt idx="7244">
                  <c:v>0.41</c:v>
                </c:pt>
                <c:pt idx="7245">
                  <c:v>0.37</c:v>
                </c:pt>
                <c:pt idx="7246">
                  <c:v>0.35</c:v>
                </c:pt>
                <c:pt idx="7247">
                  <c:v>0.35</c:v>
                </c:pt>
                <c:pt idx="7248">
                  <c:v>0.34</c:v>
                </c:pt>
                <c:pt idx="7249">
                  <c:v>0.34</c:v>
                </c:pt>
                <c:pt idx="7250">
                  <c:v>0.38</c:v>
                </c:pt>
                <c:pt idx="7251">
                  <c:v>0.42</c:v>
                </c:pt>
                <c:pt idx="7252">
                  <c:v>0.4</c:v>
                </c:pt>
                <c:pt idx="7253">
                  <c:v>0.39</c:v>
                </c:pt>
                <c:pt idx="7254">
                  <c:v>0.37</c:v>
                </c:pt>
                <c:pt idx="7255">
                  <c:v>0.39</c:v>
                </c:pt>
                <c:pt idx="7256">
                  <c:v>0.35</c:v>
                </c:pt>
                <c:pt idx="7257">
                  <c:v>0.33</c:v>
                </c:pt>
                <c:pt idx="7258">
                  <c:v>0.33</c:v>
                </c:pt>
                <c:pt idx="7259">
                  <c:v>0.33</c:v>
                </c:pt>
                <c:pt idx="7260">
                  <c:v>0.3</c:v>
                </c:pt>
                <c:pt idx="7261">
                  <c:v>0.32</c:v>
                </c:pt>
                <c:pt idx="7262">
                  <c:v>0.34</c:v>
                </c:pt>
                <c:pt idx="7263">
                  <c:v>0.28000000000000003</c:v>
                </c:pt>
                <c:pt idx="7264">
                  <c:v>0.3</c:v>
                </c:pt>
                <c:pt idx="7265">
                  <c:v>0.32</c:v>
                </c:pt>
                <c:pt idx="7266">
                  <c:v>0.31</c:v>
                </c:pt>
                <c:pt idx="7267">
                  <c:v>0.34</c:v>
                </c:pt>
                <c:pt idx="7268">
                  <c:v>0.33</c:v>
                </c:pt>
                <c:pt idx="7269">
                  <c:v>0.3</c:v>
                </c:pt>
                <c:pt idx="7270">
                  <c:v>0.33</c:v>
                </c:pt>
                <c:pt idx="7271">
                  <c:v>0.33</c:v>
                </c:pt>
                <c:pt idx="7272">
                  <c:v>0.33</c:v>
                </c:pt>
                <c:pt idx="7273">
                  <c:v>0.32</c:v>
                </c:pt>
                <c:pt idx="7274">
                  <c:v>0.33</c:v>
                </c:pt>
                <c:pt idx="7275">
                  <c:v>0.32</c:v>
                </c:pt>
                <c:pt idx="7276">
                  <c:v>0.27</c:v>
                </c:pt>
                <c:pt idx="7277">
                  <c:v>0.32</c:v>
                </c:pt>
                <c:pt idx="7278">
                  <c:v>0.31</c:v>
                </c:pt>
                <c:pt idx="7279">
                  <c:v>0.3</c:v>
                </c:pt>
                <c:pt idx="7280">
                  <c:v>0.28999999999999998</c:v>
                </c:pt>
                <c:pt idx="7281">
                  <c:v>0.28000000000000003</c:v>
                </c:pt>
                <c:pt idx="7282">
                  <c:v>0.24</c:v>
                </c:pt>
                <c:pt idx="7283">
                  <c:v>0.26</c:v>
                </c:pt>
                <c:pt idx="7284">
                  <c:v>0.28000000000000003</c:v>
                </c:pt>
                <c:pt idx="7285">
                  <c:v>0.28000000000000003</c:v>
                </c:pt>
                <c:pt idx="7286">
                  <c:v>0.28000000000000003</c:v>
                </c:pt>
                <c:pt idx="7287">
                  <c:v>0.28000000000000003</c:v>
                </c:pt>
                <c:pt idx="7288">
                  <c:v>0.28999999999999998</c:v>
                </c:pt>
                <c:pt idx="7289">
                  <c:v>0.26</c:v>
                </c:pt>
                <c:pt idx="7290">
                  <c:v>0.28000000000000003</c:v>
                </c:pt>
                <c:pt idx="7291">
                  <c:v>0.27</c:v>
                </c:pt>
                <c:pt idx="7292">
                  <c:v>0.22</c:v>
                </c:pt>
                <c:pt idx="7293">
                  <c:v>0.19</c:v>
                </c:pt>
                <c:pt idx="7294">
                  <c:v>0.19</c:v>
                </c:pt>
                <c:pt idx="7295">
                  <c:v>0.2</c:v>
                </c:pt>
                <c:pt idx="7296">
                  <c:v>0.21</c:v>
                </c:pt>
                <c:pt idx="7297">
                  <c:v>0.2</c:v>
                </c:pt>
                <c:pt idx="7298">
                  <c:v>0.18</c:v>
                </c:pt>
                <c:pt idx="7299">
                  <c:v>0.19</c:v>
                </c:pt>
                <c:pt idx="7300">
                  <c:v>0.19</c:v>
                </c:pt>
                <c:pt idx="7301">
                  <c:v>0.2</c:v>
                </c:pt>
                <c:pt idx="7302">
                  <c:v>0.18</c:v>
                </c:pt>
                <c:pt idx="7303">
                  <c:v>0.14000000000000001</c:v>
                </c:pt>
                <c:pt idx="7304">
                  <c:v>0.14000000000000001</c:v>
                </c:pt>
                <c:pt idx="7305">
                  <c:v>0.19</c:v>
                </c:pt>
                <c:pt idx="7306">
                  <c:v>0.18</c:v>
                </c:pt>
                <c:pt idx="7307">
                  <c:v>0.3</c:v>
                </c:pt>
                <c:pt idx="7308">
                  <c:v>0.28000000000000003</c:v>
                </c:pt>
                <c:pt idx="7309">
                  <c:v>0.28999999999999998</c:v>
                </c:pt>
                <c:pt idx="7310">
                  <c:v>0.28000000000000003</c:v>
                </c:pt>
                <c:pt idx="7311">
                  <c:v>0.28000000000000003</c:v>
                </c:pt>
                <c:pt idx="7312">
                  <c:v>0.26</c:v>
                </c:pt>
                <c:pt idx="7313">
                  <c:v>0.26</c:v>
                </c:pt>
                <c:pt idx="7314">
                  <c:v>0.26</c:v>
                </c:pt>
                <c:pt idx="7315">
                  <c:v>0.27</c:v>
                </c:pt>
                <c:pt idx="7316">
                  <c:v>0.32</c:v>
                </c:pt>
                <c:pt idx="7317">
                  <c:v>0.28999999999999998</c:v>
                </c:pt>
                <c:pt idx="7318">
                  <c:v>0.32</c:v>
                </c:pt>
                <c:pt idx="7319">
                  <c:v>0.26</c:v>
                </c:pt>
                <c:pt idx="7320">
                  <c:v>0.23</c:v>
                </c:pt>
                <c:pt idx="7321">
                  <c:v>0.24</c:v>
                </c:pt>
                <c:pt idx="7322">
                  <c:v>0.23</c:v>
                </c:pt>
                <c:pt idx="7323">
                  <c:v>0.23</c:v>
                </c:pt>
                <c:pt idx="7324">
                  <c:v>0.22</c:v>
                </c:pt>
                <c:pt idx="7325">
                  <c:v>0.17</c:v>
                </c:pt>
                <c:pt idx="7326">
                  <c:v>0.16</c:v>
                </c:pt>
                <c:pt idx="7327">
                  <c:v>0.16</c:v>
                </c:pt>
                <c:pt idx="7328">
                  <c:v>0.18</c:v>
                </c:pt>
                <c:pt idx="7329">
                  <c:v>0.16</c:v>
                </c:pt>
                <c:pt idx="7330">
                  <c:v>0.15</c:v>
                </c:pt>
                <c:pt idx="7331">
                  <c:v>0.17</c:v>
                </c:pt>
                <c:pt idx="7332">
                  <c:v>0.17</c:v>
                </c:pt>
                <c:pt idx="7333">
                  <c:v>0.17</c:v>
                </c:pt>
                <c:pt idx="7334">
                  <c:v>0.21</c:v>
                </c:pt>
                <c:pt idx="7335">
                  <c:v>0.24</c:v>
                </c:pt>
                <c:pt idx="7336">
                  <c:v>0.21</c:v>
                </c:pt>
                <c:pt idx="7337">
                  <c:v>0.21</c:v>
                </c:pt>
                <c:pt idx="7338">
                  <c:v>0.22</c:v>
                </c:pt>
                <c:pt idx="7339">
                  <c:v>0.22</c:v>
                </c:pt>
                <c:pt idx="7340">
                  <c:v>0.19</c:v>
                </c:pt>
                <c:pt idx="7341">
                  <c:v>0.17</c:v>
                </c:pt>
                <c:pt idx="7342">
                  <c:v>0.2</c:v>
                </c:pt>
                <c:pt idx="7343">
                  <c:v>0.2</c:v>
                </c:pt>
                <c:pt idx="7344">
                  <c:v>0.22</c:v>
                </c:pt>
                <c:pt idx="7345">
                  <c:v>0.21</c:v>
                </c:pt>
                <c:pt idx="7346">
                  <c:v>0.18</c:v>
                </c:pt>
                <c:pt idx="7347">
                  <c:v>0.17</c:v>
                </c:pt>
                <c:pt idx="7348">
                  <c:v>0.16</c:v>
                </c:pt>
                <c:pt idx="7349">
                  <c:v>0.18</c:v>
                </c:pt>
                <c:pt idx="7350">
                  <c:v>0.18</c:v>
                </c:pt>
                <c:pt idx="7351">
                  <c:v>0.19</c:v>
                </c:pt>
                <c:pt idx="7352">
                  <c:v>0.18</c:v>
                </c:pt>
                <c:pt idx="7353">
                  <c:v>0.14000000000000001</c:v>
                </c:pt>
                <c:pt idx="7354">
                  <c:v>0.15</c:v>
                </c:pt>
                <c:pt idx="7355">
                  <c:v>0.11</c:v>
                </c:pt>
                <c:pt idx="7356">
                  <c:v>0.11</c:v>
                </c:pt>
                <c:pt idx="7357">
                  <c:v>0.09</c:v>
                </c:pt>
                <c:pt idx="7358">
                  <c:v>7.0000000000000007E-2</c:v>
                </c:pt>
                <c:pt idx="7359">
                  <c:v>0.09</c:v>
                </c:pt>
                <c:pt idx="7360">
                  <c:v>0.1</c:v>
                </c:pt>
                <c:pt idx="7361">
                  <c:v>7.0000000000000007E-2</c:v>
                </c:pt>
                <c:pt idx="7362">
                  <c:v>0.11</c:v>
                </c:pt>
                <c:pt idx="7363">
                  <c:v>0.11</c:v>
                </c:pt>
                <c:pt idx="7364">
                  <c:v>0.1</c:v>
                </c:pt>
                <c:pt idx="7365">
                  <c:v>0.08</c:v>
                </c:pt>
                <c:pt idx="7366">
                  <c:v>0.08</c:v>
                </c:pt>
                <c:pt idx="7367">
                  <c:v>7.0000000000000007E-2</c:v>
                </c:pt>
                <c:pt idx="7368">
                  <c:v>7.0000000000000007E-2</c:v>
                </c:pt>
                <c:pt idx="7369">
                  <c:v>0.09</c:v>
                </c:pt>
                <c:pt idx="7370">
                  <c:v>0.1</c:v>
                </c:pt>
                <c:pt idx="7371">
                  <c:v>7.0000000000000007E-2</c:v>
                </c:pt>
                <c:pt idx="7372">
                  <c:v>0.1</c:v>
                </c:pt>
                <c:pt idx="7373">
                  <c:v>0.1</c:v>
                </c:pt>
                <c:pt idx="7374">
                  <c:v>0.11</c:v>
                </c:pt>
                <c:pt idx="7375">
                  <c:v>0.11</c:v>
                </c:pt>
                <c:pt idx="7376">
                  <c:v>0.11</c:v>
                </c:pt>
                <c:pt idx="7377">
                  <c:v>0.08</c:v>
                </c:pt>
                <c:pt idx="7378">
                  <c:v>0.1</c:v>
                </c:pt>
                <c:pt idx="7379">
                  <c:v>0.08</c:v>
                </c:pt>
                <c:pt idx="7380">
                  <c:v>7.0000000000000007E-2</c:v>
                </c:pt>
                <c:pt idx="7381">
                  <c:v>0.05</c:v>
                </c:pt>
                <c:pt idx="7382">
                  <c:v>0.06</c:v>
                </c:pt>
                <c:pt idx="7383">
                  <c:v>0.04</c:v>
                </c:pt>
                <c:pt idx="7384">
                  <c:v>0.01</c:v>
                </c:pt>
                <c:pt idx="7385">
                  <c:v>-0.01</c:v>
                </c:pt>
                <c:pt idx="7386">
                  <c:v>0.01</c:v>
                </c:pt>
                <c:pt idx="7387">
                  <c:v>-0.01</c:v>
                </c:pt>
                <c:pt idx="7388">
                  <c:v>-0.02</c:v>
                </c:pt>
                <c:pt idx="7389">
                  <c:v>0.03</c:v>
                </c:pt>
                <c:pt idx="7390">
                  <c:v>0.05</c:v>
                </c:pt>
                <c:pt idx="7391">
                  <c:v>0.04</c:v>
                </c:pt>
                <c:pt idx="7392">
                  <c:v>0.02</c:v>
                </c:pt>
                <c:pt idx="7393">
                  <c:v>0.02</c:v>
                </c:pt>
                <c:pt idx="7394">
                  <c:v>0.02</c:v>
                </c:pt>
                <c:pt idx="7395">
                  <c:v>0.02</c:v>
                </c:pt>
                <c:pt idx="7396">
                  <c:v>0.03</c:v>
                </c:pt>
                <c:pt idx="7397">
                  <c:v>0.02</c:v>
                </c:pt>
                <c:pt idx="7398">
                  <c:v>0.01</c:v>
                </c:pt>
                <c:pt idx="7399">
                  <c:v>0.01</c:v>
                </c:pt>
                <c:pt idx="7400">
                  <c:v>0.01</c:v>
                </c:pt>
                <c:pt idx="7401">
                  <c:v>0</c:v>
                </c:pt>
                <c:pt idx="7402">
                  <c:v>0.01</c:v>
                </c:pt>
                <c:pt idx="7403">
                  <c:v>0.03</c:v>
                </c:pt>
                <c:pt idx="7404">
                  <c:v>0.03</c:v>
                </c:pt>
                <c:pt idx="7405">
                  <c:v>0.04</c:v>
                </c:pt>
                <c:pt idx="7406">
                  <c:v>0.01</c:v>
                </c:pt>
                <c:pt idx="7407">
                  <c:v>0.02</c:v>
                </c:pt>
                <c:pt idx="7408">
                  <c:v>-0.01</c:v>
                </c:pt>
                <c:pt idx="7409">
                  <c:v>-0.02</c:v>
                </c:pt>
                <c:pt idx="7410">
                  <c:v>-0.02</c:v>
                </c:pt>
                <c:pt idx="7411">
                  <c:v>-0.05</c:v>
                </c:pt>
                <c:pt idx="7412">
                  <c:v>-7.0000000000000007E-2</c:v>
                </c:pt>
                <c:pt idx="7413">
                  <c:v>-0.04</c:v>
                </c:pt>
                <c:pt idx="7414">
                  <c:v>-0.08</c:v>
                </c:pt>
                <c:pt idx="7415">
                  <c:v>-0.12</c:v>
                </c:pt>
                <c:pt idx="7416">
                  <c:v>-0.1</c:v>
                </c:pt>
                <c:pt idx="7417">
                  <c:v>-0.1</c:v>
                </c:pt>
                <c:pt idx="7418">
                  <c:v>-7.0000000000000007E-2</c:v>
                </c:pt>
                <c:pt idx="7419">
                  <c:v>-0.1</c:v>
                </c:pt>
                <c:pt idx="7420">
                  <c:v>-0.1</c:v>
                </c:pt>
                <c:pt idx="7421">
                  <c:v>-0.12</c:v>
                </c:pt>
                <c:pt idx="7422">
                  <c:v>-0.14000000000000001</c:v>
                </c:pt>
                <c:pt idx="7423">
                  <c:v>-0.15</c:v>
                </c:pt>
                <c:pt idx="7424">
                  <c:v>-0.16</c:v>
                </c:pt>
                <c:pt idx="7425">
                  <c:v>-0.16</c:v>
                </c:pt>
                <c:pt idx="7426">
                  <c:v>-0.15</c:v>
                </c:pt>
                <c:pt idx="7427">
                  <c:v>-0.14000000000000001</c:v>
                </c:pt>
                <c:pt idx="7428">
                  <c:v>-0.12</c:v>
                </c:pt>
                <c:pt idx="7429">
                  <c:v>-0.08</c:v>
                </c:pt>
                <c:pt idx="7430">
                  <c:v>-0.08</c:v>
                </c:pt>
                <c:pt idx="7431">
                  <c:v>-0.03</c:v>
                </c:pt>
                <c:pt idx="7432">
                  <c:v>-0.03</c:v>
                </c:pt>
                <c:pt idx="7433">
                  <c:v>0.01</c:v>
                </c:pt>
                <c:pt idx="7434">
                  <c:v>0.02</c:v>
                </c:pt>
                <c:pt idx="7435">
                  <c:v>0.02</c:v>
                </c:pt>
                <c:pt idx="7436">
                  <c:v>0.03</c:v>
                </c:pt>
                <c:pt idx="7437">
                  <c:v>0.05</c:v>
                </c:pt>
                <c:pt idx="7438">
                  <c:v>0.04</c:v>
                </c:pt>
                <c:pt idx="7439">
                  <c:v>0.03</c:v>
                </c:pt>
                <c:pt idx="7440">
                  <c:v>0.03</c:v>
                </c:pt>
                <c:pt idx="7441">
                  <c:v>0.01</c:v>
                </c:pt>
                <c:pt idx="7442">
                  <c:v>-0.01</c:v>
                </c:pt>
                <c:pt idx="7443">
                  <c:v>-0.04</c:v>
                </c:pt>
                <c:pt idx="7444">
                  <c:v>-0.04</c:v>
                </c:pt>
                <c:pt idx="7445">
                  <c:v>-0.05</c:v>
                </c:pt>
                <c:pt idx="7446">
                  <c:v>-0.02</c:v>
                </c:pt>
                <c:pt idx="7447">
                  <c:v>-0.02</c:v>
                </c:pt>
                <c:pt idx="7448">
                  <c:v>-0.01</c:v>
                </c:pt>
                <c:pt idx="7449">
                  <c:v>0.02</c:v>
                </c:pt>
                <c:pt idx="7450">
                  <c:v>0.04</c:v>
                </c:pt>
                <c:pt idx="7451">
                  <c:v>0.02</c:v>
                </c:pt>
                <c:pt idx="7452">
                  <c:v>0.03</c:v>
                </c:pt>
                <c:pt idx="7453">
                  <c:v>0.03</c:v>
                </c:pt>
                <c:pt idx="7454">
                  <c:v>0.06</c:v>
                </c:pt>
                <c:pt idx="7455">
                  <c:v>0.08</c:v>
                </c:pt>
                <c:pt idx="7456">
                  <c:v>0.08</c:v>
                </c:pt>
                <c:pt idx="7457">
                  <c:v>0.05</c:v>
                </c:pt>
                <c:pt idx="7458">
                  <c:v>7.0000000000000007E-2</c:v>
                </c:pt>
                <c:pt idx="7459">
                  <c:v>0.09</c:v>
                </c:pt>
                <c:pt idx="7460">
                  <c:v>0.1</c:v>
                </c:pt>
                <c:pt idx="7461">
                  <c:v>0.15</c:v>
                </c:pt>
                <c:pt idx="7462">
                  <c:v>0.18</c:v>
                </c:pt>
                <c:pt idx="7463">
                  <c:v>0.15</c:v>
                </c:pt>
                <c:pt idx="7464">
                  <c:v>0.11</c:v>
                </c:pt>
                <c:pt idx="7465">
                  <c:v>0.1</c:v>
                </c:pt>
                <c:pt idx="7466">
                  <c:v>0.12</c:v>
                </c:pt>
                <c:pt idx="7467">
                  <c:v>0.13</c:v>
                </c:pt>
                <c:pt idx="7468">
                  <c:v>0.18</c:v>
                </c:pt>
                <c:pt idx="7469">
                  <c:v>0.2</c:v>
                </c:pt>
                <c:pt idx="7470">
                  <c:v>0.2</c:v>
                </c:pt>
                <c:pt idx="7471">
                  <c:v>0.2</c:v>
                </c:pt>
                <c:pt idx="7472">
                  <c:v>0.21</c:v>
                </c:pt>
                <c:pt idx="7473">
                  <c:v>0.19</c:v>
                </c:pt>
                <c:pt idx="7474">
                  <c:v>0.18</c:v>
                </c:pt>
                <c:pt idx="7475">
                  <c:v>0.15</c:v>
                </c:pt>
                <c:pt idx="7476">
                  <c:v>0.16</c:v>
                </c:pt>
                <c:pt idx="7477">
                  <c:v>0.12</c:v>
                </c:pt>
                <c:pt idx="7478">
                  <c:v>0.15</c:v>
                </c:pt>
                <c:pt idx="7479">
                  <c:v>0.18</c:v>
                </c:pt>
                <c:pt idx="7480">
                  <c:v>0.16</c:v>
                </c:pt>
                <c:pt idx="7481">
                  <c:v>0.14000000000000001</c:v>
                </c:pt>
                <c:pt idx="7482">
                  <c:v>0.19</c:v>
                </c:pt>
                <c:pt idx="7483">
                  <c:v>0.14000000000000001</c:v>
                </c:pt>
                <c:pt idx="7484">
                  <c:v>0.09</c:v>
                </c:pt>
                <c:pt idx="7485">
                  <c:v>0.1</c:v>
                </c:pt>
                <c:pt idx="7486">
                  <c:v>0.1</c:v>
                </c:pt>
                <c:pt idx="7487">
                  <c:v>0.09</c:v>
                </c:pt>
                <c:pt idx="7488">
                  <c:v>0.09</c:v>
                </c:pt>
                <c:pt idx="7489">
                  <c:v>0.1</c:v>
                </c:pt>
                <c:pt idx="7490">
                  <c:v>0.1</c:v>
                </c:pt>
                <c:pt idx="7491">
                  <c:v>0.08</c:v>
                </c:pt>
                <c:pt idx="7492">
                  <c:v>7.0000000000000007E-2</c:v>
                </c:pt>
                <c:pt idx="7493">
                  <c:v>0.08</c:v>
                </c:pt>
                <c:pt idx="7494">
                  <c:v>0.03</c:v>
                </c:pt>
                <c:pt idx="7495">
                  <c:v>0.02</c:v>
                </c:pt>
                <c:pt idx="7496">
                  <c:v>0</c:v>
                </c:pt>
                <c:pt idx="7497">
                  <c:v>-0.01</c:v>
                </c:pt>
                <c:pt idx="7498">
                  <c:v>-0.03</c:v>
                </c:pt>
                <c:pt idx="7499">
                  <c:v>-0.03</c:v>
                </c:pt>
                <c:pt idx="7500">
                  <c:v>-0.05</c:v>
                </c:pt>
                <c:pt idx="7501">
                  <c:v>-0.06</c:v>
                </c:pt>
                <c:pt idx="7502">
                  <c:v>-0.04</c:v>
                </c:pt>
                <c:pt idx="7503">
                  <c:v>-0.03</c:v>
                </c:pt>
                <c:pt idx="7504">
                  <c:v>-0.05</c:v>
                </c:pt>
                <c:pt idx="7505">
                  <c:v>-0.04</c:v>
                </c:pt>
                <c:pt idx="7506">
                  <c:v>-0.04</c:v>
                </c:pt>
                <c:pt idx="7507">
                  <c:v>-0.03</c:v>
                </c:pt>
                <c:pt idx="7508">
                  <c:v>-0.04</c:v>
                </c:pt>
                <c:pt idx="7509">
                  <c:v>-0.02</c:v>
                </c:pt>
                <c:pt idx="7510">
                  <c:v>-0.03</c:v>
                </c:pt>
                <c:pt idx="7511">
                  <c:v>-0.04</c:v>
                </c:pt>
                <c:pt idx="7512">
                  <c:v>0.01</c:v>
                </c:pt>
                <c:pt idx="7513">
                  <c:v>-0.01</c:v>
                </c:pt>
                <c:pt idx="7514">
                  <c:v>-0.02</c:v>
                </c:pt>
                <c:pt idx="7515">
                  <c:v>-0.01</c:v>
                </c:pt>
                <c:pt idx="7516">
                  <c:v>-0.03</c:v>
                </c:pt>
                <c:pt idx="7517">
                  <c:v>-0.03</c:v>
                </c:pt>
                <c:pt idx="7518">
                  <c:v>-0.04</c:v>
                </c:pt>
                <c:pt idx="7519">
                  <c:v>-7.0000000000000007E-2</c:v>
                </c:pt>
                <c:pt idx="7520">
                  <c:v>-7.0000000000000007E-2</c:v>
                </c:pt>
                <c:pt idx="7521">
                  <c:v>-0.04</c:v>
                </c:pt>
                <c:pt idx="7522">
                  <c:v>-0.01</c:v>
                </c:pt>
                <c:pt idx="7523">
                  <c:v>-0.05</c:v>
                </c:pt>
                <c:pt idx="7524">
                  <c:v>-0.06</c:v>
                </c:pt>
                <c:pt idx="7525">
                  <c:v>-0.06</c:v>
                </c:pt>
                <c:pt idx="7526">
                  <c:v>-0.03</c:v>
                </c:pt>
                <c:pt idx="7527">
                  <c:v>-0.03</c:v>
                </c:pt>
                <c:pt idx="7528">
                  <c:v>-0.05</c:v>
                </c:pt>
                <c:pt idx="7529">
                  <c:v>-0.04</c:v>
                </c:pt>
                <c:pt idx="7530">
                  <c:v>-0.02</c:v>
                </c:pt>
                <c:pt idx="7531">
                  <c:v>0</c:v>
                </c:pt>
                <c:pt idx="7532">
                  <c:v>0.02</c:v>
                </c:pt>
                <c:pt idx="7533">
                  <c:v>0.02</c:v>
                </c:pt>
                <c:pt idx="7534">
                  <c:v>0.02</c:v>
                </c:pt>
                <c:pt idx="7535">
                  <c:v>-0.01</c:v>
                </c:pt>
                <c:pt idx="7536">
                  <c:v>-0.02</c:v>
                </c:pt>
                <c:pt idx="7537">
                  <c:v>0</c:v>
                </c:pt>
                <c:pt idx="7538">
                  <c:v>-0.03</c:v>
                </c:pt>
                <c:pt idx="7539">
                  <c:v>0.02</c:v>
                </c:pt>
                <c:pt idx="7540">
                  <c:v>0.01</c:v>
                </c:pt>
                <c:pt idx="7541">
                  <c:v>0</c:v>
                </c:pt>
                <c:pt idx="7542">
                  <c:v>0.01</c:v>
                </c:pt>
                <c:pt idx="7543">
                  <c:v>-0.01</c:v>
                </c:pt>
                <c:pt idx="7544">
                  <c:v>-0.01</c:v>
                </c:pt>
                <c:pt idx="7545">
                  <c:v>0</c:v>
                </c:pt>
                <c:pt idx="7546">
                  <c:v>-0.02</c:v>
                </c:pt>
                <c:pt idx="7547">
                  <c:v>-0.03</c:v>
                </c:pt>
                <c:pt idx="7548">
                  <c:v>-0.03</c:v>
                </c:pt>
                <c:pt idx="7549">
                  <c:v>-0.05</c:v>
                </c:pt>
                <c:pt idx="7550">
                  <c:v>-0.05</c:v>
                </c:pt>
                <c:pt idx="7551">
                  <c:v>-7.0000000000000007E-2</c:v>
                </c:pt>
                <c:pt idx="7552">
                  <c:v>-7.0000000000000007E-2</c:v>
                </c:pt>
                <c:pt idx="7553">
                  <c:v>-0.08</c:v>
                </c:pt>
                <c:pt idx="7554">
                  <c:v>-0.08</c:v>
                </c:pt>
                <c:pt idx="7555">
                  <c:v>-7.0000000000000007E-2</c:v>
                </c:pt>
                <c:pt idx="7556">
                  <c:v>-0.05</c:v>
                </c:pt>
                <c:pt idx="7557">
                  <c:v>-0.04</c:v>
                </c:pt>
                <c:pt idx="7558">
                  <c:v>-0.02</c:v>
                </c:pt>
                <c:pt idx="7559">
                  <c:v>-0.02</c:v>
                </c:pt>
                <c:pt idx="7560">
                  <c:v>-0.02</c:v>
                </c:pt>
                <c:pt idx="7561">
                  <c:v>-0.02</c:v>
                </c:pt>
                <c:pt idx="7562">
                  <c:v>-0.03</c:v>
                </c:pt>
                <c:pt idx="7563">
                  <c:v>-0.04</c:v>
                </c:pt>
                <c:pt idx="7564">
                  <c:v>-0.03</c:v>
                </c:pt>
                <c:pt idx="7565">
                  <c:v>-0.04</c:v>
                </c:pt>
                <c:pt idx="7566">
                  <c:v>-7.0000000000000007E-2</c:v>
                </c:pt>
                <c:pt idx="7567">
                  <c:v>-7.0000000000000007E-2</c:v>
                </c:pt>
                <c:pt idx="7568">
                  <c:v>-0.05</c:v>
                </c:pt>
                <c:pt idx="7569">
                  <c:v>-0.08</c:v>
                </c:pt>
                <c:pt idx="7570">
                  <c:v>-0.06</c:v>
                </c:pt>
                <c:pt idx="7571">
                  <c:v>-7.0000000000000007E-2</c:v>
                </c:pt>
                <c:pt idx="7572">
                  <c:v>-7.0000000000000007E-2</c:v>
                </c:pt>
                <c:pt idx="7573">
                  <c:v>-0.09</c:v>
                </c:pt>
                <c:pt idx="7574">
                  <c:v>-0.06</c:v>
                </c:pt>
                <c:pt idx="7575">
                  <c:v>-0.05</c:v>
                </c:pt>
                <c:pt idx="7576">
                  <c:v>-7.0000000000000007E-2</c:v>
                </c:pt>
                <c:pt idx="7577">
                  <c:v>-0.04</c:v>
                </c:pt>
                <c:pt idx="7578">
                  <c:v>-0.05</c:v>
                </c:pt>
                <c:pt idx="7579">
                  <c:v>-0.03</c:v>
                </c:pt>
                <c:pt idx="7580">
                  <c:v>-0.04</c:v>
                </c:pt>
                <c:pt idx="7581">
                  <c:v>-0.04</c:v>
                </c:pt>
                <c:pt idx="7582">
                  <c:v>-7.0000000000000007E-2</c:v>
                </c:pt>
                <c:pt idx="7583">
                  <c:v>-7.0000000000000007E-2</c:v>
                </c:pt>
                <c:pt idx="7584">
                  <c:v>-0.06</c:v>
                </c:pt>
                <c:pt idx="7585">
                  <c:v>-0.06</c:v>
                </c:pt>
                <c:pt idx="7586">
                  <c:v>-0.06</c:v>
                </c:pt>
                <c:pt idx="7587">
                  <c:v>-0.05</c:v>
                </c:pt>
                <c:pt idx="7588">
                  <c:v>-0.08</c:v>
                </c:pt>
                <c:pt idx="7589">
                  <c:v>-0.06</c:v>
                </c:pt>
                <c:pt idx="7590">
                  <c:v>-0.08</c:v>
                </c:pt>
                <c:pt idx="7591">
                  <c:v>-7.0000000000000007E-2</c:v>
                </c:pt>
                <c:pt idx="7592">
                  <c:v>-0.08</c:v>
                </c:pt>
                <c:pt idx="7593">
                  <c:v>-0.1</c:v>
                </c:pt>
                <c:pt idx="7594">
                  <c:v>-0.08</c:v>
                </c:pt>
                <c:pt idx="7595">
                  <c:v>-0.08</c:v>
                </c:pt>
                <c:pt idx="7596">
                  <c:v>-0.1</c:v>
                </c:pt>
                <c:pt idx="7597">
                  <c:v>-0.1</c:v>
                </c:pt>
                <c:pt idx="7598">
                  <c:v>-0.09</c:v>
                </c:pt>
                <c:pt idx="7599">
                  <c:v>-7.0000000000000007E-2</c:v>
                </c:pt>
                <c:pt idx="7600">
                  <c:v>-0.1</c:v>
                </c:pt>
                <c:pt idx="7601">
                  <c:v>-0.11</c:v>
                </c:pt>
                <c:pt idx="7602">
                  <c:v>-0.11</c:v>
                </c:pt>
                <c:pt idx="7603">
                  <c:v>-0.11</c:v>
                </c:pt>
                <c:pt idx="7604">
                  <c:v>-0.13</c:v>
                </c:pt>
                <c:pt idx="7605">
                  <c:v>-0.14000000000000001</c:v>
                </c:pt>
                <c:pt idx="7606">
                  <c:v>-0.15</c:v>
                </c:pt>
                <c:pt idx="7607">
                  <c:v>-0.17</c:v>
                </c:pt>
                <c:pt idx="7608">
                  <c:v>-0.19</c:v>
                </c:pt>
                <c:pt idx="7609">
                  <c:v>-0.19</c:v>
                </c:pt>
                <c:pt idx="7610">
                  <c:v>-0.15</c:v>
                </c:pt>
                <c:pt idx="7611">
                  <c:v>-0.16</c:v>
                </c:pt>
                <c:pt idx="7612">
                  <c:v>-0.17</c:v>
                </c:pt>
                <c:pt idx="7613">
                  <c:v>-0.17</c:v>
                </c:pt>
                <c:pt idx="7614">
                  <c:v>-0.18</c:v>
                </c:pt>
                <c:pt idx="7615">
                  <c:v>-0.17</c:v>
                </c:pt>
                <c:pt idx="7616">
                  <c:v>-0.16</c:v>
                </c:pt>
                <c:pt idx="7617">
                  <c:v>-0.17</c:v>
                </c:pt>
                <c:pt idx="7618">
                  <c:v>-0.16</c:v>
                </c:pt>
                <c:pt idx="7619">
                  <c:v>-0.09</c:v>
                </c:pt>
                <c:pt idx="7620">
                  <c:v>-0.09</c:v>
                </c:pt>
                <c:pt idx="7621">
                  <c:v>-7.0000000000000007E-2</c:v>
                </c:pt>
                <c:pt idx="7622">
                  <c:v>-0.11</c:v>
                </c:pt>
                <c:pt idx="7623">
                  <c:v>-0.09</c:v>
                </c:pt>
                <c:pt idx="7624">
                  <c:v>-0.12</c:v>
                </c:pt>
                <c:pt idx="7625">
                  <c:v>-0.15</c:v>
                </c:pt>
                <c:pt idx="7626">
                  <c:v>-0.12</c:v>
                </c:pt>
                <c:pt idx="7627">
                  <c:v>-0.12</c:v>
                </c:pt>
                <c:pt idx="7628">
                  <c:v>-0.13</c:v>
                </c:pt>
                <c:pt idx="7629">
                  <c:v>-0.13</c:v>
                </c:pt>
                <c:pt idx="7630">
                  <c:v>-0.11</c:v>
                </c:pt>
                <c:pt idx="7631">
                  <c:v>-0.11</c:v>
                </c:pt>
                <c:pt idx="7632">
                  <c:v>-0.11</c:v>
                </c:pt>
                <c:pt idx="7633">
                  <c:v>-0.11</c:v>
                </c:pt>
                <c:pt idx="7634">
                  <c:v>-0.08</c:v>
                </c:pt>
                <c:pt idx="7635">
                  <c:v>-0.1</c:v>
                </c:pt>
                <c:pt idx="7636">
                  <c:v>-0.11</c:v>
                </c:pt>
                <c:pt idx="7637">
                  <c:v>-0.12</c:v>
                </c:pt>
                <c:pt idx="7638">
                  <c:v>-0.11</c:v>
                </c:pt>
                <c:pt idx="7639">
                  <c:v>-0.12</c:v>
                </c:pt>
                <c:pt idx="7640">
                  <c:v>-0.09</c:v>
                </c:pt>
                <c:pt idx="7641">
                  <c:v>-0.09</c:v>
                </c:pt>
                <c:pt idx="7642">
                  <c:v>-0.11</c:v>
                </c:pt>
                <c:pt idx="7643">
                  <c:v>-0.12</c:v>
                </c:pt>
                <c:pt idx="7644">
                  <c:v>-0.13</c:v>
                </c:pt>
                <c:pt idx="7645">
                  <c:v>-0.12</c:v>
                </c:pt>
                <c:pt idx="7646">
                  <c:v>-0.12</c:v>
                </c:pt>
                <c:pt idx="7647">
                  <c:v>-0.11</c:v>
                </c:pt>
                <c:pt idx="7648">
                  <c:v>-0.11</c:v>
                </c:pt>
                <c:pt idx="7649">
                  <c:v>-0.12</c:v>
                </c:pt>
                <c:pt idx="7650">
                  <c:v>-0.14000000000000001</c:v>
                </c:pt>
                <c:pt idx="7651">
                  <c:v>-0.15</c:v>
                </c:pt>
                <c:pt idx="7652">
                  <c:v>-0.15</c:v>
                </c:pt>
                <c:pt idx="7653">
                  <c:v>-0.13</c:v>
                </c:pt>
                <c:pt idx="7654">
                  <c:v>-0.12</c:v>
                </c:pt>
                <c:pt idx="7655">
                  <c:v>-0.11</c:v>
                </c:pt>
                <c:pt idx="7656">
                  <c:v>-0.11</c:v>
                </c:pt>
                <c:pt idx="7657">
                  <c:v>-0.09</c:v>
                </c:pt>
                <c:pt idx="7658">
                  <c:v>-0.1</c:v>
                </c:pt>
                <c:pt idx="7659">
                  <c:v>-0.11</c:v>
                </c:pt>
                <c:pt idx="7660">
                  <c:v>-0.12</c:v>
                </c:pt>
                <c:pt idx="7661">
                  <c:v>-0.11</c:v>
                </c:pt>
                <c:pt idx="7662">
                  <c:v>-0.11</c:v>
                </c:pt>
                <c:pt idx="7663">
                  <c:v>-0.13</c:v>
                </c:pt>
                <c:pt idx="7664">
                  <c:v>-0.13</c:v>
                </c:pt>
                <c:pt idx="7665">
                  <c:v>-0.14000000000000001</c:v>
                </c:pt>
                <c:pt idx="7666">
                  <c:v>-0.13</c:v>
                </c:pt>
                <c:pt idx="7667">
                  <c:v>-0.14000000000000001</c:v>
                </c:pt>
                <c:pt idx="7668">
                  <c:v>-0.13</c:v>
                </c:pt>
                <c:pt idx="7669">
                  <c:v>-0.13</c:v>
                </c:pt>
                <c:pt idx="7670">
                  <c:v>-0.13</c:v>
                </c:pt>
                <c:pt idx="7671">
                  <c:v>-0.14000000000000001</c:v>
                </c:pt>
                <c:pt idx="7672">
                  <c:v>-0.13</c:v>
                </c:pt>
                <c:pt idx="7673">
                  <c:v>-0.13</c:v>
                </c:pt>
                <c:pt idx="7674">
                  <c:v>-0.14000000000000001</c:v>
                </c:pt>
                <c:pt idx="7675">
                  <c:v>-0.14000000000000001</c:v>
                </c:pt>
                <c:pt idx="7676">
                  <c:v>-0.14000000000000001</c:v>
                </c:pt>
                <c:pt idx="7677">
                  <c:v>-0.09</c:v>
                </c:pt>
                <c:pt idx="7678">
                  <c:v>-0.09</c:v>
                </c:pt>
                <c:pt idx="7679">
                  <c:v>-7.0000000000000007E-2</c:v>
                </c:pt>
                <c:pt idx="7680">
                  <c:v>-0.04</c:v>
                </c:pt>
                <c:pt idx="7681">
                  <c:v>-0.02</c:v>
                </c:pt>
                <c:pt idx="7682">
                  <c:v>-0.05</c:v>
                </c:pt>
                <c:pt idx="7683">
                  <c:v>-0.04</c:v>
                </c:pt>
                <c:pt idx="7684">
                  <c:v>-0.05</c:v>
                </c:pt>
                <c:pt idx="7685">
                  <c:v>-7.0000000000000007E-2</c:v>
                </c:pt>
                <c:pt idx="7686">
                  <c:v>-0.06</c:v>
                </c:pt>
                <c:pt idx="7687">
                  <c:v>-0.02</c:v>
                </c:pt>
                <c:pt idx="7688">
                  <c:v>-0.01</c:v>
                </c:pt>
                <c:pt idx="7689">
                  <c:v>-0.03</c:v>
                </c:pt>
                <c:pt idx="7690">
                  <c:v>-0.03</c:v>
                </c:pt>
                <c:pt idx="7691">
                  <c:v>-0.03</c:v>
                </c:pt>
                <c:pt idx="7692">
                  <c:v>-0.04</c:v>
                </c:pt>
                <c:pt idx="7693">
                  <c:v>0.02</c:v>
                </c:pt>
                <c:pt idx="7694">
                  <c:v>0.02</c:v>
                </c:pt>
                <c:pt idx="7695">
                  <c:v>0.02</c:v>
                </c:pt>
                <c:pt idx="7696">
                  <c:v>0.04</c:v>
                </c:pt>
                <c:pt idx="7697">
                  <c:v>0.04</c:v>
                </c:pt>
                <c:pt idx="7698">
                  <c:v>0.09</c:v>
                </c:pt>
                <c:pt idx="7699">
                  <c:v>0.06</c:v>
                </c:pt>
                <c:pt idx="7700">
                  <c:v>7.0000000000000007E-2</c:v>
                </c:pt>
                <c:pt idx="7701">
                  <c:v>0.05</c:v>
                </c:pt>
                <c:pt idx="7702">
                  <c:v>0.04</c:v>
                </c:pt>
                <c:pt idx="7703">
                  <c:v>0.05</c:v>
                </c:pt>
                <c:pt idx="7704">
                  <c:v>0.05</c:v>
                </c:pt>
                <c:pt idx="7705">
                  <c:v>0.01</c:v>
                </c:pt>
                <c:pt idx="7706">
                  <c:v>0.02</c:v>
                </c:pt>
                <c:pt idx="7707">
                  <c:v>0.02</c:v>
                </c:pt>
                <c:pt idx="7708">
                  <c:v>0.01</c:v>
                </c:pt>
                <c:pt idx="7709">
                  <c:v>0.01</c:v>
                </c:pt>
                <c:pt idx="7710">
                  <c:v>0</c:v>
                </c:pt>
                <c:pt idx="7711">
                  <c:v>0</c:v>
                </c:pt>
                <c:pt idx="7712">
                  <c:v>0.01</c:v>
                </c:pt>
                <c:pt idx="7713">
                  <c:v>0.02</c:v>
                </c:pt>
                <c:pt idx="7714">
                  <c:v>0.04</c:v>
                </c:pt>
                <c:pt idx="7715">
                  <c:v>0.04</c:v>
                </c:pt>
                <c:pt idx="7716">
                  <c:v>0.04</c:v>
                </c:pt>
                <c:pt idx="7717">
                  <c:v>0.05</c:v>
                </c:pt>
                <c:pt idx="7718">
                  <c:v>0.03</c:v>
                </c:pt>
                <c:pt idx="7719">
                  <c:v>0.02</c:v>
                </c:pt>
                <c:pt idx="7720">
                  <c:v>0.04</c:v>
                </c:pt>
                <c:pt idx="7721">
                  <c:v>0.03</c:v>
                </c:pt>
                <c:pt idx="7722">
                  <c:v>0.01</c:v>
                </c:pt>
                <c:pt idx="7723">
                  <c:v>0</c:v>
                </c:pt>
                <c:pt idx="7724">
                  <c:v>-0.03</c:v>
                </c:pt>
                <c:pt idx="7725">
                  <c:v>-0.03</c:v>
                </c:pt>
                <c:pt idx="7726">
                  <c:v>-0.04</c:v>
                </c:pt>
                <c:pt idx="7727">
                  <c:v>-0.05</c:v>
                </c:pt>
                <c:pt idx="7728">
                  <c:v>-0.06</c:v>
                </c:pt>
                <c:pt idx="7729">
                  <c:v>-0.05</c:v>
                </c:pt>
                <c:pt idx="7730">
                  <c:v>-0.04</c:v>
                </c:pt>
                <c:pt idx="7731">
                  <c:v>-0.04</c:v>
                </c:pt>
                <c:pt idx="7732">
                  <c:v>-0.04</c:v>
                </c:pt>
                <c:pt idx="7733">
                  <c:v>-0.02</c:v>
                </c:pt>
                <c:pt idx="7734">
                  <c:v>-0.02</c:v>
                </c:pt>
                <c:pt idx="7735">
                  <c:v>-0.01</c:v>
                </c:pt>
                <c:pt idx="7736">
                  <c:v>-0.02</c:v>
                </c:pt>
                <c:pt idx="7737">
                  <c:v>0</c:v>
                </c:pt>
                <c:pt idx="7738">
                  <c:v>0.01</c:v>
                </c:pt>
                <c:pt idx="7739">
                  <c:v>0.01</c:v>
                </c:pt>
                <c:pt idx="7740">
                  <c:v>0.01</c:v>
                </c:pt>
                <c:pt idx="7741">
                  <c:v>0</c:v>
                </c:pt>
                <c:pt idx="7742">
                  <c:v>-0.01</c:v>
                </c:pt>
                <c:pt idx="7743">
                  <c:v>-0.02</c:v>
                </c:pt>
                <c:pt idx="7744">
                  <c:v>-0.02</c:v>
                </c:pt>
                <c:pt idx="7745">
                  <c:v>-0.04</c:v>
                </c:pt>
                <c:pt idx="7746">
                  <c:v>-0.01</c:v>
                </c:pt>
                <c:pt idx="7747">
                  <c:v>0</c:v>
                </c:pt>
                <c:pt idx="7748">
                  <c:v>0.08</c:v>
                </c:pt>
                <c:pt idx="7749">
                  <c:v>0.11</c:v>
                </c:pt>
                <c:pt idx="7750">
                  <c:v>0.13</c:v>
                </c:pt>
                <c:pt idx="7751">
                  <c:v>0.18</c:v>
                </c:pt>
                <c:pt idx="7752">
                  <c:v>0.12</c:v>
                </c:pt>
                <c:pt idx="7753">
                  <c:v>0.13</c:v>
                </c:pt>
                <c:pt idx="7754">
                  <c:v>0.11</c:v>
                </c:pt>
                <c:pt idx="7755">
                  <c:v>0.14000000000000001</c:v>
                </c:pt>
                <c:pt idx="7756">
                  <c:v>0.15</c:v>
                </c:pt>
                <c:pt idx="7757">
                  <c:v>0.17</c:v>
                </c:pt>
                <c:pt idx="7758">
                  <c:v>0.18</c:v>
                </c:pt>
                <c:pt idx="7759">
                  <c:v>0.22</c:v>
                </c:pt>
                <c:pt idx="7760">
                  <c:v>0.22</c:v>
                </c:pt>
                <c:pt idx="7761">
                  <c:v>0.2</c:v>
                </c:pt>
                <c:pt idx="7762">
                  <c:v>0.18</c:v>
                </c:pt>
                <c:pt idx="7763">
                  <c:v>0.16</c:v>
                </c:pt>
                <c:pt idx="7764">
                  <c:v>0.16</c:v>
                </c:pt>
                <c:pt idx="7765">
                  <c:v>0.14000000000000001</c:v>
                </c:pt>
                <c:pt idx="7766">
                  <c:v>0.16</c:v>
                </c:pt>
                <c:pt idx="7767">
                  <c:v>0.17</c:v>
                </c:pt>
                <c:pt idx="7768">
                  <c:v>0.2</c:v>
                </c:pt>
                <c:pt idx="7769">
                  <c:v>0.19</c:v>
                </c:pt>
                <c:pt idx="7770">
                  <c:v>0.18</c:v>
                </c:pt>
                <c:pt idx="7771">
                  <c:v>0.2</c:v>
                </c:pt>
                <c:pt idx="7772">
                  <c:v>0.19</c:v>
                </c:pt>
                <c:pt idx="7773">
                  <c:v>0.17</c:v>
                </c:pt>
                <c:pt idx="7774">
                  <c:v>0.16</c:v>
                </c:pt>
                <c:pt idx="7775">
                  <c:v>0.17</c:v>
                </c:pt>
                <c:pt idx="7776">
                  <c:v>0.18</c:v>
                </c:pt>
                <c:pt idx="7777">
                  <c:v>0.17</c:v>
                </c:pt>
                <c:pt idx="7778">
                  <c:v>0.17</c:v>
                </c:pt>
                <c:pt idx="7779">
                  <c:v>0.17</c:v>
                </c:pt>
                <c:pt idx="7780">
                  <c:v>0.17</c:v>
                </c:pt>
                <c:pt idx="7781">
                  <c:v>0.18</c:v>
                </c:pt>
                <c:pt idx="7782">
                  <c:v>0.23</c:v>
                </c:pt>
                <c:pt idx="7783">
                  <c:v>0.24</c:v>
                </c:pt>
                <c:pt idx="7784">
                  <c:v>0.23</c:v>
                </c:pt>
                <c:pt idx="7785">
                  <c:v>0.22</c:v>
                </c:pt>
                <c:pt idx="7786">
                  <c:v>0.2</c:v>
                </c:pt>
                <c:pt idx="7787">
                  <c:v>0.18</c:v>
                </c:pt>
                <c:pt idx="7788">
                  <c:v>0.25</c:v>
                </c:pt>
                <c:pt idx="7789">
                  <c:v>0.26</c:v>
                </c:pt>
                <c:pt idx="7790">
                  <c:v>0.21</c:v>
                </c:pt>
                <c:pt idx="7791">
                  <c:v>0.2</c:v>
                </c:pt>
                <c:pt idx="7792">
                  <c:v>0.3</c:v>
                </c:pt>
                <c:pt idx="7793">
                  <c:v>0.34</c:v>
                </c:pt>
                <c:pt idx="7794">
                  <c:v>0.32</c:v>
                </c:pt>
                <c:pt idx="7795">
                  <c:v>0.34</c:v>
                </c:pt>
                <c:pt idx="7796">
                  <c:v>0.42</c:v>
                </c:pt>
                <c:pt idx="7797">
                  <c:v>0.52</c:v>
                </c:pt>
                <c:pt idx="7798">
                  <c:v>0.5</c:v>
                </c:pt>
                <c:pt idx="7799">
                  <c:v>0.53</c:v>
                </c:pt>
                <c:pt idx="7800">
                  <c:v>0.55000000000000004</c:v>
                </c:pt>
                <c:pt idx="7801">
                  <c:v>0.48</c:v>
                </c:pt>
                <c:pt idx="7802">
                  <c:v>0.42</c:v>
                </c:pt>
                <c:pt idx="7803">
                  <c:v>0.33</c:v>
                </c:pt>
                <c:pt idx="7804">
                  <c:v>0.32</c:v>
                </c:pt>
                <c:pt idx="7805">
                  <c:v>0.4</c:v>
                </c:pt>
                <c:pt idx="7806">
                  <c:v>0.43</c:v>
                </c:pt>
                <c:pt idx="7807">
                  <c:v>0.43</c:v>
                </c:pt>
                <c:pt idx="7808">
                  <c:v>0.39</c:v>
                </c:pt>
                <c:pt idx="7809">
                  <c:v>0.43</c:v>
                </c:pt>
                <c:pt idx="7810">
                  <c:v>0.45</c:v>
                </c:pt>
                <c:pt idx="7811">
                  <c:v>0.43</c:v>
                </c:pt>
                <c:pt idx="7812">
                  <c:v>0.48</c:v>
                </c:pt>
                <c:pt idx="7813">
                  <c:v>0.47</c:v>
                </c:pt>
                <c:pt idx="7814">
                  <c:v>0.42</c:v>
                </c:pt>
                <c:pt idx="7815">
                  <c:v>0.46</c:v>
                </c:pt>
                <c:pt idx="7816">
                  <c:v>0.41</c:v>
                </c:pt>
                <c:pt idx="7817">
                  <c:v>0.42</c:v>
                </c:pt>
                <c:pt idx="7818">
                  <c:v>0.4</c:v>
                </c:pt>
                <c:pt idx="7819">
                  <c:v>0.5</c:v>
                </c:pt>
                <c:pt idx="7820">
                  <c:v>0.53</c:v>
                </c:pt>
                <c:pt idx="7821">
                  <c:v>0.59</c:v>
                </c:pt>
                <c:pt idx="7822">
                  <c:v>0.57999999999999996</c:v>
                </c:pt>
                <c:pt idx="7823">
                  <c:v>0.57999999999999996</c:v>
                </c:pt>
                <c:pt idx="7824">
                  <c:v>0.63</c:v>
                </c:pt>
                <c:pt idx="7825">
                  <c:v>0.66</c:v>
                </c:pt>
                <c:pt idx="7826">
                  <c:v>0.63</c:v>
                </c:pt>
                <c:pt idx="7827">
                  <c:v>0.62</c:v>
                </c:pt>
                <c:pt idx="7828">
                  <c:v>0.54</c:v>
                </c:pt>
                <c:pt idx="7829">
                  <c:v>0.56000000000000005</c:v>
                </c:pt>
                <c:pt idx="7830">
                  <c:v>0.53</c:v>
                </c:pt>
                <c:pt idx="7831">
                  <c:v>0.54</c:v>
                </c:pt>
                <c:pt idx="7832">
                  <c:v>0.56999999999999995</c:v>
                </c:pt>
                <c:pt idx="7833">
                  <c:v>0.52</c:v>
                </c:pt>
                <c:pt idx="7834">
                  <c:v>0.5</c:v>
                </c:pt>
                <c:pt idx="7835">
                  <c:v>0.53</c:v>
                </c:pt>
                <c:pt idx="7836">
                  <c:v>0.47</c:v>
                </c:pt>
                <c:pt idx="7837">
                  <c:v>0.47</c:v>
                </c:pt>
                <c:pt idx="7838">
                  <c:v>0.54</c:v>
                </c:pt>
                <c:pt idx="7839">
                  <c:v>0.56999999999999995</c:v>
                </c:pt>
                <c:pt idx="7840">
                  <c:v>0.59</c:v>
                </c:pt>
                <c:pt idx="7841">
                  <c:v>0.61</c:v>
                </c:pt>
                <c:pt idx="7842">
                  <c:v>0.56999999999999995</c:v>
                </c:pt>
                <c:pt idx="7843">
                  <c:v>0.6</c:v>
                </c:pt>
                <c:pt idx="7844">
                  <c:v>0.62</c:v>
                </c:pt>
                <c:pt idx="7845">
                  <c:v>0.63</c:v>
                </c:pt>
                <c:pt idx="7846">
                  <c:v>0.64</c:v>
                </c:pt>
                <c:pt idx="7847">
                  <c:v>0.6</c:v>
                </c:pt>
                <c:pt idx="7848">
                  <c:v>0.57999999999999996</c:v>
                </c:pt>
                <c:pt idx="7849">
                  <c:v>0.54</c:v>
                </c:pt>
                <c:pt idx="7850">
                  <c:v>0.59</c:v>
                </c:pt>
                <c:pt idx="7851">
                  <c:v>0.65</c:v>
                </c:pt>
                <c:pt idx="7852">
                  <c:v>0.66</c:v>
                </c:pt>
                <c:pt idx="7853">
                  <c:v>0.68</c:v>
                </c:pt>
                <c:pt idx="7854">
                  <c:v>0.73</c:v>
                </c:pt>
                <c:pt idx="7855">
                  <c:v>0.81</c:v>
                </c:pt>
                <c:pt idx="7856">
                  <c:v>0.81</c:v>
                </c:pt>
                <c:pt idx="7857">
                  <c:v>0.72</c:v>
                </c:pt>
                <c:pt idx="7858">
                  <c:v>0.71</c:v>
                </c:pt>
                <c:pt idx="7859">
                  <c:v>0.82</c:v>
                </c:pt>
                <c:pt idx="7860">
                  <c:v>0.82</c:v>
                </c:pt>
                <c:pt idx="7861">
                  <c:v>0.89</c:v>
                </c:pt>
                <c:pt idx="7862">
                  <c:v>0.92</c:v>
                </c:pt>
                <c:pt idx="7863">
                  <c:v>1.01</c:v>
                </c:pt>
                <c:pt idx="7864">
                  <c:v>0.94</c:v>
                </c:pt>
                <c:pt idx="7865">
                  <c:v>0.91</c:v>
                </c:pt>
                <c:pt idx="7866">
                  <c:v>0.9</c:v>
                </c:pt>
                <c:pt idx="7867">
                  <c:v>0.86</c:v>
                </c:pt>
                <c:pt idx="7868">
                  <c:v>0.88</c:v>
                </c:pt>
                <c:pt idx="7869">
                  <c:v>0.93</c:v>
                </c:pt>
                <c:pt idx="7870">
                  <c:v>0.99</c:v>
                </c:pt>
                <c:pt idx="7871">
                  <c:v>0.99</c:v>
                </c:pt>
                <c:pt idx="7872">
                  <c:v>1.02</c:v>
                </c:pt>
                <c:pt idx="7873">
                  <c:v>0.99</c:v>
                </c:pt>
                <c:pt idx="7874">
                  <c:v>1</c:v>
                </c:pt>
                <c:pt idx="7875">
                  <c:v>0.98</c:v>
                </c:pt>
                <c:pt idx="7876">
                  <c:v>1.04</c:v>
                </c:pt>
                <c:pt idx="7877">
                  <c:v>0.98</c:v>
                </c:pt>
                <c:pt idx="7878">
                  <c:v>0.97</c:v>
                </c:pt>
                <c:pt idx="7879">
                  <c:v>0.93</c:v>
                </c:pt>
                <c:pt idx="7880">
                  <c:v>0.96</c:v>
                </c:pt>
                <c:pt idx="7881">
                  <c:v>0.95</c:v>
                </c:pt>
                <c:pt idx="7882">
                  <c:v>0.94</c:v>
                </c:pt>
                <c:pt idx="7883">
                  <c:v>0.95</c:v>
                </c:pt>
                <c:pt idx="7884">
                  <c:v>0.99</c:v>
                </c:pt>
                <c:pt idx="7885">
                  <c:v>0.99</c:v>
                </c:pt>
                <c:pt idx="7886">
                  <c:v>0.99</c:v>
                </c:pt>
                <c:pt idx="7887">
                  <c:v>0.97</c:v>
                </c:pt>
                <c:pt idx="7888">
                  <c:v>0.99</c:v>
                </c:pt>
                <c:pt idx="7889">
                  <c:v>0.99</c:v>
                </c:pt>
                <c:pt idx="7890">
                  <c:v>1.03</c:v>
                </c:pt>
                <c:pt idx="7891">
                  <c:v>1.08</c:v>
                </c:pt>
                <c:pt idx="7892">
                  <c:v>1.1399999999999999</c:v>
                </c:pt>
                <c:pt idx="7893">
                  <c:v>1.1000000000000001</c:v>
                </c:pt>
                <c:pt idx="7894">
                  <c:v>1.1000000000000001</c:v>
                </c:pt>
                <c:pt idx="7895">
                  <c:v>1.1299999999999999</c:v>
                </c:pt>
                <c:pt idx="7896">
                  <c:v>1.2</c:v>
                </c:pt>
                <c:pt idx="7897">
                  <c:v>1.23</c:v>
                </c:pt>
                <c:pt idx="7898">
                  <c:v>1.23</c:v>
                </c:pt>
                <c:pt idx="7899">
                  <c:v>1.19</c:v>
                </c:pt>
                <c:pt idx="7900">
                  <c:v>1.23</c:v>
                </c:pt>
                <c:pt idx="7901">
                  <c:v>1.22</c:v>
                </c:pt>
                <c:pt idx="7902">
                  <c:v>1.3</c:v>
                </c:pt>
                <c:pt idx="7903">
                  <c:v>1.44</c:v>
                </c:pt>
                <c:pt idx="7904">
                  <c:v>1.42</c:v>
                </c:pt>
                <c:pt idx="7905">
                  <c:v>1.43</c:v>
                </c:pt>
                <c:pt idx="7906">
                  <c:v>1.38</c:v>
                </c:pt>
                <c:pt idx="7907">
                  <c:v>1.41</c:v>
                </c:pt>
                <c:pt idx="7908">
                  <c:v>1.4</c:v>
                </c:pt>
                <c:pt idx="7909">
                  <c:v>1.48</c:v>
                </c:pt>
                <c:pt idx="7910">
                  <c:v>1.5</c:v>
                </c:pt>
                <c:pt idx="7911">
                  <c:v>1.53</c:v>
                </c:pt>
                <c:pt idx="7912">
                  <c:v>1.6</c:v>
                </c:pt>
                <c:pt idx="7913">
                  <c:v>1.68</c:v>
                </c:pt>
                <c:pt idx="7914">
                  <c:v>1.65</c:v>
                </c:pt>
                <c:pt idx="7915">
                  <c:v>1.75</c:v>
                </c:pt>
                <c:pt idx="7916">
                  <c:v>1.71</c:v>
                </c:pt>
                <c:pt idx="7917">
                  <c:v>1.69</c:v>
                </c:pt>
                <c:pt idx="7918">
                  <c:v>1.72</c:v>
                </c:pt>
                <c:pt idx="7919">
                  <c:v>1.79</c:v>
                </c:pt>
                <c:pt idx="7920">
                  <c:v>1.92</c:v>
                </c:pt>
                <c:pt idx="7921">
                  <c:v>1.85</c:v>
                </c:pt>
                <c:pt idx="7922">
                  <c:v>1.83</c:v>
                </c:pt>
                <c:pt idx="7923">
                  <c:v>1.79</c:v>
                </c:pt>
                <c:pt idx="7924">
                  <c:v>1.79</c:v>
                </c:pt>
                <c:pt idx="7925">
                  <c:v>1.81</c:v>
                </c:pt>
                <c:pt idx="7926">
                  <c:v>1.78</c:v>
                </c:pt>
                <c:pt idx="7927">
                  <c:v>1.84</c:v>
                </c:pt>
                <c:pt idx="7928">
                  <c:v>1.84</c:v>
                </c:pt>
                <c:pt idx="7929">
                  <c:v>1.84</c:v>
                </c:pt>
                <c:pt idx="7930">
                  <c:v>1.88</c:v>
                </c:pt>
                <c:pt idx="7931">
                  <c:v>1.93</c:v>
                </c:pt>
                <c:pt idx="7932">
                  <c:v>1.98</c:v>
                </c:pt>
                <c:pt idx="7933">
                  <c:v>2.04</c:v>
                </c:pt>
                <c:pt idx="7934">
                  <c:v>2.09</c:v>
                </c:pt>
                <c:pt idx="7935">
                  <c:v>2.0299999999999998</c:v>
                </c:pt>
                <c:pt idx="7936">
                  <c:v>1.99</c:v>
                </c:pt>
                <c:pt idx="7937">
                  <c:v>1.86</c:v>
                </c:pt>
                <c:pt idx="7938">
                  <c:v>1.86</c:v>
                </c:pt>
                <c:pt idx="7939">
                  <c:v>1.93</c:v>
                </c:pt>
                <c:pt idx="7940">
                  <c:v>1.97</c:v>
                </c:pt>
                <c:pt idx="7941">
                  <c:v>1.99</c:v>
                </c:pt>
                <c:pt idx="7942">
                  <c:v>1.9</c:v>
                </c:pt>
                <c:pt idx="7943">
                  <c:v>1.84</c:v>
                </c:pt>
                <c:pt idx="7944">
                  <c:v>1.75</c:v>
                </c:pt>
                <c:pt idx="7945">
                  <c:v>1.72</c:v>
                </c:pt>
                <c:pt idx="7946">
                  <c:v>1.72</c:v>
                </c:pt>
                <c:pt idx="7947">
                  <c:v>1.8</c:v>
                </c:pt>
                <c:pt idx="7948">
                  <c:v>1.83</c:v>
                </c:pt>
                <c:pt idx="7949">
                  <c:v>1.8</c:v>
                </c:pt>
                <c:pt idx="7950">
                  <c:v>1.83</c:v>
                </c:pt>
                <c:pt idx="7951">
                  <c:v>1.77</c:v>
                </c:pt>
                <c:pt idx="7952">
                  <c:v>1.72</c:v>
                </c:pt>
                <c:pt idx="7953">
                  <c:v>1.7</c:v>
                </c:pt>
                <c:pt idx="7954">
                  <c:v>1.67</c:v>
                </c:pt>
                <c:pt idx="7955">
                  <c:v>1.62</c:v>
                </c:pt>
                <c:pt idx="7956">
                  <c:v>1.71</c:v>
                </c:pt>
                <c:pt idx="7957">
                  <c:v>1.72</c:v>
                </c:pt>
                <c:pt idx="7958">
                  <c:v>1.71</c:v>
                </c:pt>
                <c:pt idx="7959">
                  <c:v>1.73</c:v>
                </c:pt>
                <c:pt idx="7960">
                  <c:v>1.75</c:v>
                </c:pt>
                <c:pt idx="7961">
                  <c:v>1.76</c:v>
                </c:pt>
                <c:pt idx="7962">
                  <c:v>1.74</c:v>
                </c:pt>
                <c:pt idx="7963">
                  <c:v>1.62</c:v>
                </c:pt>
                <c:pt idx="7964">
                  <c:v>1.58</c:v>
                </c:pt>
                <c:pt idx="7965">
                  <c:v>1.55</c:v>
                </c:pt>
                <c:pt idx="7966">
                  <c:v>1.5</c:v>
                </c:pt>
                <c:pt idx="7967">
                  <c:v>1.55</c:v>
                </c:pt>
                <c:pt idx="7968">
                  <c:v>1.46</c:v>
                </c:pt>
                <c:pt idx="7969">
                  <c:v>1.47</c:v>
                </c:pt>
                <c:pt idx="7970">
                  <c:v>1.5</c:v>
                </c:pt>
                <c:pt idx="7971">
                  <c:v>1.5</c:v>
                </c:pt>
                <c:pt idx="7972">
                  <c:v>1.48</c:v>
                </c:pt>
                <c:pt idx="7973">
                  <c:v>1.41</c:v>
                </c:pt>
                <c:pt idx="7974">
                  <c:v>1.42</c:v>
                </c:pt>
                <c:pt idx="7975">
                  <c:v>1.46</c:v>
                </c:pt>
                <c:pt idx="7976">
                  <c:v>1.55</c:v>
                </c:pt>
                <c:pt idx="7977">
                  <c:v>1.56</c:v>
                </c:pt>
                <c:pt idx="7978">
                  <c:v>1.54</c:v>
                </c:pt>
                <c:pt idx="7979">
                  <c:v>1.52</c:v>
                </c:pt>
                <c:pt idx="7980">
                  <c:v>1.48</c:v>
                </c:pt>
                <c:pt idx="7981">
                  <c:v>1.43</c:v>
                </c:pt>
                <c:pt idx="7982">
                  <c:v>1.39</c:v>
                </c:pt>
                <c:pt idx="7983">
                  <c:v>1.38</c:v>
                </c:pt>
                <c:pt idx="7984">
                  <c:v>1.38</c:v>
                </c:pt>
                <c:pt idx="7985">
                  <c:v>1.41</c:v>
                </c:pt>
                <c:pt idx="7986">
                  <c:v>1.44</c:v>
                </c:pt>
                <c:pt idx="7987">
                  <c:v>1.4</c:v>
                </c:pt>
                <c:pt idx="7988">
                  <c:v>1.36</c:v>
                </c:pt>
                <c:pt idx="7989">
                  <c:v>1.39</c:v>
                </c:pt>
                <c:pt idx="7990">
                  <c:v>1.38</c:v>
                </c:pt>
                <c:pt idx="7991">
                  <c:v>1.41</c:v>
                </c:pt>
                <c:pt idx="7992">
                  <c:v>1.41</c:v>
                </c:pt>
                <c:pt idx="7993">
                  <c:v>1.4</c:v>
                </c:pt>
                <c:pt idx="7994">
                  <c:v>1.47</c:v>
                </c:pt>
                <c:pt idx="7995">
                  <c:v>1.47</c:v>
                </c:pt>
                <c:pt idx="7996">
                  <c:v>1.51</c:v>
                </c:pt>
                <c:pt idx="7997">
                  <c:v>1.54</c:v>
                </c:pt>
                <c:pt idx="7998">
                  <c:v>1.54</c:v>
                </c:pt>
                <c:pt idx="7999">
                  <c:v>1.29</c:v>
                </c:pt>
                <c:pt idx="8000">
                  <c:v>1.2</c:v>
                </c:pt>
                <c:pt idx="8001">
                  <c:v>1.27</c:v>
                </c:pt>
                <c:pt idx="8002">
                  <c:v>1.2</c:v>
                </c:pt>
                <c:pt idx="8003">
                  <c:v>1.22</c:v>
                </c:pt>
                <c:pt idx="8004">
                  <c:v>1.23</c:v>
                </c:pt>
                <c:pt idx="8005">
                  <c:v>1.29</c:v>
                </c:pt>
                <c:pt idx="8006">
                  <c:v>1.27</c:v>
                </c:pt>
                <c:pt idx="8007">
                  <c:v>1.23</c:v>
                </c:pt>
                <c:pt idx="8008">
                  <c:v>1.28</c:v>
                </c:pt>
                <c:pt idx="8009">
                  <c:v>1.21</c:v>
                </c:pt>
                <c:pt idx="8010">
                  <c:v>1.23</c:v>
                </c:pt>
                <c:pt idx="8011">
                  <c:v>1.3</c:v>
                </c:pt>
                <c:pt idx="8012">
                  <c:v>1.39</c:v>
                </c:pt>
                <c:pt idx="8013">
                  <c:v>1.34</c:v>
                </c:pt>
                <c:pt idx="8014">
                  <c:v>1.36</c:v>
                </c:pt>
                <c:pt idx="8015">
                  <c:v>1.38</c:v>
                </c:pt>
                <c:pt idx="8016">
                  <c:v>1.39</c:v>
                </c:pt>
                <c:pt idx="8017">
                  <c:v>1.45</c:v>
                </c:pt>
                <c:pt idx="8018">
                  <c:v>1.48</c:v>
                </c:pt>
                <c:pt idx="8019">
                  <c:v>1.44</c:v>
                </c:pt>
                <c:pt idx="8020">
                  <c:v>1.44</c:v>
                </c:pt>
                <c:pt idx="8021">
                  <c:v>1.39</c:v>
                </c:pt>
                <c:pt idx="8022">
                  <c:v>1.37</c:v>
                </c:pt>
                <c:pt idx="8023">
                  <c:v>1.43</c:v>
                </c:pt>
                <c:pt idx="8024">
                  <c:v>1.48</c:v>
                </c:pt>
                <c:pt idx="8025">
                  <c:v>1.53</c:v>
                </c:pt>
                <c:pt idx="8026">
                  <c:v>1.49</c:v>
                </c:pt>
                <c:pt idx="8027">
                  <c:v>1.45</c:v>
                </c:pt>
                <c:pt idx="8028">
                  <c:v>1.43</c:v>
                </c:pt>
                <c:pt idx="8029">
                  <c:v>1.4</c:v>
                </c:pt>
                <c:pt idx="8030">
                  <c:v>1.35</c:v>
                </c:pt>
                <c:pt idx="8031">
                  <c:v>1.42</c:v>
                </c:pt>
                <c:pt idx="8032">
                  <c:v>1.43</c:v>
                </c:pt>
                <c:pt idx="8033">
                  <c:v>1.47</c:v>
                </c:pt>
                <c:pt idx="8034">
                  <c:v>1.44</c:v>
                </c:pt>
                <c:pt idx="8035">
                  <c:v>1.43</c:v>
                </c:pt>
                <c:pt idx="8036">
                  <c:v>1.47</c:v>
                </c:pt>
                <c:pt idx="8037">
                  <c:v>1.46</c:v>
                </c:pt>
                <c:pt idx="8038">
                  <c:v>1.45</c:v>
                </c:pt>
                <c:pt idx="8039">
                  <c:v>1.5</c:v>
                </c:pt>
                <c:pt idx="8040">
                  <c:v>1.5</c:v>
                </c:pt>
                <c:pt idx="8041">
                  <c:v>1.49</c:v>
                </c:pt>
                <c:pt idx="8042">
                  <c:v>1.43</c:v>
                </c:pt>
                <c:pt idx="8043">
                  <c:v>1.43</c:v>
                </c:pt>
                <c:pt idx="8044">
                  <c:v>1.46</c:v>
                </c:pt>
                <c:pt idx="8045">
                  <c:v>1.44</c:v>
                </c:pt>
                <c:pt idx="8046">
                  <c:v>1.44</c:v>
                </c:pt>
                <c:pt idx="8047">
                  <c:v>1.44</c:v>
                </c:pt>
                <c:pt idx="8048">
                  <c:v>1.47</c:v>
                </c:pt>
                <c:pt idx="8049">
                  <c:v>1.51</c:v>
                </c:pt>
                <c:pt idx="8050">
                  <c:v>1.54</c:v>
                </c:pt>
                <c:pt idx="8051">
                  <c:v>1.51</c:v>
                </c:pt>
                <c:pt idx="8052">
                  <c:v>1.45</c:v>
                </c:pt>
                <c:pt idx="8053">
                  <c:v>1.46</c:v>
                </c:pt>
                <c:pt idx="8054">
                  <c:v>1.44</c:v>
                </c:pt>
                <c:pt idx="8055">
                  <c:v>1.46</c:v>
                </c:pt>
                <c:pt idx="8056">
                  <c:v>1.42</c:v>
                </c:pt>
                <c:pt idx="8057">
                  <c:v>1.47</c:v>
                </c:pt>
                <c:pt idx="8058">
                  <c:v>1.48</c:v>
                </c:pt>
                <c:pt idx="8059">
                  <c:v>1.45</c:v>
                </c:pt>
                <c:pt idx="8060">
                  <c:v>1.44</c:v>
                </c:pt>
                <c:pt idx="8061">
                  <c:v>1.43</c:v>
                </c:pt>
                <c:pt idx="8062">
                  <c:v>1.36</c:v>
                </c:pt>
                <c:pt idx="8063">
                  <c:v>1.39</c:v>
                </c:pt>
                <c:pt idx="8064">
                  <c:v>1.43</c:v>
                </c:pt>
                <c:pt idx="8065">
                  <c:v>1.46</c:v>
                </c:pt>
                <c:pt idx="8066">
                  <c:v>1.51</c:v>
                </c:pt>
                <c:pt idx="8067">
                  <c:v>1.69</c:v>
                </c:pt>
                <c:pt idx="8068">
                  <c:v>1.59</c:v>
                </c:pt>
                <c:pt idx="8069">
                  <c:v>1.77</c:v>
                </c:pt>
                <c:pt idx="8070">
                  <c:v>1.76</c:v>
                </c:pt>
                <c:pt idx="8071">
                  <c:v>1.62</c:v>
                </c:pt>
                <c:pt idx="8072">
                  <c:v>1.7</c:v>
                </c:pt>
                <c:pt idx="8073">
                  <c:v>1.74</c:v>
                </c:pt>
                <c:pt idx="8074">
                  <c:v>1.77</c:v>
                </c:pt>
                <c:pt idx="8075">
                  <c:v>1.72</c:v>
                </c:pt>
                <c:pt idx="8076">
                  <c:v>1.74</c:v>
                </c:pt>
                <c:pt idx="8077">
                  <c:v>1.91</c:v>
                </c:pt>
                <c:pt idx="8078">
                  <c:v>1.85</c:v>
                </c:pt>
                <c:pt idx="8079">
                  <c:v>1.95</c:v>
                </c:pt>
                <c:pt idx="8080">
                  <c:v>2.04</c:v>
                </c:pt>
                <c:pt idx="8081">
                  <c:v>2.0299999999999998</c:v>
                </c:pt>
                <c:pt idx="8082">
                  <c:v>2.0499999999999998</c:v>
                </c:pt>
                <c:pt idx="8083">
                  <c:v>2.0299999999999998</c:v>
                </c:pt>
                <c:pt idx="8084">
                  <c:v>2.0699999999999998</c:v>
                </c:pt>
                <c:pt idx="8085">
                  <c:v>2.19</c:v>
                </c:pt>
                <c:pt idx="8086">
                  <c:v>2.27</c:v>
                </c:pt>
                <c:pt idx="8087">
                  <c:v>2.2599999999999998</c:v>
                </c:pt>
                <c:pt idx="8088">
                  <c:v>2.4</c:v>
                </c:pt>
                <c:pt idx="8089">
                  <c:v>2.38</c:v>
                </c:pt>
                <c:pt idx="8090">
                  <c:v>2.34</c:v>
                </c:pt>
                <c:pt idx="8091">
                  <c:v>2.2000000000000002</c:v>
                </c:pt>
                <c:pt idx="8092">
                  <c:v>2.1800000000000002</c:v>
                </c:pt>
                <c:pt idx="8093">
                  <c:v>2.12</c:v>
                </c:pt>
                <c:pt idx="8094">
                  <c:v>2.09</c:v>
                </c:pt>
                <c:pt idx="8095">
                  <c:v>2.19</c:v>
                </c:pt>
                <c:pt idx="8096">
                  <c:v>2.2000000000000002</c:v>
                </c:pt>
                <c:pt idx="8097">
                  <c:v>2.2400000000000002</c:v>
                </c:pt>
                <c:pt idx="8098">
                  <c:v>2.35</c:v>
                </c:pt>
                <c:pt idx="8099">
                  <c:v>2.41</c:v>
                </c:pt>
                <c:pt idx="8100">
                  <c:v>2.4500000000000002</c:v>
                </c:pt>
                <c:pt idx="8101">
                  <c:v>2.5099999999999998</c:v>
                </c:pt>
                <c:pt idx="8102">
                  <c:v>2.42</c:v>
                </c:pt>
                <c:pt idx="8103">
                  <c:v>2.37</c:v>
                </c:pt>
                <c:pt idx="8104">
                  <c:v>2.4700000000000002</c:v>
                </c:pt>
                <c:pt idx="8105">
                  <c:v>2.5</c:v>
                </c:pt>
                <c:pt idx="8106">
                  <c:v>2.5499999999999998</c:v>
                </c:pt>
                <c:pt idx="8107">
                  <c:v>2.56</c:v>
                </c:pt>
                <c:pt idx="8108">
                  <c:v>2.6</c:v>
                </c:pt>
                <c:pt idx="8109">
                  <c:v>2.5</c:v>
                </c:pt>
                <c:pt idx="8110">
                  <c:v>2.46</c:v>
                </c:pt>
                <c:pt idx="8111">
                  <c:v>2.38</c:v>
                </c:pt>
                <c:pt idx="8112">
                  <c:v>2.29</c:v>
                </c:pt>
                <c:pt idx="8113">
                  <c:v>2.1</c:v>
                </c:pt>
                <c:pt idx="8114">
                  <c:v>2.11</c:v>
                </c:pt>
                <c:pt idx="8115">
                  <c:v>2.04</c:v>
                </c:pt>
                <c:pt idx="8116">
                  <c:v>1.96</c:v>
                </c:pt>
                <c:pt idx="8117">
                  <c:v>1.9</c:v>
                </c:pt>
                <c:pt idx="8118">
                  <c:v>1.93</c:v>
                </c:pt>
                <c:pt idx="8119">
                  <c:v>1.82</c:v>
                </c:pt>
                <c:pt idx="8120">
                  <c:v>1.78</c:v>
                </c:pt>
                <c:pt idx="8121">
                  <c:v>1.8</c:v>
                </c:pt>
                <c:pt idx="8122">
                  <c:v>1.73</c:v>
                </c:pt>
                <c:pt idx="8123">
                  <c:v>1.74</c:v>
                </c:pt>
                <c:pt idx="8124">
                  <c:v>1.8</c:v>
                </c:pt>
                <c:pt idx="8125">
                  <c:v>1.83</c:v>
                </c:pt>
                <c:pt idx="8126">
                  <c:v>1.83</c:v>
                </c:pt>
                <c:pt idx="8127">
                  <c:v>1.85</c:v>
                </c:pt>
                <c:pt idx="8128">
                  <c:v>1.82</c:v>
                </c:pt>
                <c:pt idx="8129">
                  <c:v>1.78</c:v>
                </c:pt>
                <c:pt idx="8130">
                  <c:v>1.72</c:v>
                </c:pt>
                <c:pt idx="8131">
                  <c:v>1.47</c:v>
                </c:pt>
                <c:pt idx="8132">
                  <c:v>1.4</c:v>
                </c:pt>
                <c:pt idx="8133">
                  <c:v>1.39</c:v>
                </c:pt>
                <c:pt idx="8134">
                  <c:v>1.29</c:v>
                </c:pt>
                <c:pt idx="8135">
                  <c:v>1.28</c:v>
                </c:pt>
                <c:pt idx="8136">
                  <c:v>1.3</c:v>
                </c:pt>
                <c:pt idx="8137">
                  <c:v>1.27</c:v>
                </c:pt>
                <c:pt idx="8138">
                  <c:v>1.35</c:v>
                </c:pt>
                <c:pt idx="8139">
                  <c:v>1.36</c:v>
                </c:pt>
                <c:pt idx="8140">
                  <c:v>1.49</c:v>
                </c:pt>
                <c:pt idx="8141">
                  <c:v>1.58</c:v>
                </c:pt>
                <c:pt idx="8142">
                  <c:v>1.71</c:v>
                </c:pt>
                <c:pt idx="8143">
                  <c:v>1.71</c:v>
                </c:pt>
                <c:pt idx="8144">
                  <c:v>1.7</c:v>
                </c:pt>
                <c:pt idx="8145">
                  <c:v>1.64</c:v>
                </c:pt>
                <c:pt idx="8146">
                  <c:v>1.68</c:v>
                </c:pt>
                <c:pt idx="8147">
                  <c:v>1.6</c:v>
                </c:pt>
                <c:pt idx="8148">
                  <c:v>1.57</c:v>
                </c:pt>
                <c:pt idx="8149">
                  <c:v>1.51</c:v>
                </c:pt>
                <c:pt idx="8150">
                  <c:v>1.5</c:v>
                </c:pt>
                <c:pt idx="8151">
                  <c:v>1.63</c:v>
                </c:pt>
                <c:pt idx="8152">
                  <c:v>1.67</c:v>
                </c:pt>
                <c:pt idx="8153">
                  <c:v>1.78</c:v>
                </c:pt>
                <c:pt idx="8154">
                  <c:v>1.87</c:v>
                </c:pt>
                <c:pt idx="8155">
                  <c:v>1.82</c:v>
                </c:pt>
                <c:pt idx="8156">
                  <c:v>1.85</c:v>
                </c:pt>
                <c:pt idx="8157">
                  <c:v>1.72</c:v>
                </c:pt>
                <c:pt idx="8158">
                  <c:v>1.82</c:v>
                </c:pt>
                <c:pt idx="8159">
                  <c:v>1.92</c:v>
                </c:pt>
                <c:pt idx="8160">
                  <c:v>1.93</c:v>
                </c:pt>
                <c:pt idx="8161">
                  <c:v>1.87</c:v>
                </c:pt>
                <c:pt idx="8162">
                  <c:v>1.93</c:v>
                </c:pt>
                <c:pt idx="8163">
                  <c:v>1.97</c:v>
                </c:pt>
                <c:pt idx="8164">
                  <c:v>1.97</c:v>
                </c:pt>
                <c:pt idx="8165">
                  <c:v>2.06</c:v>
                </c:pt>
                <c:pt idx="8166">
                  <c:v>2.02</c:v>
                </c:pt>
                <c:pt idx="8167">
                  <c:v>1.98</c:v>
                </c:pt>
                <c:pt idx="8168">
                  <c:v>1.85</c:v>
                </c:pt>
                <c:pt idx="8169">
                  <c:v>1.86</c:v>
                </c:pt>
                <c:pt idx="8170">
                  <c:v>1.92</c:v>
                </c:pt>
                <c:pt idx="8171">
                  <c:v>1.77</c:v>
                </c:pt>
                <c:pt idx="8172">
                  <c:v>1.77</c:v>
                </c:pt>
                <c:pt idx="8173">
                  <c:v>1.84</c:v>
                </c:pt>
                <c:pt idx="8174">
                  <c:v>1.82</c:v>
                </c:pt>
                <c:pt idx="8175">
                  <c:v>1.82</c:v>
                </c:pt>
                <c:pt idx="8176">
                  <c:v>1.77</c:v>
                </c:pt>
                <c:pt idx="8177">
                  <c:v>1.86</c:v>
                </c:pt>
                <c:pt idx="8178">
                  <c:v>1.9</c:v>
                </c:pt>
                <c:pt idx="8179">
                  <c:v>2.02</c:v>
                </c:pt>
                <c:pt idx="8180">
                  <c:v>2.02</c:v>
                </c:pt>
                <c:pt idx="8181">
                  <c:v>2.02</c:v>
                </c:pt>
                <c:pt idx="8182">
                  <c:v>2.04</c:v>
                </c:pt>
                <c:pt idx="8183">
                  <c:v>1.93</c:v>
                </c:pt>
                <c:pt idx="8184">
                  <c:v>1.92</c:v>
                </c:pt>
                <c:pt idx="8185">
                  <c:v>1.93</c:v>
                </c:pt>
                <c:pt idx="8186">
                  <c:v>1.98</c:v>
                </c:pt>
                <c:pt idx="8187">
                  <c:v>1.92</c:v>
                </c:pt>
                <c:pt idx="8188">
                  <c:v>1.86</c:v>
                </c:pt>
                <c:pt idx="8189">
                  <c:v>1.91</c:v>
                </c:pt>
                <c:pt idx="8190">
                  <c:v>1.97</c:v>
                </c:pt>
                <c:pt idx="8191">
                  <c:v>1.97</c:v>
                </c:pt>
                <c:pt idx="8192">
                  <c:v>1.69</c:v>
                </c:pt>
                <c:pt idx="8193">
                  <c:v>1.74</c:v>
                </c:pt>
                <c:pt idx="8194">
                  <c:v>1.76</c:v>
                </c:pt>
                <c:pt idx="8195">
                  <c:v>1.75</c:v>
                </c:pt>
                <c:pt idx="8196">
                  <c:v>1.75</c:v>
                </c:pt>
                <c:pt idx="8197">
                  <c:v>1.85</c:v>
                </c:pt>
                <c:pt idx="8198">
                  <c:v>1.86</c:v>
                </c:pt>
                <c:pt idx="8199">
                  <c:v>1.88</c:v>
                </c:pt>
                <c:pt idx="8200">
                  <c:v>1.89</c:v>
                </c:pt>
                <c:pt idx="8201">
                  <c:v>1.9</c:v>
                </c:pt>
                <c:pt idx="8202">
                  <c:v>1.85</c:v>
                </c:pt>
                <c:pt idx="8203">
                  <c:v>1.89</c:v>
                </c:pt>
                <c:pt idx="8204">
                  <c:v>1.95</c:v>
                </c:pt>
                <c:pt idx="8205">
                  <c:v>2.0099999999999998</c:v>
                </c:pt>
                <c:pt idx="8206">
                  <c:v>2.02</c:v>
                </c:pt>
                <c:pt idx="8207">
                  <c:v>1.93</c:v>
                </c:pt>
                <c:pt idx="8208">
                  <c:v>2</c:v>
                </c:pt>
                <c:pt idx="8209">
                  <c:v>1.99</c:v>
                </c:pt>
                <c:pt idx="8210">
                  <c:v>1.94</c:v>
                </c:pt>
                <c:pt idx="8211">
                  <c:v>1.96</c:v>
                </c:pt>
                <c:pt idx="8212">
                  <c:v>1.95</c:v>
                </c:pt>
                <c:pt idx="8213">
                  <c:v>1.99</c:v>
                </c:pt>
                <c:pt idx="8214">
                  <c:v>1.95</c:v>
                </c:pt>
                <c:pt idx="8215">
                  <c:v>1.98</c:v>
                </c:pt>
                <c:pt idx="8216">
                  <c:v>1.98</c:v>
                </c:pt>
                <c:pt idx="8217">
                  <c:v>1.99</c:v>
                </c:pt>
                <c:pt idx="8218">
                  <c:v>2.04</c:v>
                </c:pt>
                <c:pt idx="8219">
                  <c:v>2.0499999999999998</c:v>
                </c:pt>
                <c:pt idx="8220">
                  <c:v>2.1</c:v>
                </c:pt>
                <c:pt idx="8221">
                  <c:v>2.1800000000000002</c:v>
                </c:pt>
                <c:pt idx="8222">
                  <c:v>2.25</c:v>
                </c:pt>
                <c:pt idx="8223">
                  <c:v>2.29</c:v>
                </c:pt>
                <c:pt idx="8224">
                  <c:v>2.25</c:v>
                </c:pt>
                <c:pt idx="8225">
                  <c:v>2.2200000000000002</c:v>
                </c:pt>
                <c:pt idx="8226">
                  <c:v>2.2200000000000002</c:v>
                </c:pt>
                <c:pt idx="8227">
                  <c:v>2.29</c:v>
                </c:pt>
                <c:pt idx="8228">
                  <c:v>2.29</c:v>
                </c:pt>
                <c:pt idx="8229">
                  <c:v>2.25</c:v>
                </c:pt>
                <c:pt idx="8230">
                  <c:v>2.27</c:v>
                </c:pt>
                <c:pt idx="8231">
                  <c:v>2.2200000000000002</c:v>
                </c:pt>
                <c:pt idx="8232">
                  <c:v>2.23</c:v>
                </c:pt>
                <c:pt idx="8233">
                  <c:v>2.2599999999999998</c:v>
                </c:pt>
                <c:pt idx="8234">
                  <c:v>2.29</c:v>
                </c:pt>
                <c:pt idx="8235">
                  <c:v>2.34</c:v>
                </c:pt>
                <c:pt idx="8236">
                  <c:v>2.3199999999999998</c:v>
                </c:pt>
                <c:pt idx="8237">
                  <c:v>2.46</c:v>
                </c:pt>
                <c:pt idx="8238">
                  <c:v>2.5299999999999998</c:v>
                </c:pt>
                <c:pt idx="8239">
                  <c:v>2.54</c:v>
                </c:pt>
                <c:pt idx="8240">
                  <c:v>2.75</c:v>
                </c:pt>
                <c:pt idx="8241">
                  <c:v>2.7</c:v>
                </c:pt>
                <c:pt idx="8242">
                  <c:v>2.5499999999999998</c:v>
                </c:pt>
                <c:pt idx="8243">
                  <c:v>2.74</c:v>
                </c:pt>
                <c:pt idx="8244">
                  <c:v>2.69</c:v>
                </c:pt>
                <c:pt idx="8245">
                  <c:v>2.65</c:v>
                </c:pt>
                <c:pt idx="8246">
                  <c:v>2.76</c:v>
                </c:pt>
                <c:pt idx="8247">
                  <c:v>2.52</c:v>
                </c:pt>
                <c:pt idx="8248">
                  <c:v>2.4900000000000002</c:v>
                </c:pt>
                <c:pt idx="8249">
                  <c:v>2.5299999999999998</c:v>
                </c:pt>
                <c:pt idx="8250">
                  <c:v>2.6</c:v>
                </c:pt>
                <c:pt idx="8251">
                  <c:v>2.5299999999999998</c:v>
                </c:pt>
                <c:pt idx="8252">
                  <c:v>2.5099999999999998</c:v>
                </c:pt>
                <c:pt idx="8253">
                  <c:v>2.5</c:v>
                </c:pt>
                <c:pt idx="8254">
                  <c:v>2.44</c:v>
                </c:pt>
                <c:pt idx="8255">
                  <c:v>2.4900000000000002</c:v>
                </c:pt>
                <c:pt idx="8256">
                  <c:v>2.58</c:v>
                </c:pt>
                <c:pt idx="8257">
                  <c:v>2.54</c:v>
                </c:pt>
                <c:pt idx="8258">
                  <c:v>2.5499999999999998</c:v>
                </c:pt>
                <c:pt idx="8259">
                  <c:v>2.5099999999999998</c:v>
                </c:pt>
                <c:pt idx="8260">
                  <c:v>2.5299999999999998</c:v>
                </c:pt>
                <c:pt idx="8261">
                  <c:v>2.4300000000000002</c:v>
                </c:pt>
                <c:pt idx="8262">
                  <c:v>2.42</c:v>
                </c:pt>
                <c:pt idx="8263">
                  <c:v>2.4</c:v>
                </c:pt>
                <c:pt idx="8264">
                  <c:v>2.42</c:v>
                </c:pt>
                <c:pt idx="8265">
                  <c:v>2.5</c:v>
                </c:pt>
                <c:pt idx="8266">
                  <c:v>2.5299999999999998</c:v>
                </c:pt>
                <c:pt idx="8267">
                  <c:v>2.56</c:v>
                </c:pt>
                <c:pt idx="8268">
                  <c:v>2.4900000000000002</c:v>
                </c:pt>
                <c:pt idx="8269">
                  <c:v>2.42</c:v>
                </c:pt>
                <c:pt idx="8270">
                  <c:v>2.5</c:v>
                </c:pt>
                <c:pt idx="8271">
                  <c:v>2.41</c:v>
                </c:pt>
                <c:pt idx="8272">
                  <c:v>2.46</c:v>
                </c:pt>
                <c:pt idx="8273">
                  <c:v>2.5299999999999998</c:v>
                </c:pt>
                <c:pt idx="8274">
                  <c:v>2.6</c:v>
                </c:pt>
                <c:pt idx="8275">
                  <c:v>2.59</c:v>
                </c:pt>
                <c:pt idx="8276">
                  <c:v>2.65</c:v>
                </c:pt>
                <c:pt idx="8277">
                  <c:v>2.62</c:v>
                </c:pt>
                <c:pt idx="8278">
                  <c:v>2.54</c:v>
                </c:pt>
                <c:pt idx="8279">
                  <c:v>2.6</c:v>
                </c:pt>
                <c:pt idx="8280">
                  <c:v>2.64</c:v>
                </c:pt>
                <c:pt idx="8281">
                  <c:v>2.65</c:v>
                </c:pt>
                <c:pt idx="8282">
                  <c:v>2.67</c:v>
                </c:pt>
                <c:pt idx="8283">
                  <c:v>2.6</c:v>
                </c:pt>
                <c:pt idx="8284">
                  <c:v>2.52</c:v>
                </c:pt>
                <c:pt idx="8285">
                  <c:v>2.48</c:v>
                </c:pt>
                <c:pt idx="8286">
                  <c:v>2.39</c:v>
                </c:pt>
                <c:pt idx="8287">
                  <c:v>2.48</c:v>
                </c:pt>
                <c:pt idx="8288">
                  <c:v>2.5</c:v>
                </c:pt>
                <c:pt idx="8289">
                  <c:v>2.57</c:v>
                </c:pt>
                <c:pt idx="8290">
                  <c:v>2.57</c:v>
                </c:pt>
                <c:pt idx="8291">
                  <c:v>2.57</c:v>
                </c:pt>
                <c:pt idx="8292">
                  <c:v>2.56</c:v>
                </c:pt>
                <c:pt idx="8293">
                  <c:v>2.5</c:v>
                </c:pt>
                <c:pt idx="8294">
                  <c:v>2.54</c:v>
                </c:pt>
                <c:pt idx="8295">
                  <c:v>2.4700000000000002</c:v>
                </c:pt>
                <c:pt idx="8296">
                  <c:v>2.48</c:v>
                </c:pt>
                <c:pt idx="8297">
                  <c:v>2.44</c:v>
                </c:pt>
                <c:pt idx="8298">
                  <c:v>2.4500000000000002</c:v>
                </c:pt>
                <c:pt idx="8299">
                  <c:v>2.44</c:v>
                </c:pt>
                <c:pt idx="8300">
                  <c:v>2.39</c:v>
                </c:pt>
                <c:pt idx="8301">
                  <c:v>2.4300000000000002</c:v>
                </c:pt>
                <c:pt idx="8302">
                  <c:v>2.4300000000000002</c:v>
                </c:pt>
                <c:pt idx="8303">
                  <c:v>2.4</c:v>
                </c:pt>
                <c:pt idx="8304">
                  <c:v>2.38</c:v>
                </c:pt>
                <c:pt idx="8305">
                  <c:v>2.4300000000000002</c:v>
                </c:pt>
                <c:pt idx="8306">
                  <c:v>2.4500000000000002</c:v>
                </c:pt>
                <c:pt idx="8307">
                  <c:v>2.4300000000000002</c:v>
                </c:pt>
                <c:pt idx="8308">
                  <c:v>2.46</c:v>
                </c:pt>
                <c:pt idx="8309">
                  <c:v>2.4</c:v>
                </c:pt>
                <c:pt idx="8310">
                  <c:v>2.42</c:v>
                </c:pt>
                <c:pt idx="8311">
                  <c:v>2.5099999999999998</c:v>
                </c:pt>
                <c:pt idx="8312">
                  <c:v>2.54</c:v>
                </c:pt>
                <c:pt idx="8313">
                  <c:v>2.5499999999999998</c:v>
                </c:pt>
                <c:pt idx="8314">
                  <c:v>2.46</c:v>
                </c:pt>
                <c:pt idx="8315">
                  <c:v>2.44</c:v>
                </c:pt>
                <c:pt idx="8316">
                  <c:v>2.48</c:v>
                </c:pt>
                <c:pt idx="8317">
                  <c:v>2.5099999999999998</c:v>
                </c:pt>
                <c:pt idx="8318">
                  <c:v>2.4700000000000002</c:v>
                </c:pt>
                <c:pt idx="8319">
                  <c:v>2.44</c:v>
                </c:pt>
                <c:pt idx="8320">
                  <c:v>2.46</c:v>
                </c:pt>
                <c:pt idx="8321">
                  <c:v>2.4700000000000002</c:v>
                </c:pt>
                <c:pt idx="8322">
                  <c:v>2.44</c:v>
                </c:pt>
                <c:pt idx="8323">
                  <c:v>2.48</c:v>
                </c:pt>
                <c:pt idx="8324">
                  <c:v>2.4700000000000002</c:v>
                </c:pt>
                <c:pt idx="8325">
                  <c:v>2.36</c:v>
                </c:pt>
                <c:pt idx="8326">
                  <c:v>2.33</c:v>
                </c:pt>
                <c:pt idx="8327">
                  <c:v>2.31</c:v>
                </c:pt>
                <c:pt idx="8328">
                  <c:v>2.36</c:v>
                </c:pt>
                <c:pt idx="8329">
                  <c:v>2.34</c:v>
                </c:pt>
                <c:pt idx="8330">
                  <c:v>2.36</c:v>
                </c:pt>
                <c:pt idx="8331">
                  <c:v>2.36</c:v>
                </c:pt>
                <c:pt idx="8332">
                  <c:v>2.36</c:v>
                </c:pt>
                <c:pt idx="8333">
                  <c:v>2.34</c:v>
                </c:pt>
                <c:pt idx="8334">
                  <c:v>2.37</c:v>
                </c:pt>
                <c:pt idx="8335">
                  <c:v>2.42</c:v>
                </c:pt>
                <c:pt idx="8336">
                  <c:v>2.4300000000000002</c:v>
                </c:pt>
                <c:pt idx="8337">
                  <c:v>2.4900000000000002</c:v>
                </c:pt>
                <c:pt idx="8338">
                  <c:v>2.52</c:v>
                </c:pt>
                <c:pt idx="8339">
                  <c:v>2.46</c:v>
                </c:pt>
                <c:pt idx="8340">
                  <c:v>2.42</c:v>
                </c:pt>
                <c:pt idx="8341">
                  <c:v>2.4</c:v>
                </c:pt>
                <c:pt idx="8342">
                  <c:v>2.42</c:v>
                </c:pt>
                <c:pt idx="8343">
                  <c:v>2.4700000000000002</c:v>
                </c:pt>
                <c:pt idx="8344">
                  <c:v>2.4700000000000002</c:v>
                </c:pt>
                <c:pt idx="8345">
                  <c:v>2.5299999999999998</c:v>
                </c:pt>
                <c:pt idx="8346">
                  <c:v>2.5</c:v>
                </c:pt>
                <c:pt idx="8347">
                  <c:v>2.4900000000000002</c:v>
                </c:pt>
                <c:pt idx="8348">
                  <c:v>2.5499999999999998</c:v>
                </c:pt>
                <c:pt idx="8349">
                  <c:v>2.5099999999999998</c:v>
                </c:pt>
                <c:pt idx="8350">
                  <c:v>2.5299999999999998</c:v>
                </c:pt>
                <c:pt idx="8351">
                  <c:v>2.58</c:v>
                </c:pt>
                <c:pt idx="8352">
                  <c:v>2.66</c:v>
                </c:pt>
                <c:pt idx="8353">
                  <c:v>2.67</c:v>
                </c:pt>
                <c:pt idx="8354">
                  <c:v>2.68</c:v>
                </c:pt>
                <c:pt idx="8355">
                  <c:v>2.65</c:v>
                </c:pt>
                <c:pt idx="8356">
                  <c:v>2.65</c:v>
                </c:pt>
                <c:pt idx="8357">
                  <c:v>2.63</c:v>
                </c:pt>
                <c:pt idx="8358">
                  <c:v>2.61</c:v>
                </c:pt>
                <c:pt idx="8359">
                  <c:v>2.5499999999999998</c:v>
                </c:pt>
                <c:pt idx="8360">
                  <c:v>2.5499999999999998</c:v>
                </c:pt>
                <c:pt idx="8361">
                  <c:v>2.59</c:v>
                </c:pt>
                <c:pt idx="8362">
                  <c:v>2.62</c:v>
                </c:pt>
                <c:pt idx="8363">
                  <c:v>2.61</c:v>
                </c:pt>
                <c:pt idx="8364">
                  <c:v>2.6</c:v>
                </c:pt>
                <c:pt idx="8365">
                  <c:v>2.59</c:v>
                </c:pt>
                <c:pt idx="8366">
                  <c:v>2.5499999999999998</c:v>
                </c:pt>
                <c:pt idx="8367">
                  <c:v>2.5299999999999998</c:v>
                </c:pt>
                <c:pt idx="8368">
                  <c:v>2.54</c:v>
                </c:pt>
                <c:pt idx="8369">
                  <c:v>2.61</c:v>
                </c:pt>
                <c:pt idx="8370">
                  <c:v>2.6</c:v>
                </c:pt>
                <c:pt idx="8371">
                  <c:v>2.65</c:v>
                </c:pt>
                <c:pt idx="8372">
                  <c:v>2.64</c:v>
                </c:pt>
                <c:pt idx="8373">
                  <c:v>2.66</c:v>
                </c:pt>
                <c:pt idx="8374">
                  <c:v>2.67</c:v>
                </c:pt>
                <c:pt idx="8375">
                  <c:v>2.69</c:v>
                </c:pt>
                <c:pt idx="8376">
                  <c:v>2.71</c:v>
                </c:pt>
                <c:pt idx="8377">
                  <c:v>2.72</c:v>
                </c:pt>
                <c:pt idx="8378">
                  <c:v>2.69</c:v>
                </c:pt>
                <c:pt idx="8379">
                  <c:v>2.72</c:v>
                </c:pt>
                <c:pt idx="8380">
                  <c:v>2.76</c:v>
                </c:pt>
                <c:pt idx="8381">
                  <c:v>2.73</c:v>
                </c:pt>
                <c:pt idx="8382">
                  <c:v>2.73</c:v>
                </c:pt>
                <c:pt idx="8383">
                  <c:v>2.8</c:v>
                </c:pt>
                <c:pt idx="8384">
                  <c:v>2.81</c:v>
                </c:pt>
                <c:pt idx="8385">
                  <c:v>2.81</c:v>
                </c:pt>
                <c:pt idx="8386">
                  <c:v>2.82</c:v>
                </c:pt>
                <c:pt idx="8387">
                  <c:v>2.76</c:v>
                </c:pt>
                <c:pt idx="8388">
                  <c:v>2.73</c:v>
                </c:pt>
                <c:pt idx="8389">
                  <c:v>2.72</c:v>
                </c:pt>
                <c:pt idx="8390">
                  <c:v>2.71</c:v>
                </c:pt>
                <c:pt idx="8391">
                  <c:v>2.76</c:v>
                </c:pt>
                <c:pt idx="8392">
                  <c:v>2.76</c:v>
                </c:pt>
                <c:pt idx="8393">
                  <c:v>2.84</c:v>
                </c:pt>
                <c:pt idx="8394">
                  <c:v>2.82</c:v>
                </c:pt>
                <c:pt idx="8395">
                  <c:v>2.87</c:v>
                </c:pt>
                <c:pt idx="8396">
                  <c:v>2.9</c:v>
                </c:pt>
                <c:pt idx="8397">
                  <c:v>2.82</c:v>
                </c:pt>
                <c:pt idx="8398">
                  <c:v>2.83</c:v>
                </c:pt>
                <c:pt idx="8399">
                  <c:v>2.82</c:v>
                </c:pt>
                <c:pt idx="8400">
                  <c:v>2.81</c:v>
                </c:pt>
                <c:pt idx="8401">
                  <c:v>2.8</c:v>
                </c:pt>
                <c:pt idx="8402">
                  <c:v>2.76</c:v>
                </c:pt>
                <c:pt idx="8403">
                  <c:v>2.75</c:v>
                </c:pt>
                <c:pt idx="8404">
                  <c:v>2.78</c:v>
                </c:pt>
                <c:pt idx="8405">
                  <c:v>2.8</c:v>
                </c:pt>
                <c:pt idx="8406">
                  <c:v>2.78</c:v>
                </c:pt>
                <c:pt idx="8407">
                  <c:v>2.76</c:v>
                </c:pt>
                <c:pt idx="8408">
                  <c:v>2.81</c:v>
                </c:pt>
                <c:pt idx="8409">
                  <c:v>2.81</c:v>
                </c:pt>
                <c:pt idx="8410">
                  <c:v>2.82</c:v>
                </c:pt>
                <c:pt idx="8411">
                  <c:v>2.81</c:v>
                </c:pt>
                <c:pt idx="8412">
                  <c:v>2.85</c:v>
                </c:pt>
                <c:pt idx="8413">
                  <c:v>2.82</c:v>
                </c:pt>
                <c:pt idx="8414">
                  <c:v>2.82</c:v>
                </c:pt>
                <c:pt idx="8415">
                  <c:v>2.83</c:v>
                </c:pt>
                <c:pt idx="8416">
                  <c:v>2.83</c:v>
                </c:pt>
                <c:pt idx="8417">
                  <c:v>2.81</c:v>
                </c:pt>
                <c:pt idx="8418">
                  <c:v>2.82</c:v>
                </c:pt>
                <c:pt idx="8419">
                  <c:v>2.85</c:v>
                </c:pt>
                <c:pt idx="8420">
                  <c:v>2.84</c:v>
                </c:pt>
                <c:pt idx="8421">
                  <c:v>2.87</c:v>
                </c:pt>
                <c:pt idx="8422">
                  <c:v>2.89</c:v>
                </c:pt>
                <c:pt idx="8423">
                  <c:v>2.83</c:v>
                </c:pt>
                <c:pt idx="8424">
                  <c:v>2.89</c:v>
                </c:pt>
                <c:pt idx="8425">
                  <c:v>2.82</c:v>
                </c:pt>
                <c:pt idx="8426">
                  <c:v>2.83</c:v>
                </c:pt>
                <c:pt idx="8427">
                  <c:v>2.82</c:v>
                </c:pt>
                <c:pt idx="8428">
                  <c:v>2.8</c:v>
                </c:pt>
                <c:pt idx="8429">
                  <c:v>2.81</c:v>
                </c:pt>
                <c:pt idx="8430">
                  <c:v>2.82</c:v>
                </c:pt>
                <c:pt idx="8431">
                  <c:v>2.81</c:v>
                </c:pt>
                <c:pt idx="8432">
                  <c:v>2.75</c:v>
                </c:pt>
                <c:pt idx="8433">
                  <c:v>2.78</c:v>
                </c:pt>
                <c:pt idx="8434">
                  <c:v>2.82</c:v>
                </c:pt>
                <c:pt idx="8435">
                  <c:v>2.82</c:v>
                </c:pt>
                <c:pt idx="8436">
                  <c:v>2.81</c:v>
                </c:pt>
                <c:pt idx="8437">
                  <c:v>2.76</c:v>
                </c:pt>
                <c:pt idx="8438">
                  <c:v>2.74</c:v>
                </c:pt>
                <c:pt idx="8439">
                  <c:v>2.75</c:v>
                </c:pt>
                <c:pt idx="8440">
                  <c:v>2.73</c:v>
                </c:pt>
                <c:pt idx="8441">
                  <c:v>2.7</c:v>
                </c:pt>
                <c:pt idx="8442">
                  <c:v>2.7</c:v>
                </c:pt>
                <c:pt idx="8443">
                  <c:v>2.68</c:v>
                </c:pt>
                <c:pt idx="8444">
                  <c:v>2.66</c:v>
                </c:pt>
                <c:pt idx="8445">
                  <c:v>2.67</c:v>
                </c:pt>
                <c:pt idx="8446">
                  <c:v>2.76</c:v>
                </c:pt>
                <c:pt idx="8447">
                  <c:v>2.81</c:v>
                </c:pt>
                <c:pt idx="8448">
                  <c:v>2.82</c:v>
                </c:pt>
                <c:pt idx="8449">
                  <c:v>2.84</c:v>
                </c:pt>
                <c:pt idx="8450">
                  <c:v>2.82</c:v>
                </c:pt>
                <c:pt idx="8451">
                  <c:v>2.82</c:v>
                </c:pt>
                <c:pt idx="8452">
                  <c:v>2.84</c:v>
                </c:pt>
                <c:pt idx="8453">
                  <c:v>2.85</c:v>
                </c:pt>
                <c:pt idx="8454">
                  <c:v>2.83</c:v>
                </c:pt>
                <c:pt idx="8455">
                  <c:v>2.84</c:v>
                </c:pt>
                <c:pt idx="8456">
                  <c:v>2.83</c:v>
                </c:pt>
                <c:pt idx="8457">
                  <c:v>2.82</c:v>
                </c:pt>
                <c:pt idx="8458">
                  <c:v>2.82</c:v>
                </c:pt>
                <c:pt idx="8459">
                  <c:v>2.8</c:v>
                </c:pt>
                <c:pt idx="8460">
                  <c:v>2.77</c:v>
                </c:pt>
                <c:pt idx="8461">
                  <c:v>2.81</c:v>
                </c:pt>
                <c:pt idx="8462">
                  <c:v>2.82</c:v>
                </c:pt>
                <c:pt idx="8463">
                  <c:v>2.81</c:v>
                </c:pt>
                <c:pt idx="8464">
                  <c:v>2.82</c:v>
                </c:pt>
                <c:pt idx="8465">
                  <c:v>2.77</c:v>
                </c:pt>
                <c:pt idx="8466">
                  <c:v>2.74</c:v>
                </c:pt>
                <c:pt idx="8467">
                  <c:v>2.73</c:v>
                </c:pt>
                <c:pt idx="8468">
                  <c:v>2.74</c:v>
                </c:pt>
                <c:pt idx="8469">
                  <c:v>2.74</c:v>
                </c:pt>
                <c:pt idx="8470">
                  <c:v>2.68</c:v>
                </c:pt>
                <c:pt idx="8471">
                  <c:v>2.77</c:v>
                </c:pt>
                <c:pt idx="8472">
                  <c:v>2.75</c:v>
                </c:pt>
                <c:pt idx="8473">
                  <c:v>2.72</c:v>
                </c:pt>
                <c:pt idx="8474">
                  <c:v>2.72</c:v>
                </c:pt>
                <c:pt idx="8475">
                  <c:v>2.67</c:v>
                </c:pt>
                <c:pt idx="8476">
                  <c:v>2.7</c:v>
                </c:pt>
                <c:pt idx="8477">
                  <c:v>2.66</c:v>
                </c:pt>
                <c:pt idx="8478">
                  <c:v>2.62</c:v>
                </c:pt>
                <c:pt idx="8479">
                  <c:v>2.7</c:v>
                </c:pt>
                <c:pt idx="8480">
                  <c:v>2.71</c:v>
                </c:pt>
                <c:pt idx="8481">
                  <c:v>2.67</c:v>
                </c:pt>
                <c:pt idx="8482">
                  <c:v>2.68</c:v>
                </c:pt>
                <c:pt idx="8483">
                  <c:v>2.65</c:v>
                </c:pt>
                <c:pt idx="8484">
                  <c:v>2.66</c:v>
                </c:pt>
                <c:pt idx="8485">
                  <c:v>2.62</c:v>
                </c:pt>
                <c:pt idx="8486">
                  <c:v>2.56</c:v>
                </c:pt>
                <c:pt idx="8487">
                  <c:v>2.4900000000000002</c:v>
                </c:pt>
                <c:pt idx="8488">
                  <c:v>2.44</c:v>
                </c:pt>
                <c:pt idx="8489">
                  <c:v>2.46</c:v>
                </c:pt>
                <c:pt idx="8490">
                  <c:v>2.37</c:v>
                </c:pt>
                <c:pt idx="8491">
                  <c:v>2.39</c:v>
                </c:pt>
                <c:pt idx="8492">
                  <c:v>2.4700000000000002</c:v>
                </c:pt>
                <c:pt idx="8493">
                  <c:v>2.5499999999999998</c:v>
                </c:pt>
                <c:pt idx="8494">
                  <c:v>2.5099999999999998</c:v>
                </c:pt>
                <c:pt idx="8495">
                  <c:v>2.5299999999999998</c:v>
                </c:pt>
                <c:pt idx="8496">
                  <c:v>2.57</c:v>
                </c:pt>
                <c:pt idx="8497">
                  <c:v>2.48</c:v>
                </c:pt>
                <c:pt idx="8498">
                  <c:v>2.4300000000000002</c:v>
                </c:pt>
                <c:pt idx="8499">
                  <c:v>2.44</c:v>
                </c:pt>
                <c:pt idx="8500">
                  <c:v>2.46</c:v>
                </c:pt>
                <c:pt idx="8501">
                  <c:v>2.54</c:v>
                </c:pt>
                <c:pt idx="8502">
                  <c:v>2.4900000000000002</c:v>
                </c:pt>
                <c:pt idx="8503">
                  <c:v>2.5099999999999998</c:v>
                </c:pt>
                <c:pt idx="8504">
                  <c:v>2.5299999999999998</c:v>
                </c:pt>
                <c:pt idx="8505">
                  <c:v>2.52</c:v>
                </c:pt>
                <c:pt idx="8506">
                  <c:v>2.4900000000000002</c:v>
                </c:pt>
                <c:pt idx="8507">
                  <c:v>2.5</c:v>
                </c:pt>
                <c:pt idx="8508">
                  <c:v>2.52</c:v>
                </c:pt>
                <c:pt idx="8509">
                  <c:v>2.4700000000000002</c:v>
                </c:pt>
                <c:pt idx="8510">
                  <c:v>2.4700000000000002</c:v>
                </c:pt>
                <c:pt idx="8511">
                  <c:v>2.4700000000000002</c:v>
                </c:pt>
                <c:pt idx="8512">
                  <c:v>2.4700000000000002</c:v>
                </c:pt>
                <c:pt idx="8513">
                  <c:v>2.4300000000000002</c:v>
                </c:pt>
                <c:pt idx="8514">
                  <c:v>2.36</c:v>
                </c:pt>
                <c:pt idx="8515">
                  <c:v>2.36</c:v>
                </c:pt>
                <c:pt idx="8516">
                  <c:v>2.33</c:v>
                </c:pt>
                <c:pt idx="8517">
                  <c:v>2.37</c:v>
                </c:pt>
                <c:pt idx="8518">
                  <c:v>2.33</c:v>
                </c:pt>
                <c:pt idx="8519">
                  <c:v>2.37</c:v>
                </c:pt>
                <c:pt idx="8520">
                  <c:v>2.41</c:v>
                </c:pt>
                <c:pt idx="8521">
                  <c:v>2.44</c:v>
                </c:pt>
                <c:pt idx="8522">
                  <c:v>2.4300000000000002</c:v>
                </c:pt>
                <c:pt idx="8523">
                  <c:v>2.48</c:v>
                </c:pt>
                <c:pt idx="8524">
                  <c:v>2.4500000000000002</c:v>
                </c:pt>
                <c:pt idx="8525">
                  <c:v>2.39</c:v>
                </c:pt>
                <c:pt idx="8526">
                  <c:v>2.35</c:v>
                </c:pt>
                <c:pt idx="8527">
                  <c:v>2.38</c:v>
                </c:pt>
                <c:pt idx="8528">
                  <c:v>2.37</c:v>
                </c:pt>
                <c:pt idx="8529">
                  <c:v>2.3199999999999998</c:v>
                </c:pt>
                <c:pt idx="8530">
                  <c:v>2.36</c:v>
                </c:pt>
                <c:pt idx="8531">
                  <c:v>2.42</c:v>
                </c:pt>
                <c:pt idx="8532">
                  <c:v>2.41</c:v>
                </c:pt>
                <c:pt idx="8533">
                  <c:v>2.4300000000000002</c:v>
                </c:pt>
                <c:pt idx="8534">
                  <c:v>2.42</c:v>
                </c:pt>
                <c:pt idx="8535">
                  <c:v>2.44</c:v>
                </c:pt>
                <c:pt idx="8536">
                  <c:v>2.39</c:v>
                </c:pt>
                <c:pt idx="8537">
                  <c:v>2.4300000000000002</c:v>
                </c:pt>
                <c:pt idx="8538">
                  <c:v>2.41</c:v>
                </c:pt>
                <c:pt idx="8539">
                  <c:v>2.42</c:v>
                </c:pt>
                <c:pt idx="8540">
                  <c:v>2.41</c:v>
                </c:pt>
                <c:pt idx="8541">
                  <c:v>2.36</c:v>
                </c:pt>
                <c:pt idx="8542">
                  <c:v>2.3199999999999998</c:v>
                </c:pt>
                <c:pt idx="8543">
                  <c:v>2.27</c:v>
                </c:pt>
                <c:pt idx="8544">
                  <c:v>2.1800000000000002</c:v>
                </c:pt>
                <c:pt idx="8545">
                  <c:v>2.19</c:v>
                </c:pt>
                <c:pt idx="8546">
                  <c:v>2.14</c:v>
                </c:pt>
                <c:pt idx="8547">
                  <c:v>2.0699999999999998</c:v>
                </c:pt>
                <c:pt idx="8548">
                  <c:v>2.12</c:v>
                </c:pt>
                <c:pt idx="8549">
                  <c:v>2.13</c:v>
                </c:pt>
                <c:pt idx="8550">
                  <c:v>2.09</c:v>
                </c:pt>
                <c:pt idx="8551">
                  <c:v>2.13</c:v>
                </c:pt>
                <c:pt idx="8552">
                  <c:v>2.11</c:v>
                </c:pt>
                <c:pt idx="8553">
                  <c:v>2</c:v>
                </c:pt>
                <c:pt idx="8554">
                  <c:v>2.0099999999999998</c:v>
                </c:pt>
                <c:pt idx="8555">
                  <c:v>1.99</c:v>
                </c:pt>
                <c:pt idx="8556">
                  <c:v>2.1</c:v>
                </c:pt>
                <c:pt idx="8557">
                  <c:v>2.04</c:v>
                </c:pt>
                <c:pt idx="8558">
                  <c:v>2</c:v>
                </c:pt>
                <c:pt idx="8559">
                  <c:v>2.08</c:v>
                </c:pt>
                <c:pt idx="8560">
                  <c:v>2.13</c:v>
                </c:pt>
                <c:pt idx="8561">
                  <c:v>2.2000000000000002</c:v>
                </c:pt>
                <c:pt idx="8562">
                  <c:v>2.12</c:v>
                </c:pt>
                <c:pt idx="8563">
                  <c:v>2.14</c:v>
                </c:pt>
                <c:pt idx="8564">
                  <c:v>2.2000000000000002</c:v>
                </c:pt>
                <c:pt idx="8565">
                  <c:v>2.23</c:v>
                </c:pt>
                <c:pt idx="8566">
                  <c:v>2.21</c:v>
                </c:pt>
                <c:pt idx="8567">
                  <c:v>2.1800000000000002</c:v>
                </c:pt>
                <c:pt idx="8568">
                  <c:v>2.2400000000000002</c:v>
                </c:pt>
                <c:pt idx="8569">
                  <c:v>2.29</c:v>
                </c:pt>
                <c:pt idx="8570">
                  <c:v>2.27</c:v>
                </c:pt>
                <c:pt idx="8571">
                  <c:v>2.25</c:v>
                </c:pt>
                <c:pt idx="8572">
                  <c:v>2.1800000000000002</c:v>
                </c:pt>
                <c:pt idx="8573">
                  <c:v>2.12</c:v>
                </c:pt>
                <c:pt idx="8574">
                  <c:v>2.11</c:v>
                </c:pt>
                <c:pt idx="8575">
                  <c:v>2.17</c:v>
                </c:pt>
                <c:pt idx="8576">
                  <c:v>2.1</c:v>
                </c:pt>
                <c:pt idx="8577">
                  <c:v>2.11</c:v>
                </c:pt>
                <c:pt idx="8578">
                  <c:v>2.08</c:v>
                </c:pt>
                <c:pt idx="8579">
                  <c:v>2.11</c:v>
                </c:pt>
                <c:pt idx="8580">
                  <c:v>2.12</c:v>
                </c:pt>
                <c:pt idx="8581">
                  <c:v>2.09</c:v>
                </c:pt>
                <c:pt idx="8582">
                  <c:v>2.09</c:v>
                </c:pt>
                <c:pt idx="8583">
                  <c:v>2.0299999999999998</c:v>
                </c:pt>
                <c:pt idx="8584">
                  <c:v>2.0499999999999998</c:v>
                </c:pt>
                <c:pt idx="8585">
                  <c:v>2.06</c:v>
                </c:pt>
                <c:pt idx="8586">
                  <c:v>2.0699999999999998</c:v>
                </c:pt>
                <c:pt idx="8587">
                  <c:v>2.09</c:v>
                </c:pt>
                <c:pt idx="8588">
                  <c:v>2.14</c:v>
                </c:pt>
                <c:pt idx="8589">
                  <c:v>2.2200000000000002</c:v>
                </c:pt>
                <c:pt idx="8590">
                  <c:v>2.14</c:v>
                </c:pt>
                <c:pt idx="8591">
                  <c:v>2.13</c:v>
                </c:pt>
                <c:pt idx="8592">
                  <c:v>2.16</c:v>
                </c:pt>
                <c:pt idx="8593">
                  <c:v>2.2000000000000002</c:v>
                </c:pt>
                <c:pt idx="8594">
                  <c:v>2.2400000000000002</c:v>
                </c:pt>
                <c:pt idx="8595">
                  <c:v>2.2200000000000002</c:v>
                </c:pt>
                <c:pt idx="8596">
                  <c:v>2.27</c:v>
                </c:pt>
                <c:pt idx="8597">
                  <c:v>2.35</c:v>
                </c:pt>
                <c:pt idx="8598">
                  <c:v>2.3199999999999998</c:v>
                </c:pt>
                <c:pt idx="8599">
                  <c:v>2.29</c:v>
                </c:pt>
                <c:pt idx="8600">
                  <c:v>2.3199999999999998</c:v>
                </c:pt>
                <c:pt idx="8601">
                  <c:v>2.29</c:v>
                </c:pt>
                <c:pt idx="8602">
                  <c:v>2.33</c:v>
                </c:pt>
                <c:pt idx="8603">
                  <c:v>2.2000000000000002</c:v>
                </c:pt>
                <c:pt idx="8604">
                  <c:v>2.2000000000000002</c:v>
                </c:pt>
                <c:pt idx="8605">
                  <c:v>2.19</c:v>
                </c:pt>
                <c:pt idx="8606">
                  <c:v>2.2599999999999998</c:v>
                </c:pt>
                <c:pt idx="8607">
                  <c:v>2.21</c:v>
                </c:pt>
                <c:pt idx="8608">
                  <c:v>2.25</c:v>
                </c:pt>
                <c:pt idx="8609">
                  <c:v>2.39</c:v>
                </c:pt>
                <c:pt idx="8610">
                  <c:v>2.34</c:v>
                </c:pt>
                <c:pt idx="8611">
                  <c:v>2.39</c:v>
                </c:pt>
                <c:pt idx="8612">
                  <c:v>2.38</c:v>
                </c:pt>
                <c:pt idx="8613">
                  <c:v>2.36</c:v>
                </c:pt>
                <c:pt idx="8614">
                  <c:v>2.31</c:v>
                </c:pt>
                <c:pt idx="8615">
                  <c:v>2.3199999999999998</c:v>
                </c:pt>
                <c:pt idx="8616">
                  <c:v>2.4</c:v>
                </c:pt>
                <c:pt idx="8617">
                  <c:v>2.36</c:v>
                </c:pt>
                <c:pt idx="8618">
                  <c:v>2.3199999999999998</c:v>
                </c:pt>
                <c:pt idx="8619">
                  <c:v>2.36</c:v>
                </c:pt>
                <c:pt idx="8620">
                  <c:v>2.44</c:v>
                </c:pt>
                <c:pt idx="8621">
                  <c:v>2.46</c:v>
                </c:pt>
                <c:pt idx="8622">
                  <c:v>2.54</c:v>
                </c:pt>
                <c:pt idx="8623">
                  <c:v>2.5299999999999998</c:v>
                </c:pt>
                <c:pt idx="8624">
                  <c:v>2.61</c:v>
                </c:pt>
                <c:pt idx="8625">
                  <c:v>2.63</c:v>
                </c:pt>
                <c:pt idx="8626">
                  <c:v>2.59</c:v>
                </c:pt>
                <c:pt idx="8627">
                  <c:v>2.68</c:v>
                </c:pt>
                <c:pt idx="8628">
                  <c:v>2.68</c:v>
                </c:pt>
                <c:pt idx="8629">
                  <c:v>2.83</c:v>
                </c:pt>
                <c:pt idx="8630">
                  <c:v>2.85</c:v>
                </c:pt>
                <c:pt idx="8631">
                  <c:v>2.81</c:v>
                </c:pt>
                <c:pt idx="8632">
                  <c:v>2.72</c:v>
                </c:pt>
                <c:pt idx="8633">
                  <c:v>2.74</c:v>
                </c:pt>
                <c:pt idx="8634">
                  <c:v>2.72</c:v>
                </c:pt>
                <c:pt idx="8635">
                  <c:v>2.71</c:v>
                </c:pt>
                <c:pt idx="8636">
                  <c:v>2.74</c:v>
                </c:pt>
                <c:pt idx="8637">
                  <c:v>2.65</c:v>
                </c:pt>
                <c:pt idx="8638">
                  <c:v>2.75</c:v>
                </c:pt>
                <c:pt idx="8639">
                  <c:v>2.71</c:v>
                </c:pt>
                <c:pt idx="8640">
                  <c:v>2.72</c:v>
                </c:pt>
                <c:pt idx="8641">
                  <c:v>2.69</c:v>
                </c:pt>
                <c:pt idx="8642">
                  <c:v>2.75</c:v>
                </c:pt>
                <c:pt idx="8643">
                  <c:v>2.73</c:v>
                </c:pt>
                <c:pt idx="8644">
                  <c:v>2.79</c:v>
                </c:pt>
                <c:pt idx="8645">
                  <c:v>2.76</c:v>
                </c:pt>
                <c:pt idx="8646">
                  <c:v>2.74</c:v>
                </c:pt>
                <c:pt idx="8647">
                  <c:v>2.73</c:v>
                </c:pt>
                <c:pt idx="8648">
                  <c:v>2.77</c:v>
                </c:pt>
                <c:pt idx="8649">
                  <c:v>2.79</c:v>
                </c:pt>
                <c:pt idx="8650">
                  <c:v>2.75</c:v>
                </c:pt>
                <c:pt idx="8651">
                  <c:v>2.76</c:v>
                </c:pt>
                <c:pt idx="8652">
                  <c:v>2.79</c:v>
                </c:pt>
                <c:pt idx="8653">
                  <c:v>2.77</c:v>
                </c:pt>
                <c:pt idx="8654">
                  <c:v>2.82</c:v>
                </c:pt>
                <c:pt idx="8655">
                  <c:v>2.81</c:v>
                </c:pt>
                <c:pt idx="8656">
                  <c:v>2.78</c:v>
                </c:pt>
                <c:pt idx="8657">
                  <c:v>2.73</c:v>
                </c:pt>
                <c:pt idx="8658">
                  <c:v>2.83</c:v>
                </c:pt>
                <c:pt idx="8659">
                  <c:v>2.83</c:v>
                </c:pt>
                <c:pt idx="8660">
                  <c:v>2.82</c:v>
                </c:pt>
                <c:pt idx="8661">
                  <c:v>2.84</c:v>
                </c:pt>
                <c:pt idx="8662">
                  <c:v>2.87</c:v>
                </c:pt>
                <c:pt idx="8663">
                  <c:v>2.85</c:v>
                </c:pt>
                <c:pt idx="8664">
                  <c:v>2.87</c:v>
                </c:pt>
                <c:pt idx="8665">
                  <c:v>2.91</c:v>
                </c:pt>
                <c:pt idx="8666">
                  <c:v>2.9</c:v>
                </c:pt>
                <c:pt idx="8667">
                  <c:v>2.89</c:v>
                </c:pt>
                <c:pt idx="8668">
                  <c:v>2.84</c:v>
                </c:pt>
                <c:pt idx="8669">
                  <c:v>2.85</c:v>
                </c:pt>
                <c:pt idx="8670">
                  <c:v>2.79</c:v>
                </c:pt>
                <c:pt idx="8671">
                  <c:v>2.75</c:v>
                </c:pt>
                <c:pt idx="8672">
                  <c:v>2.77</c:v>
                </c:pt>
                <c:pt idx="8673">
                  <c:v>2.76</c:v>
                </c:pt>
                <c:pt idx="8674">
                  <c:v>2.78</c:v>
                </c:pt>
                <c:pt idx="8675">
                  <c:v>2.81</c:v>
                </c:pt>
                <c:pt idx="8676">
                  <c:v>2.72</c:v>
                </c:pt>
                <c:pt idx="8677">
                  <c:v>2.75</c:v>
                </c:pt>
                <c:pt idx="8678">
                  <c:v>2.73</c:v>
                </c:pt>
                <c:pt idx="8679">
                  <c:v>2.7</c:v>
                </c:pt>
                <c:pt idx="8680">
                  <c:v>2.73</c:v>
                </c:pt>
                <c:pt idx="8681">
                  <c:v>2.75</c:v>
                </c:pt>
                <c:pt idx="8682">
                  <c:v>2.77</c:v>
                </c:pt>
                <c:pt idx="8683">
                  <c:v>2.79</c:v>
                </c:pt>
                <c:pt idx="8684">
                  <c:v>2.81</c:v>
                </c:pt>
                <c:pt idx="8685">
                  <c:v>2.81</c:v>
                </c:pt>
                <c:pt idx="8686">
                  <c:v>2.83</c:v>
                </c:pt>
                <c:pt idx="8687">
                  <c:v>2.78</c:v>
                </c:pt>
                <c:pt idx="8688">
                  <c:v>2.72</c:v>
                </c:pt>
                <c:pt idx="8689">
                  <c:v>2.76</c:v>
                </c:pt>
                <c:pt idx="8690">
                  <c:v>2.75</c:v>
                </c:pt>
                <c:pt idx="8691">
                  <c:v>2.7</c:v>
                </c:pt>
                <c:pt idx="8692">
                  <c:v>2.64</c:v>
                </c:pt>
                <c:pt idx="8693">
                  <c:v>2.65</c:v>
                </c:pt>
                <c:pt idx="8694">
                  <c:v>2.67</c:v>
                </c:pt>
                <c:pt idx="8695">
                  <c:v>2.67</c:v>
                </c:pt>
                <c:pt idx="8696">
                  <c:v>2.66</c:v>
                </c:pt>
                <c:pt idx="8697">
                  <c:v>2.67</c:v>
                </c:pt>
                <c:pt idx="8698">
                  <c:v>2.7</c:v>
                </c:pt>
                <c:pt idx="8699">
                  <c:v>2.67</c:v>
                </c:pt>
                <c:pt idx="8700">
                  <c:v>2.66</c:v>
                </c:pt>
                <c:pt idx="8701">
                  <c:v>2.69</c:v>
                </c:pt>
                <c:pt idx="8702">
                  <c:v>2.67</c:v>
                </c:pt>
                <c:pt idx="8703">
                  <c:v>2.67</c:v>
                </c:pt>
                <c:pt idx="8704">
                  <c:v>2.66</c:v>
                </c:pt>
                <c:pt idx="8705">
                  <c:v>2.68</c:v>
                </c:pt>
                <c:pt idx="8706">
                  <c:v>2.66</c:v>
                </c:pt>
                <c:pt idx="8707">
                  <c:v>2.71</c:v>
                </c:pt>
                <c:pt idx="8708">
                  <c:v>2.77</c:v>
                </c:pt>
                <c:pt idx="8709">
                  <c:v>2.76</c:v>
                </c:pt>
                <c:pt idx="8710">
                  <c:v>2.74</c:v>
                </c:pt>
                <c:pt idx="8711">
                  <c:v>2.75</c:v>
                </c:pt>
                <c:pt idx="8712">
                  <c:v>2.74</c:v>
                </c:pt>
                <c:pt idx="8713">
                  <c:v>2.74</c:v>
                </c:pt>
                <c:pt idx="8714">
                  <c:v>2.72</c:v>
                </c:pt>
                <c:pt idx="8715">
                  <c:v>2.71</c:v>
                </c:pt>
                <c:pt idx="8716">
                  <c:v>2.71</c:v>
                </c:pt>
                <c:pt idx="8717">
                  <c:v>2.74</c:v>
                </c:pt>
                <c:pt idx="8718">
                  <c:v>2.74</c:v>
                </c:pt>
                <c:pt idx="8719">
                  <c:v>2.72</c:v>
                </c:pt>
                <c:pt idx="8720">
                  <c:v>2.69</c:v>
                </c:pt>
                <c:pt idx="8721">
                  <c:v>2.74</c:v>
                </c:pt>
                <c:pt idx="8722">
                  <c:v>2.72</c:v>
                </c:pt>
                <c:pt idx="8723">
                  <c:v>2.71</c:v>
                </c:pt>
                <c:pt idx="8724">
                  <c:v>2.7</c:v>
                </c:pt>
                <c:pt idx="8725">
                  <c:v>2.67</c:v>
                </c:pt>
                <c:pt idx="8726">
                  <c:v>2.65</c:v>
                </c:pt>
                <c:pt idx="8727">
                  <c:v>2.6</c:v>
                </c:pt>
                <c:pt idx="8728">
                  <c:v>2.62</c:v>
                </c:pt>
                <c:pt idx="8729">
                  <c:v>2.6</c:v>
                </c:pt>
                <c:pt idx="8730">
                  <c:v>2.64</c:v>
                </c:pt>
                <c:pt idx="8731">
                  <c:v>2.63</c:v>
                </c:pt>
                <c:pt idx="8732">
                  <c:v>2.65</c:v>
                </c:pt>
                <c:pt idx="8733">
                  <c:v>2.61</c:v>
                </c:pt>
                <c:pt idx="8734">
                  <c:v>2.61</c:v>
                </c:pt>
                <c:pt idx="8735">
                  <c:v>2.57</c:v>
                </c:pt>
                <c:pt idx="8736">
                  <c:v>2.6</c:v>
                </c:pt>
                <c:pt idx="8737">
                  <c:v>2.62</c:v>
                </c:pt>
                <c:pt idx="8738">
                  <c:v>2.6</c:v>
                </c:pt>
                <c:pt idx="8739">
                  <c:v>2.58</c:v>
                </c:pt>
                <c:pt idx="8740">
                  <c:v>2.56</c:v>
                </c:pt>
                <c:pt idx="8741">
                  <c:v>2.59</c:v>
                </c:pt>
                <c:pt idx="8742">
                  <c:v>2.59</c:v>
                </c:pt>
                <c:pt idx="8743">
                  <c:v>2.59</c:v>
                </c:pt>
                <c:pt idx="8744">
                  <c:v>2.6</c:v>
                </c:pt>
                <c:pt idx="8745">
                  <c:v>2.52</c:v>
                </c:pt>
                <c:pt idx="8746">
                  <c:v>2.59</c:v>
                </c:pt>
                <c:pt idx="8747">
                  <c:v>2.57</c:v>
                </c:pt>
                <c:pt idx="8748">
                  <c:v>2.58</c:v>
                </c:pt>
                <c:pt idx="8749">
                  <c:v>2.62</c:v>
                </c:pt>
                <c:pt idx="8750">
                  <c:v>2.59</c:v>
                </c:pt>
                <c:pt idx="8751">
                  <c:v>2.58</c:v>
                </c:pt>
                <c:pt idx="8752">
                  <c:v>2.58</c:v>
                </c:pt>
                <c:pt idx="8753">
                  <c:v>2.6</c:v>
                </c:pt>
                <c:pt idx="8754">
                  <c:v>2.66</c:v>
                </c:pt>
                <c:pt idx="8755">
                  <c:v>2.6</c:v>
                </c:pt>
                <c:pt idx="8756">
                  <c:v>2.5499999999999998</c:v>
                </c:pt>
                <c:pt idx="8757">
                  <c:v>2.56</c:v>
                </c:pt>
                <c:pt idx="8758">
                  <c:v>2.59</c:v>
                </c:pt>
                <c:pt idx="8759">
                  <c:v>2.59</c:v>
                </c:pt>
                <c:pt idx="8760">
                  <c:v>2.62</c:v>
                </c:pt>
                <c:pt idx="8761">
                  <c:v>2.58</c:v>
                </c:pt>
                <c:pt idx="8762">
                  <c:v>2.5299999999999998</c:v>
                </c:pt>
                <c:pt idx="8763">
                  <c:v>2.54</c:v>
                </c:pt>
                <c:pt idx="8764">
                  <c:v>2.57</c:v>
                </c:pt>
                <c:pt idx="8765">
                  <c:v>2.67</c:v>
                </c:pt>
                <c:pt idx="8766">
                  <c:v>2.73</c:v>
                </c:pt>
                <c:pt idx="8767">
                  <c:v>2.72</c:v>
                </c:pt>
                <c:pt idx="8768">
                  <c:v>2.72</c:v>
                </c:pt>
                <c:pt idx="8769">
                  <c:v>2.69</c:v>
                </c:pt>
                <c:pt idx="8770">
                  <c:v>2.68</c:v>
                </c:pt>
                <c:pt idx="8771">
                  <c:v>2.63</c:v>
                </c:pt>
                <c:pt idx="8772">
                  <c:v>2.57</c:v>
                </c:pt>
                <c:pt idx="8773">
                  <c:v>2.5499999999999998</c:v>
                </c:pt>
                <c:pt idx="8774">
                  <c:v>2.5499999999999998</c:v>
                </c:pt>
                <c:pt idx="8775">
                  <c:v>2.6</c:v>
                </c:pt>
                <c:pt idx="8776">
                  <c:v>2.57</c:v>
                </c:pt>
                <c:pt idx="8777">
                  <c:v>2.57</c:v>
                </c:pt>
                <c:pt idx="8778">
                  <c:v>2.52</c:v>
                </c:pt>
                <c:pt idx="8779">
                  <c:v>2.56</c:v>
                </c:pt>
                <c:pt idx="8780">
                  <c:v>2.63</c:v>
                </c:pt>
                <c:pt idx="8781">
                  <c:v>2.59</c:v>
                </c:pt>
                <c:pt idx="8782">
                  <c:v>2.61</c:v>
                </c:pt>
                <c:pt idx="8783">
                  <c:v>2.58</c:v>
                </c:pt>
                <c:pt idx="8784">
                  <c:v>2.57</c:v>
                </c:pt>
                <c:pt idx="8785">
                  <c:v>2.56</c:v>
                </c:pt>
                <c:pt idx="8786">
                  <c:v>2.46</c:v>
                </c:pt>
                <c:pt idx="8787">
                  <c:v>2.39</c:v>
                </c:pt>
                <c:pt idx="8788">
                  <c:v>2.33</c:v>
                </c:pt>
                <c:pt idx="8789">
                  <c:v>2.31</c:v>
                </c:pt>
                <c:pt idx="8790">
                  <c:v>2.2000000000000002</c:v>
                </c:pt>
                <c:pt idx="8791">
                  <c:v>2.2999999999999998</c:v>
                </c:pt>
                <c:pt idx="8792">
                  <c:v>2.13</c:v>
                </c:pt>
                <c:pt idx="8793">
                  <c:v>2.0099999999999998</c:v>
                </c:pt>
                <c:pt idx="8794">
                  <c:v>1.98</c:v>
                </c:pt>
                <c:pt idx="8795">
                  <c:v>2.15</c:v>
                </c:pt>
                <c:pt idx="8796">
                  <c:v>2.04</c:v>
                </c:pt>
                <c:pt idx="8797">
                  <c:v>2.1</c:v>
                </c:pt>
                <c:pt idx="8798">
                  <c:v>2.0299999999999998</c:v>
                </c:pt>
                <c:pt idx="8799">
                  <c:v>1.98</c:v>
                </c:pt>
                <c:pt idx="8800">
                  <c:v>1.88</c:v>
                </c:pt>
                <c:pt idx="8801">
                  <c:v>1.87</c:v>
                </c:pt>
                <c:pt idx="8802">
                  <c:v>1.88</c:v>
                </c:pt>
                <c:pt idx="8803">
                  <c:v>1.93</c:v>
                </c:pt>
                <c:pt idx="8804">
                  <c:v>2.06</c:v>
                </c:pt>
                <c:pt idx="8805">
                  <c:v>2.0099999999999998</c:v>
                </c:pt>
                <c:pt idx="8806">
                  <c:v>1.99</c:v>
                </c:pt>
                <c:pt idx="8807">
                  <c:v>2.08</c:v>
                </c:pt>
                <c:pt idx="8808">
                  <c:v>1.99</c:v>
                </c:pt>
                <c:pt idx="8809">
                  <c:v>2.0299999999999998</c:v>
                </c:pt>
                <c:pt idx="8810">
                  <c:v>1.96</c:v>
                </c:pt>
                <c:pt idx="8811">
                  <c:v>1.82</c:v>
                </c:pt>
                <c:pt idx="8812">
                  <c:v>1.77</c:v>
                </c:pt>
                <c:pt idx="8813">
                  <c:v>1.84</c:v>
                </c:pt>
                <c:pt idx="8814">
                  <c:v>1.81</c:v>
                </c:pt>
                <c:pt idx="8815">
                  <c:v>1.76</c:v>
                </c:pt>
                <c:pt idx="8816">
                  <c:v>1.73</c:v>
                </c:pt>
                <c:pt idx="8817">
                  <c:v>1.79</c:v>
                </c:pt>
                <c:pt idx="8818">
                  <c:v>1.84</c:v>
                </c:pt>
                <c:pt idx="8819">
                  <c:v>1.88</c:v>
                </c:pt>
                <c:pt idx="8820">
                  <c:v>1.9</c:v>
                </c:pt>
                <c:pt idx="8821">
                  <c:v>1.81</c:v>
                </c:pt>
                <c:pt idx="8822">
                  <c:v>1.77</c:v>
                </c:pt>
                <c:pt idx="8823">
                  <c:v>1.67</c:v>
                </c:pt>
                <c:pt idx="8824">
                  <c:v>1.52</c:v>
                </c:pt>
                <c:pt idx="8825">
                  <c:v>1.61</c:v>
                </c:pt>
                <c:pt idx="8826">
                  <c:v>1.66</c:v>
                </c:pt>
                <c:pt idx="8827">
                  <c:v>1.75</c:v>
                </c:pt>
                <c:pt idx="8828">
                  <c:v>1.76</c:v>
                </c:pt>
                <c:pt idx="8829">
                  <c:v>1.72</c:v>
                </c:pt>
                <c:pt idx="8830">
                  <c:v>1.67</c:v>
                </c:pt>
                <c:pt idx="8831">
                  <c:v>1.56</c:v>
                </c:pt>
                <c:pt idx="8832">
                  <c:v>1.56</c:v>
                </c:pt>
                <c:pt idx="8833">
                  <c:v>1.67</c:v>
                </c:pt>
                <c:pt idx="8834">
                  <c:v>1.72</c:v>
                </c:pt>
                <c:pt idx="8835">
                  <c:v>1.8</c:v>
                </c:pt>
                <c:pt idx="8836">
                  <c:v>1.86</c:v>
                </c:pt>
                <c:pt idx="8837">
                  <c:v>1.95</c:v>
                </c:pt>
                <c:pt idx="8838">
                  <c:v>1.9</c:v>
                </c:pt>
                <c:pt idx="8839">
                  <c:v>1.98</c:v>
                </c:pt>
                <c:pt idx="8840">
                  <c:v>1.9</c:v>
                </c:pt>
                <c:pt idx="8841">
                  <c:v>1.91</c:v>
                </c:pt>
                <c:pt idx="8842">
                  <c:v>1.9</c:v>
                </c:pt>
                <c:pt idx="8843">
                  <c:v>1.92</c:v>
                </c:pt>
                <c:pt idx="8844">
                  <c:v>1.93</c:v>
                </c:pt>
                <c:pt idx="8845">
                  <c:v>1.95</c:v>
                </c:pt>
                <c:pt idx="8846">
                  <c:v>1.88</c:v>
                </c:pt>
                <c:pt idx="8847">
                  <c:v>1.95</c:v>
                </c:pt>
                <c:pt idx="8848">
                  <c:v>2.11</c:v>
                </c:pt>
                <c:pt idx="8849">
                  <c:v>2.06</c:v>
                </c:pt>
                <c:pt idx="8850">
                  <c:v>1.92</c:v>
                </c:pt>
                <c:pt idx="8851">
                  <c:v>1.78</c:v>
                </c:pt>
                <c:pt idx="8852">
                  <c:v>1.8</c:v>
                </c:pt>
                <c:pt idx="8853">
                  <c:v>1.85</c:v>
                </c:pt>
                <c:pt idx="8854">
                  <c:v>1.84</c:v>
                </c:pt>
                <c:pt idx="8855">
                  <c:v>1.79</c:v>
                </c:pt>
                <c:pt idx="8856">
                  <c:v>1.85</c:v>
                </c:pt>
                <c:pt idx="8857">
                  <c:v>1.76</c:v>
                </c:pt>
                <c:pt idx="8858">
                  <c:v>1.8</c:v>
                </c:pt>
                <c:pt idx="8859">
                  <c:v>1.8</c:v>
                </c:pt>
                <c:pt idx="8860">
                  <c:v>1.8</c:v>
                </c:pt>
                <c:pt idx="8861">
                  <c:v>1.75</c:v>
                </c:pt>
                <c:pt idx="8862">
                  <c:v>1.69</c:v>
                </c:pt>
                <c:pt idx="8863">
                  <c:v>1.72</c:v>
                </c:pt>
                <c:pt idx="8864">
                  <c:v>1.7</c:v>
                </c:pt>
                <c:pt idx="8865">
                  <c:v>1.68</c:v>
                </c:pt>
                <c:pt idx="8866">
                  <c:v>1.63</c:v>
                </c:pt>
                <c:pt idx="8867">
                  <c:v>1.69</c:v>
                </c:pt>
                <c:pt idx="8868">
                  <c:v>1.71</c:v>
                </c:pt>
                <c:pt idx="8869">
                  <c:v>1.73</c:v>
                </c:pt>
                <c:pt idx="8870">
                  <c:v>1.83</c:v>
                </c:pt>
                <c:pt idx="8871">
                  <c:v>1.84</c:v>
                </c:pt>
                <c:pt idx="8872">
                  <c:v>1.8</c:v>
                </c:pt>
                <c:pt idx="8873">
                  <c:v>1.77</c:v>
                </c:pt>
                <c:pt idx="8874">
                  <c:v>1.83</c:v>
                </c:pt>
                <c:pt idx="8875">
                  <c:v>1.78</c:v>
                </c:pt>
                <c:pt idx="8876">
                  <c:v>1.77</c:v>
                </c:pt>
                <c:pt idx="8877">
                  <c:v>1.85</c:v>
                </c:pt>
                <c:pt idx="8878">
                  <c:v>1.79</c:v>
                </c:pt>
                <c:pt idx="8879">
                  <c:v>1.72</c:v>
                </c:pt>
                <c:pt idx="8880">
                  <c:v>1.67</c:v>
                </c:pt>
                <c:pt idx="8881">
                  <c:v>1.66</c:v>
                </c:pt>
                <c:pt idx="8882">
                  <c:v>1.62</c:v>
                </c:pt>
                <c:pt idx="8883">
                  <c:v>1.58</c:v>
                </c:pt>
                <c:pt idx="8884">
                  <c:v>1.68</c:v>
                </c:pt>
                <c:pt idx="8885">
                  <c:v>1.7</c:v>
                </c:pt>
                <c:pt idx="8886">
                  <c:v>1.69</c:v>
                </c:pt>
                <c:pt idx="8887">
                  <c:v>1.75</c:v>
                </c:pt>
                <c:pt idx="8888">
                  <c:v>1.72</c:v>
                </c:pt>
                <c:pt idx="8889">
                  <c:v>1.65</c:v>
                </c:pt>
                <c:pt idx="8890">
                  <c:v>1.63</c:v>
                </c:pt>
                <c:pt idx="8891">
                  <c:v>1.64</c:v>
                </c:pt>
                <c:pt idx="8892">
                  <c:v>1.7</c:v>
                </c:pt>
                <c:pt idx="8893">
                  <c:v>1.75</c:v>
                </c:pt>
                <c:pt idx="8894">
                  <c:v>1.75</c:v>
                </c:pt>
                <c:pt idx="8895">
                  <c:v>1.73</c:v>
                </c:pt>
                <c:pt idx="8896">
                  <c:v>1.72</c:v>
                </c:pt>
                <c:pt idx="8897">
                  <c:v>1.76</c:v>
                </c:pt>
                <c:pt idx="8898">
                  <c:v>1.69</c:v>
                </c:pt>
                <c:pt idx="8899">
                  <c:v>1.72</c:v>
                </c:pt>
                <c:pt idx="8900">
                  <c:v>1.65</c:v>
                </c:pt>
                <c:pt idx="8901">
                  <c:v>1.66</c:v>
                </c:pt>
                <c:pt idx="8902">
                  <c:v>1.68</c:v>
                </c:pt>
                <c:pt idx="8903">
                  <c:v>1.75</c:v>
                </c:pt>
                <c:pt idx="8904">
                  <c:v>1.79</c:v>
                </c:pt>
                <c:pt idx="8905">
                  <c:v>1.83</c:v>
                </c:pt>
                <c:pt idx="8906">
                  <c:v>1.84</c:v>
                </c:pt>
                <c:pt idx="8907">
                  <c:v>1.79</c:v>
                </c:pt>
                <c:pt idx="8908">
                  <c:v>1.74</c:v>
                </c:pt>
                <c:pt idx="8909">
                  <c:v>1.71</c:v>
                </c:pt>
                <c:pt idx="8910">
                  <c:v>1.65</c:v>
                </c:pt>
                <c:pt idx="8911">
                  <c:v>1.61</c:v>
                </c:pt>
                <c:pt idx="8912">
                  <c:v>1.64</c:v>
                </c:pt>
                <c:pt idx="8913">
                  <c:v>1.63</c:v>
                </c:pt>
                <c:pt idx="8914">
                  <c:v>1.74</c:v>
                </c:pt>
                <c:pt idx="8915">
                  <c:v>1.69</c:v>
                </c:pt>
                <c:pt idx="8916">
                  <c:v>1.75</c:v>
                </c:pt>
                <c:pt idx="8917">
                  <c:v>1.74</c:v>
                </c:pt>
                <c:pt idx="8918">
                  <c:v>1.77</c:v>
                </c:pt>
                <c:pt idx="8919">
                  <c:v>1.69</c:v>
                </c:pt>
                <c:pt idx="8920">
                  <c:v>1.7</c:v>
                </c:pt>
                <c:pt idx="8921">
                  <c:v>1.63</c:v>
                </c:pt>
                <c:pt idx="8922">
                  <c:v>1.64</c:v>
                </c:pt>
                <c:pt idx="8923">
                  <c:v>1.7</c:v>
                </c:pt>
                <c:pt idx="8924">
                  <c:v>1.72</c:v>
                </c:pt>
                <c:pt idx="8925">
                  <c:v>1.74</c:v>
                </c:pt>
                <c:pt idx="8926">
                  <c:v>1.72</c:v>
                </c:pt>
                <c:pt idx="8927">
                  <c:v>1.68</c:v>
                </c:pt>
                <c:pt idx="8928">
                  <c:v>1.67</c:v>
                </c:pt>
                <c:pt idx="8929">
                  <c:v>1.62</c:v>
                </c:pt>
                <c:pt idx="8930">
                  <c:v>1.64</c:v>
                </c:pt>
                <c:pt idx="8931">
                  <c:v>1.68</c:v>
                </c:pt>
                <c:pt idx="8932">
                  <c:v>1.73</c:v>
                </c:pt>
                <c:pt idx="8933">
                  <c:v>1.71</c:v>
                </c:pt>
                <c:pt idx="8934">
                  <c:v>1.69</c:v>
                </c:pt>
                <c:pt idx="8935">
                  <c:v>1.66</c:v>
                </c:pt>
                <c:pt idx="8936">
                  <c:v>1.68</c:v>
                </c:pt>
                <c:pt idx="8937">
                  <c:v>1.71</c:v>
                </c:pt>
                <c:pt idx="8938">
                  <c:v>1.71</c:v>
                </c:pt>
                <c:pt idx="8939">
                  <c:v>1.71</c:v>
                </c:pt>
                <c:pt idx="8940">
                  <c:v>1.79</c:v>
                </c:pt>
                <c:pt idx="8941">
                  <c:v>1.89</c:v>
                </c:pt>
                <c:pt idx="8942">
                  <c:v>1.92</c:v>
                </c:pt>
                <c:pt idx="8943">
                  <c:v>1.94</c:v>
                </c:pt>
                <c:pt idx="8944">
                  <c:v>2</c:v>
                </c:pt>
                <c:pt idx="8945">
                  <c:v>1.97</c:v>
                </c:pt>
                <c:pt idx="8946">
                  <c:v>1.92</c:v>
                </c:pt>
                <c:pt idx="8947">
                  <c:v>1.92</c:v>
                </c:pt>
                <c:pt idx="8948">
                  <c:v>1.88</c:v>
                </c:pt>
                <c:pt idx="8949">
                  <c:v>1.9</c:v>
                </c:pt>
                <c:pt idx="8950">
                  <c:v>1.87</c:v>
                </c:pt>
                <c:pt idx="8951">
                  <c:v>1.87</c:v>
                </c:pt>
                <c:pt idx="8952">
                  <c:v>1.85</c:v>
                </c:pt>
                <c:pt idx="8953">
                  <c:v>1.9</c:v>
                </c:pt>
                <c:pt idx="8954">
                  <c:v>1.89</c:v>
                </c:pt>
                <c:pt idx="8955">
                  <c:v>1.94</c:v>
                </c:pt>
                <c:pt idx="8956">
                  <c:v>1.9</c:v>
                </c:pt>
                <c:pt idx="8957">
                  <c:v>1.84</c:v>
                </c:pt>
                <c:pt idx="8958">
                  <c:v>1.75</c:v>
                </c:pt>
                <c:pt idx="8959">
                  <c:v>1.74</c:v>
                </c:pt>
                <c:pt idx="8960">
                  <c:v>1.73</c:v>
                </c:pt>
                <c:pt idx="8961">
                  <c:v>1.75</c:v>
                </c:pt>
                <c:pt idx="8962">
                  <c:v>1.79</c:v>
                </c:pt>
                <c:pt idx="8963">
                  <c:v>1.75</c:v>
                </c:pt>
                <c:pt idx="8964">
                  <c:v>1.73</c:v>
                </c:pt>
                <c:pt idx="8965">
                  <c:v>1.76</c:v>
                </c:pt>
                <c:pt idx="8966">
                  <c:v>1.73</c:v>
                </c:pt>
                <c:pt idx="8967">
                  <c:v>1.71</c:v>
                </c:pt>
                <c:pt idx="8968">
                  <c:v>1.7</c:v>
                </c:pt>
                <c:pt idx="8969">
                  <c:v>1.69</c:v>
                </c:pt>
                <c:pt idx="8970">
                  <c:v>1.73</c:v>
                </c:pt>
                <c:pt idx="8971">
                  <c:v>1.75</c:v>
                </c:pt>
                <c:pt idx="8972">
                  <c:v>1.72</c:v>
                </c:pt>
                <c:pt idx="8973">
                  <c:v>1.7</c:v>
                </c:pt>
                <c:pt idx="8974">
                  <c:v>1.68</c:v>
                </c:pt>
                <c:pt idx="8975">
                  <c:v>1.71</c:v>
                </c:pt>
                <c:pt idx="8976">
                  <c:v>1.69</c:v>
                </c:pt>
                <c:pt idx="8977">
                  <c:v>1.68</c:v>
                </c:pt>
                <c:pt idx="8978">
                  <c:v>1.64</c:v>
                </c:pt>
                <c:pt idx="8979">
                  <c:v>1.65</c:v>
                </c:pt>
                <c:pt idx="8980">
                  <c:v>1.61</c:v>
                </c:pt>
                <c:pt idx="8981">
                  <c:v>1.6</c:v>
                </c:pt>
                <c:pt idx="8982">
                  <c:v>1.62</c:v>
                </c:pt>
                <c:pt idx="8983">
                  <c:v>1.57</c:v>
                </c:pt>
                <c:pt idx="8984">
                  <c:v>1.49</c:v>
                </c:pt>
                <c:pt idx="8985">
                  <c:v>1.47</c:v>
                </c:pt>
                <c:pt idx="8986">
                  <c:v>1.46</c:v>
                </c:pt>
                <c:pt idx="8987">
                  <c:v>1.38</c:v>
                </c:pt>
                <c:pt idx="8988">
                  <c:v>1.39</c:v>
                </c:pt>
                <c:pt idx="8989">
                  <c:v>1.45</c:v>
                </c:pt>
                <c:pt idx="8990">
                  <c:v>1.49</c:v>
                </c:pt>
                <c:pt idx="8991">
                  <c:v>1.45</c:v>
                </c:pt>
                <c:pt idx="8992">
                  <c:v>1.48</c:v>
                </c:pt>
                <c:pt idx="8993">
                  <c:v>1.45</c:v>
                </c:pt>
                <c:pt idx="8994">
                  <c:v>1.44</c:v>
                </c:pt>
                <c:pt idx="8995">
                  <c:v>1.36</c:v>
                </c:pt>
                <c:pt idx="8996">
                  <c:v>1.32</c:v>
                </c:pt>
                <c:pt idx="8997">
                  <c:v>1.22</c:v>
                </c:pt>
                <c:pt idx="8998">
                  <c:v>1.28</c:v>
                </c:pt>
                <c:pt idx="8999">
                  <c:v>1.32</c:v>
                </c:pt>
                <c:pt idx="9000">
                  <c:v>1.4</c:v>
                </c:pt>
                <c:pt idx="9001">
                  <c:v>1.39</c:v>
                </c:pt>
                <c:pt idx="9002">
                  <c:v>1.37</c:v>
                </c:pt>
                <c:pt idx="9003">
                  <c:v>1.33</c:v>
                </c:pt>
                <c:pt idx="9004">
                  <c:v>1.37</c:v>
                </c:pt>
                <c:pt idx="9005">
                  <c:v>1.31</c:v>
                </c:pt>
                <c:pt idx="9006">
                  <c:v>1.34</c:v>
                </c:pt>
                <c:pt idx="9007">
                  <c:v>1.31</c:v>
                </c:pt>
                <c:pt idx="9008">
                  <c:v>1.3</c:v>
                </c:pt>
                <c:pt idx="9009">
                  <c:v>1.34</c:v>
                </c:pt>
                <c:pt idx="9010">
                  <c:v>1.33</c:v>
                </c:pt>
                <c:pt idx="9011">
                  <c:v>1.31</c:v>
                </c:pt>
                <c:pt idx="9012">
                  <c:v>1.38</c:v>
                </c:pt>
                <c:pt idx="9013">
                  <c:v>1.32</c:v>
                </c:pt>
                <c:pt idx="9014">
                  <c:v>1.35</c:v>
                </c:pt>
                <c:pt idx="9015">
                  <c:v>1.34</c:v>
                </c:pt>
                <c:pt idx="9016">
                  <c:v>1.29</c:v>
                </c:pt>
                <c:pt idx="9017">
                  <c:v>1.34</c:v>
                </c:pt>
                <c:pt idx="9018">
                  <c:v>1.31</c:v>
                </c:pt>
                <c:pt idx="9019">
                  <c:v>1.35</c:v>
                </c:pt>
                <c:pt idx="9020">
                  <c:v>1.34</c:v>
                </c:pt>
                <c:pt idx="9021">
                  <c:v>1.3</c:v>
                </c:pt>
                <c:pt idx="9022">
                  <c:v>1.26</c:v>
                </c:pt>
                <c:pt idx="9023">
                  <c:v>1.26</c:v>
                </c:pt>
                <c:pt idx="9024">
                  <c:v>1.27</c:v>
                </c:pt>
                <c:pt idx="9025">
                  <c:v>1.25</c:v>
                </c:pt>
                <c:pt idx="9026">
                  <c:v>1.27</c:v>
                </c:pt>
                <c:pt idx="9027">
                  <c:v>1.26</c:v>
                </c:pt>
                <c:pt idx="9028">
                  <c:v>1.28</c:v>
                </c:pt>
                <c:pt idx="9029">
                  <c:v>1.3</c:v>
                </c:pt>
                <c:pt idx="9030">
                  <c:v>1.32</c:v>
                </c:pt>
                <c:pt idx="9031">
                  <c:v>1.27</c:v>
                </c:pt>
                <c:pt idx="9032">
                  <c:v>1.25</c:v>
                </c:pt>
                <c:pt idx="9033">
                  <c:v>1.22</c:v>
                </c:pt>
                <c:pt idx="9034">
                  <c:v>1.21</c:v>
                </c:pt>
                <c:pt idx="9035">
                  <c:v>1.22</c:v>
                </c:pt>
                <c:pt idx="9036">
                  <c:v>1.33</c:v>
                </c:pt>
                <c:pt idx="9037">
                  <c:v>1.3</c:v>
                </c:pt>
                <c:pt idx="9038">
                  <c:v>1.28</c:v>
                </c:pt>
                <c:pt idx="9039">
                  <c:v>1.32</c:v>
                </c:pt>
                <c:pt idx="9040">
                  <c:v>1.27</c:v>
                </c:pt>
                <c:pt idx="9041">
                  <c:v>1.36</c:v>
                </c:pt>
                <c:pt idx="9042">
                  <c:v>1.35</c:v>
                </c:pt>
                <c:pt idx="9043">
                  <c:v>1.39</c:v>
                </c:pt>
                <c:pt idx="9044">
                  <c:v>1.39</c:v>
                </c:pt>
                <c:pt idx="9045">
                  <c:v>1.4</c:v>
                </c:pt>
                <c:pt idx="9046">
                  <c:v>1.38</c:v>
                </c:pt>
                <c:pt idx="9047">
                  <c:v>1.38</c:v>
                </c:pt>
                <c:pt idx="9048">
                  <c:v>1.46</c:v>
                </c:pt>
                <c:pt idx="9049">
                  <c:v>1.53</c:v>
                </c:pt>
                <c:pt idx="9050">
                  <c:v>1.54</c:v>
                </c:pt>
                <c:pt idx="9051">
                  <c:v>1.52</c:v>
                </c:pt>
                <c:pt idx="9052">
                  <c:v>1.53</c:v>
                </c:pt>
                <c:pt idx="9053">
                  <c:v>1.49</c:v>
                </c:pt>
                <c:pt idx="9054">
                  <c:v>1.45</c:v>
                </c:pt>
                <c:pt idx="9055">
                  <c:v>1.42</c:v>
                </c:pt>
                <c:pt idx="9056">
                  <c:v>1.4</c:v>
                </c:pt>
                <c:pt idx="9057">
                  <c:v>1.37</c:v>
                </c:pt>
                <c:pt idx="9058">
                  <c:v>1.37</c:v>
                </c:pt>
                <c:pt idx="9059">
                  <c:v>1.39</c:v>
                </c:pt>
                <c:pt idx="9060">
                  <c:v>1.36</c:v>
                </c:pt>
                <c:pt idx="9061">
                  <c:v>1.35</c:v>
                </c:pt>
                <c:pt idx="9062">
                  <c:v>1.36</c:v>
                </c:pt>
                <c:pt idx="9063">
                  <c:v>1.35</c:v>
                </c:pt>
                <c:pt idx="9064">
                  <c:v>1.41</c:v>
                </c:pt>
                <c:pt idx="9065">
                  <c:v>1.42</c:v>
                </c:pt>
                <c:pt idx="9066">
                  <c:v>1.43</c:v>
                </c:pt>
                <c:pt idx="9067">
                  <c:v>1.45</c:v>
                </c:pt>
                <c:pt idx="9068">
                  <c:v>1.52</c:v>
                </c:pt>
                <c:pt idx="9069">
                  <c:v>1.51</c:v>
                </c:pt>
                <c:pt idx="9070">
                  <c:v>1.61</c:v>
                </c:pt>
                <c:pt idx="9071">
                  <c:v>1.6</c:v>
                </c:pt>
                <c:pt idx="9072">
                  <c:v>1.57</c:v>
                </c:pt>
                <c:pt idx="9073">
                  <c:v>1.52</c:v>
                </c:pt>
                <c:pt idx="9074">
                  <c:v>1.53</c:v>
                </c:pt>
                <c:pt idx="9075">
                  <c:v>1.5</c:v>
                </c:pt>
                <c:pt idx="9076">
                  <c:v>1.47</c:v>
                </c:pt>
                <c:pt idx="9077">
                  <c:v>1.43</c:v>
                </c:pt>
                <c:pt idx="9078">
                  <c:v>1.38</c:v>
                </c:pt>
                <c:pt idx="9079">
                  <c:v>1.41</c:v>
                </c:pt>
                <c:pt idx="9080">
                  <c:v>1.42</c:v>
                </c:pt>
                <c:pt idx="9081">
                  <c:v>1.39</c:v>
                </c:pt>
                <c:pt idx="9082">
                  <c:v>1.41</c:v>
                </c:pt>
                <c:pt idx="9083">
                  <c:v>1.41</c:v>
                </c:pt>
                <c:pt idx="9084">
                  <c:v>1.47</c:v>
                </c:pt>
                <c:pt idx="9085">
                  <c:v>1.48</c:v>
                </c:pt>
                <c:pt idx="9086">
                  <c:v>1.49</c:v>
                </c:pt>
                <c:pt idx="9087">
                  <c:v>1.45</c:v>
                </c:pt>
                <c:pt idx="9088">
                  <c:v>1.42</c:v>
                </c:pt>
                <c:pt idx="9089">
                  <c:v>1.42</c:v>
                </c:pt>
                <c:pt idx="9090">
                  <c:v>1.43</c:v>
                </c:pt>
                <c:pt idx="9091">
                  <c:v>1.48</c:v>
                </c:pt>
                <c:pt idx="9092">
                  <c:v>1.53</c:v>
                </c:pt>
                <c:pt idx="9093">
                  <c:v>1.57</c:v>
                </c:pt>
                <c:pt idx="9094">
                  <c:v>1.49</c:v>
                </c:pt>
                <c:pt idx="9095">
                  <c:v>1.51</c:v>
                </c:pt>
                <c:pt idx="9096">
                  <c:v>1.5</c:v>
                </c:pt>
                <c:pt idx="9097">
                  <c:v>1.51</c:v>
                </c:pt>
                <c:pt idx="9098">
                  <c:v>1.55</c:v>
                </c:pt>
                <c:pt idx="9099">
                  <c:v>1.48</c:v>
                </c:pt>
                <c:pt idx="9100">
                  <c:v>1.44</c:v>
                </c:pt>
                <c:pt idx="9101">
                  <c:v>1.42</c:v>
                </c:pt>
                <c:pt idx="9102">
                  <c:v>1.45</c:v>
                </c:pt>
                <c:pt idx="9103">
                  <c:v>1.47</c:v>
                </c:pt>
                <c:pt idx="9104">
                  <c:v>1.44</c:v>
                </c:pt>
                <c:pt idx="9105">
                  <c:v>1.48</c:v>
                </c:pt>
                <c:pt idx="9106">
                  <c:v>1.41</c:v>
                </c:pt>
                <c:pt idx="9107">
                  <c:v>1.35</c:v>
                </c:pt>
                <c:pt idx="9108">
                  <c:v>1.34</c:v>
                </c:pt>
                <c:pt idx="9109">
                  <c:v>1.32</c:v>
                </c:pt>
                <c:pt idx="9110">
                  <c:v>1.34</c:v>
                </c:pt>
                <c:pt idx="9111">
                  <c:v>1.34</c:v>
                </c:pt>
                <c:pt idx="9112">
                  <c:v>1.34</c:v>
                </c:pt>
                <c:pt idx="9113">
                  <c:v>1.36</c:v>
                </c:pt>
                <c:pt idx="9114">
                  <c:v>1.39</c:v>
                </c:pt>
                <c:pt idx="9115">
                  <c:v>1.42</c:v>
                </c:pt>
                <c:pt idx="9116">
                  <c:v>1.41</c:v>
                </c:pt>
                <c:pt idx="9117">
                  <c:v>1.39</c:v>
                </c:pt>
                <c:pt idx="9118">
                  <c:v>1.37</c:v>
                </c:pt>
                <c:pt idx="9119">
                  <c:v>1.36</c:v>
                </c:pt>
                <c:pt idx="9120">
                  <c:v>1.37</c:v>
                </c:pt>
                <c:pt idx="9121">
                  <c:v>1.37</c:v>
                </c:pt>
                <c:pt idx="9122">
                  <c:v>1.38</c:v>
                </c:pt>
                <c:pt idx="9123">
                  <c:v>1.37</c:v>
                </c:pt>
                <c:pt idx="9124">
                  <c:v>1.35</c:v>
                </c:pt>
                <c:pt idx="9125">
                  <c:v>1.34</c:v>
                </c:pt>
                <c:pt idx="9126">
                  <c:v>1.39</c:v>
                </c:pt>
                <c:pt idx="9127">
                  <c:v>1.39</c:v>
                </c:pt>
                <c:pt idx="9128">
                  <c:v>1.42</c:v>
                </c:pt>
                <c:pt idx="9129">
                  <c:v>1.47</c:v>
                </c:pt>
                <c:pt idx="9130">
                  <c:v>1.47</c:v>
                </c:pt>
                <c:pt idx="9131">
                  <c:v>1.48</c:v>
                </c:pt>
                <c:pt idx="9132">
                  <c:v>1.53</c:v>
                </c:pt>
                <c:pt idx="9133">
                  <c:v>1.56</c:v>
                </c:pt>
                <c:pt idx="9134">
                  <c:v>1.54</c:v>
                </c:pt>
                <c:pt idx="9135">
                  <c:v>1.53</c:v>
                </c:pt>
                <c:pt idx="9136">
                  <c:v>1.51</c:v>
                </c:pt>
                <c:pt idx="9137">
                  <c:v>1.53</c:v>
                </c:pt>
                <c:pt idx="9138">
                  <c:v>1.51</c:v>
                </c:pt>
                <c:pt idx="9139">
                  <c:v>1.48</c:v>
                </c:pt>
                <c:pt idx="9140">
                  <c:v>1.46</c:v>
                </c:pt>
                <c:pt idx="9141">
                  <c:v>1.53</c:v>
                </c:pt>
                <c:pt idx="9142">
                  <c:v>1.59</c:v>
                </c:pt>
                <c:pt idx="9143">
                  <c:v>1.65</c:v>
                </c:pt>
                <c:pt idx="9144">
                  <c:v>1.66</c:v>
                </c:pt>
                <c:pt idx="9145">
                  <c:v>1.65</c:v>
                </c:pt>
                <c:pt idx="9146">
                  <c:v>1.64</c:v>
                </c:pt>
                <c:pt idx="9147">
                  <c:v>1.64</c:v>
                </c:pt>
                <c:pt idx="9148">
                  <c:v>1.65</c:v>
                </c:pt>
                <c:pt idx="9149">
                  <c:v>1.63</c:v>
                </c:pt>
                <c:pt idx="9150">
                  <c:v>1.63</c:v>
                </c:pt>
                <c:pt idx="9151">
                  <c:v>1.6</c:v>
                </c:pt>
                <c:pt idx="9152">
                  <c:v>1.58</c:v>
                </c:pt>
                <c:pt idx="9153">
                  <c:v>1.61</c:v>
                </c:pt>
                <c:pt idx="9154">
                  <c:v>1.61</c:v>
                </c:pt>
                <c:pt idx="9155">
                  <c:v>1.6</c:v>
                </c:pt>
                <c:pt idx="9156">
                  <c:v>1.6</c:v>
                </c:pt>
                <c:pt idx="9157">
                  <c:v>1.65</c:v>
                </c:pt>
                <c:pt idx="9158">
                  <c:v>1.7</c:v>
                </c:pt>
                <c:pt idx="9159">
                  <c:v>1.71</c:v>
                </c:pt>
                <c:pt idx="9160">
                  <c:v>1.73</c:v>
                </c:pt>
                <c:pt idx="9161">
                  <c:v>1.76</c:v>
                </c:pt>
                <c:pt idx="9162">
                  <c:v>1.75</c:v>
                </c:pt>
                <c:pt idx="9163">
                  <c:v>1.77</c:v>
                </c:pt>
                <c:pt idx="9164">
                  <c:v>1.75</c:v>
                </c:pt>
                <c:pt idx="9165">
                  <c:v>1.77</c:v>
                </c:pt>
                <c:pt idx="9166">
                  <c:v>1.73</c:v>
                </c:pt>
                <c:pt idx="9167">
                  <c:v>1.74</c:v>
                </c:pt>
                <c:pt idx="9168">
                  <c:v>1.74</c:v>
                </c:pt>
                <c:pt idx="9169">
                  <c:v>1.72</c:v>
                </c:pt>
                <c:pt idx="9170">
                  <c:v>1.73</c:v>
                </c:pt>
                <c:pt idx="9171">
                  <c:v>1.76</c:v>
                </c:pt>
                <c:pt idx="9172">
                  <c:v>1.73</c:v>
                </c:pt>
                <c:pt idx="9173">
                  <c:v>1.72</c:v>
                </c:pt>
                <c:pt idx="9174">
                  <c:v>1.74</c:v>
                </c:pt>
                <c:pt idx="9175">
                  <c:v>1.75</c:v>
                </c:pt>
                <c:pt idx="9176">
                  <c:v>1.73</c:v>
                </c:pt>
                <c:pt idx="9177">
                  <c:v>1.7</c:v>
                </c:pt>
                <c:pt idx="9178">
                  <c:v>1.63</c:v>
                </c:pt>
                <c:pt idx="9179">
                  <c:v>1.63</c:v>
                </c:pt>
                <c:pt idx="9180">
                  <c:v>1.64</c:v>
                </c:pt>
                <c:pt idx="9181">
                  <c:v>1.64</c:v>
                </c:pt>
                <c:pt idx="9182">
                  <c:v>1.61</c:v>
                </c:pt>
                <c:pt idx="9183">
                  <c:v>1.64</c:v>
                </c:pt>
                <c:pt idx="9184">
                  <c:v>1.65</c:v>
                </c:pt>
                <c:pt idx="9185">
                  <c:v>1.7</c:v>
                </c:pt>
                <c:pt idx="9186">
                  <c:v>1.75</c:v>
                </c:pt>
                <c:pt idx="9187">
                  <c:v>1.79</c:v>
                </c:pt>
                <c:pt idx="9188">
                  <c:v>1.8</c:v>
                </c:pt>
                <c:pt idx="9189">
                  <c:v>1.76</c:v>
                </c:pt>
                <c:pt idx="9190">
                  <c:v>1.77</c:v>
                </c:pt>
                <c:pt idx="9191">
                  <c:v>1.77</c:v>
                </c:pt>
                <c:pt idx="9192">
                  <c:v>1.76</c:v>
                </c:pt>
                <c:pt idx="9193">
                  <c:v>1.7</c:v>
                </c:pt>
                <c:pt idx="9194">
                  <c:v>1.68</c:v>
                </c:pt>
                <c:pt idx="9195">
                  <c:v>1.7</c:v>
                </c:pt>
                <c:pt idx="9196">
                  <c:v>1.68</c:v>
                </c:pt>
                <c:pt idx="9197">
                  <c:v>1.67</c:v>
                </c:pt>
                <c:pt idx="9198">
                  <c:v>1.69</c:v>
                </c:pt>
                <c:pt idx="9199">
                  <c:v>1.67</c:v>
                </c:pt>
                <c:pt idx="9200">
                  <c:v>1.62</c:v>
                </c:pt>
                <c:pt idx="9201">
                  <c:v>1.62</c:v>
                </c:pt>
                <c:pt idx="9202">
                  <c:v>1.63</c:v>
                </c:pt>
                <c:pt idx="9203">
                  <c:v>1.63</c:v>
                </c:pt>
                <c:pt idx="9204">
                  <c:v>1.59</c:v>
                </c:pt>
                <c:pt idx="9205">
                  <c:v>1.56</c:v>
                </c:pt>
                <c:pt idx="9206">
                  <c:v>1.48</c:v>
                </c:pt>
                <c:pt idx="9207">
                  <c:v>1.52</c:v>
                </c:pt>
                <c:pt idx="9208">
                  <c:v>1.54</c:v>
                </c:pt>
                <c:pt idx="9209">
                  <c:v>1.6</c:v>
                </c:pt>
                <c:pt idx="9210">
                  <c:v>1.58</c:v>
                </c:pt>
                <c:pt idx="9211">
                  <c:v>1.53</c:v>
                </c:pt>
                <c:pt idx="9212">
                  <c:v>1.5</c:v>
                </c:pt>
                <c:pt idx="9213">
                  <c:v>1.51</c:v>
                </c:pt>
                <c:pt idx="9214">
                  <c:v>1.49</c:v>
                </c:pt>
                <c:pt idx="9215">
                  <c:v>1.48</c:v>
                </c:pt>
                <c:pt idx="9216">
                  <c:v>1.49</c:v>
                </c:pt>
                <c:pt idx="9217">
                  <c:v>1.48</c:v>
                </c:pt>
                <c:pt idx="9218">
                  <c:v>1.51</c:v>
                </c:pt>
                <c:pt idx="9219">
                  <c:v>1.5</c:v>
                </c:pt>
                <c:pt idx="9220">
                  <c:v>1.51</c:v>
                </c:pt>
                <c:pt idx="9221">
                  <c:v>1.48</c:v>
                </c:pt>
                <c:pt idx="9222">
                  <c:v>1.5</c:v>
                </c:pt>
                <c:pt idx="9223">
                  <c:v>1.48</c:v>
                </c:pt>
                <c:pt idx="9224">
                  <c:v>1.46</c:v>
                </c:pt>
                <c:pt idx="9225">
                  <c:v>1.46</c:v>
                </c:pt>
                <c:pt idx="9226">
                  <c:v>1.56</c:v>
                </c:pt>
                <c:pt idx="9227">
                  <c:v>1.58</c:v>
                </c:pt>
                <c:pt idx="9228">
                  <c:v>1.6</c:v>
                </c:pt>
                <c:pt idx="9229">
                  <c:v>1.59</c:v>
                </c:pt>
                <c:pt idx="9230">
                  <c:v>1.59</c:v>
                </c:pt>
                <c:pt idx="9231">
                  <c:v>1.64</c:v>
                </c:pt>
                <c:pt idx="9232">
                  <c:v>1.68</c:v>
                </c:pt>
                <c:pt idx="9233">
                  <c:v>1.7</c:v>
                </c:pt>
                <c:pt idx="9234">
                  <c:v>1.68</c:v>
                </c:pt>
                <c:pt idx="9235">
                  <c:v>1.64</c:v>
                </c:pt>
                <c:pt idx="9236">
                  <c:v>1.69</c:v>
                </c:pt>
                <c:pt idx="9237">
                  <c:v>1.71</c:v>
                </c:pt>
                <c:pt idx="9238">
                  <c:v>1.68</c:v>
                </c:pt>
                <c:pt idx="9239">
                  <c:v>1.77</c:v>
                </c:pt>
                <c:pt idx="9240">
                  <c:v>1.76</c:v>
                </c:pt>
                <c:pt idx="9241">
                  <c:v>1.75</c:v>
                </c:pt>
                <c:pt idx="9242">
                  <c:v>1.86</c:v>
                </c:pt>
                <c:pt idx="9243">
                  <c:v>1.83</c:v>
                </c:pt>
                <c:pt idx="9244">
                  <c:v>1.82</c:v>
                </c:pt>
                <c:pt idx="9245">
                  <c:v>1.86</c:v>
                </c:pt>
                <c:pt idx="9246">
                  <c:v>1.83</c:v>
                </c:pt>
                <c:pt idx="9247">
                  <c:v>1.82</c:v>
                </c:pt>
                <c:pt idx="9248">
                  <c:v>1.8</c:v>
                </c:pt>
                <c:pt idx="9249">
                  <c:v>1.78</c:v>
                </c:pt>
                <c:pt idx="9250">
                  <c:v>1.85</c:v>
                </c:pt>
                <c:pt idx="9251">
                  <c:v>1.9</c:v>
                </c:pt>
                <c:pt idx="9252">
                  <c:v>1.86</c:v>
                </c:pt>
                <c:pt idx="9253">
                  <c:v>1.91</c:v>
                </c:pt>
                <c:pt idx="9254">
                  <c:v>1.87</c:v>
                </c:pt>
                <c:pt idx="9255">
                  <c:v>1.85</c:v>
                </c:pt>
                <c:pt idx="9256">
                  <c:v>1.92</c:v>
                </c:pt>
                <c:pt idx="9257">
                  <c:v>1.93</c:v>
                </c:pt>
                <c:pt idx="9258">
                  <c:v>2.02</c:v>
                </c:pt>
                <c:pt idx="9259">
                  <c:v>2.08</c:v>
                </c:pt>
                <c:pt idx="9260">
                  <c:v>2.14</c:v>
                </c:pt>
                <c:pt idx="9261">
                  <c:v>2.15</c:v>
                </c:pt>
                <c:pt idx="9262">
                  <c:v>2.17</c:v>
                </c:pt>
                <c:pt idx="9263">
                  <c:v>2.16</c:v>
                </c:pt>
                <c:pt idx="9264">
                  <c:v>2.13</c:v>
                </c:pt>
                <c:pt idx="9265">
                  <c:v>2.16</c:v>
                </c:pt>
                <c:pt idx="9266">
                  <c:v>2.16</c:v>
                </c:pt>
                <c:pt idx="9267">
                  <c:v>2.14</c:v>
                </c:pt>
                <c:pt idx="9268">
                  <c:v>2.16</c:v>
                </c:pt>
                <c:pt idx="9269">
                  <c:v>2.33</c:v>
                </c:pt>
                <c:pt idx="9270">
                  <c:v>2.2799999999999998</c:v>
                </c:pt>
                <c:pt idx="9271">
                  <c:v>2.2799999999999998</c:v>
                </c:pt>
                <c:pt idx="9272">
                  <c:v>2.3199999999999998</c:v>
                </c:pt>
                <c:pt idx="9273">
                  <c:v>2.2599999999999998</c:v>
                </c:pt>
                <c:pt idx="9274">
                  <c:v>2.2400000000000002</c:v>
                </c:pt>
                <c:pt idx="9275">
                  <c:v>2.23</c:v>
                </c:pt>
                <c:pt idx="9276">
                  <c:v>2.21</c:v>
                </c:pt>
                <c:pt idx="9277">
                  <c:v>2.2000000000000002</c:v>
                </c:pt>
                <c:pt idx="9278">
                  <c:v>2.2400000000000002</c:v>
                </c:pt>
                <c:pt idx="9279">
                  <c:v>2.1800000000000002</c:v>
                </c:pt>
                <c:pt idx="9280">
                  <c:v>2.1800000000000002</c:v>
                </c:pt>
                <c:pt idx="9281">
                  <c:v>2.2000000000000002</c:v>
                </c:pt>
                <c:pt idx="9282">
                  <c:v>2.27</c:v>
                </c:pt>
                <c:pt idx="9283">
                  <c:v>2.29</c:v>
                </c:pt>
                <c:pt idx="9284">
                  <c:v>2.27</c:v>
                </c:pt>
                <c:pt idx="9285">
                  <c:v>2.2799999999999998</c:v>
                </c:pt>
                <c:pt idx="9286">
                  <c:v>2.2999999999999998</c:v>
                </c:pt>
                <c:pt idx="9287">
                  <c:v>2.29</c:v>
                </c:pt>
                <c:pt idx="9288">
                  <c:v>2.39</c:v>
                </c:pt>
                <c:pt idx="9289">
                  <c:v>2.33</c:v>
                </c:pt>
                <c:pt idx="9290">
                  <c:v>2.35</c:v>
                </c:pt>
                <c:pt idx="9291">
                  <c:v>2.35</c:v>
                </c:pt>
                <c:pt idx="9292">
                  <c:v>2.29</c:v>
                </c:pt>
                <c:pt idx="9293">
                  <c:v>2.2799999999999998</c:v>
                </c:pt>
                <c:pt idx="9294">
                  <c:v>2.25</c:v>
                </c:pt>
                <c:pt idx="9295">
                  <c:v>2.29</c:v>
                </c:pt>
                <c:pt idx="9296">
                  <c:v>2.37</c:v>
                </c:pt>
                <c:pt idx="9297">
                  <c:v>2.37</c:v>
                </c:pt>
                <c:pt idx="9298">
                  <c:v>2.41</c:v>
                </c:pt>
                <c:pt idx="9299">
                  <c:v>2.48</c:v>
                </c:pt>
                <c:pt idx="9300">
                  <c:v>2.52</c:v>
                </c:pt>
                <c:pt idx="9301">
                  <c:v>2.46</c:v>
                </c:pt>
                <c:pt idx="9302">
                  <c:v>2.4900000000000002</c:v>
                </c:pt>
                <c:pt idx="9303">
                  <c:v>2.48</c:v>
                </c:pt>
                <c:pt idx="9304">
                  <c:v>2.42</c:v>
                </c:pt>
                <c:pt idx="9305">
                  <c:v>2.38</c:v>
                </c:pt>
                <c:pt idx="9306">
                  <c:v>2.34</c:v>
                </c:pt>
                <c:pt idx="9307">
                  <c:v>2.38</c:v>
                </c:pt>
                <c:pt idx="9308">
                  <c:v>2.36</c:v>
                </c:pt>
                <c:pt idx="9309">
                  <c:v>2.39</c:v>
                </c:pt>
                <c:pt idx="9310">
                  <c:v>2.4300000000000002</c:v>
                </c:pt>
                <c:pt idx="9311">
                  <c:v>2.44</c:v>
                </c:pt>
                <c:pt idx="9312">
                  <c:v>2.46</c:v>
                </c:pt>
                <c:pt idx="9313">
                  <c:v>2.48</c:v>
                </c:pt>
                <c:pt idx="9314">
                  <c:v>2.4500000000000002</c:v>
                </c:pt>
                <c:pt idx="9315">
                  <c:v>2.46</c:v>
                </c:pt>
                <c:pt idx="9316">
                  <c:v>2.46</c:v>
                </c:pt>
                <c:pt idx="9317">
                  <c:v>2.4700000000000002</c:v>
                </c:pt>
                <c:pt idx="9318">
                  <c:v>2.4500000000000002</c:v>
                </c:pt>
                <c:pt idx="9319">
                  <c:v>2.4700000000000002</c:v>
                </c:pt>
                <c:pt idx="9320">
                  <c:v>2.4700000000000002</c:v>
                </c:pt>
                <c:pt idx="9321">
                  <c:v>2.35</c:v>
                </c:pt>
                <c:pt idx="9322">
                  <c:v>2.42</c:v>
                </c:pt>
                <c:pt idx="9323">
                  <c:v>2.41</c:v>
                </c:pt>
                <c:pt idx="9324">
                  <c:v>2.37</c:v>
                </c:pt>
                <c:pt idx="9325">
                  <c:v>2.3199999999999998</c:v>
                </c:pt>
                <c:pt idx="9326">
                  <c:v>2.27</c:v>
                </c:pt>
                <c:pt idx="9327">
                  <c:v>2.3199999999999998</c:v>
                </c:pt>
                <c:pt idx="9328">
                  <c:v>2.2999999999999998</c:v>
                </c:pt>
                <c:pt idx="9329">
                  <c:v>2.31</c:v>
                </c:pt>
                <c:pt idx="9330">
                  <c:v>2.33</c:v>
                </c:pt>
                <c:pt idx="9331">
                  <c:v>2.3199999999999998</c:v>
                </c:pt>
                <c:pt idx="9332">
                  <c:v>2.29</c:v>
                </c:pt>
                <c:pt idx="9333">
                  <c:v>2.33</c:v>
                </c:pt>
                <c:pt idx="9334">
                  <c:v>2.2799999999999998</c:v>
                </c:pt>
                <c:pt idx="9335">
                  <c:v>2.2599999999999998</c:v>
                </c:pt>
                <c:pt idx="9336">
                  <c:v>2.31</c:v>
                </c:pt>
                <c:pt idx="9337">
                  <c:v>2.36</c:v>
                </c:pt>
                <c:pt idx="9338">
                  <c:v>2.35</c:v>
                </c:pt>
                <c:pt idx="9339">
                  <c:v>2.38</c:v>
                </c:pt>
                <c:pt idx="9340">
                  <c:v>2.35</c:v>
                </c:pt>
                <c:pt idx="9341">
                  <c:v>2.2799999999999998</c:v>
                </c:pt>
                <c:pt idx="9342">
                  <c:v>2.27</c:v>
                </c:pt>
                <c:pt idx="9343">
                  <c:v>2.2999999999999998</c:v>
                </c:pt>
                <c:pt idx="9344">
                  <c:v>2.23</c:v>
                </c:pt>
                <c:pt idx="9345">
                  <c:v>2.2000000000000002</c:v>
                </c:pt>
                <c:pt idx="9346">
                  <c:v>2.2000000000000002</c:v>
                </c:pt>
                <c:pt idx="9347">
                  <c:v>2.21</c:v>
                </c:pt>
                <c:pt idx="9348">
                  <c:v>2.2200000000000002</c:v>
                </c:pt>
                <c:pt idx="9349">
                  <c:v>2.2200000000000002</c:v>
                </c:pt>
                <c:pt idx="9350">
                  <c:v>2.2200000000000002</c:v>
                </c:pt>
                <c:pt idx="9351">
                  <c:v>2.2599999999999998</c:v>
                </c:pt>
                <c:pt idx="9352">
                  <c:v>2.3199999999999998</c:v>
                </c:pt>
                <c:pt idx="9353">
                  <c:v>2.31</c:v>
                </c:pt>
                <c:pt idx="9354">
                  <c:v>2.37</c:v>
                </c:pt>
                <c:pt idx="9355">
                  <c:v>2.37</c:v>
                </c:pt>
                <c:pt idx="9356">
                  <c:v>2.34</c:v>
                </c:pt>
                <c:pt idx="9357">
                  <c:v>2.4500000000000002</c:v>
                </c:pt>
                <c:pt idx="9358">
                  <c:v>2.46</c:v>
                </c:pt>
                <c:pt idx="9359">
                  <c:v>2.4300000000000002</c:v>
                </c:pt>
                <c:pt idx="9360">
                  <c:v>2.4</c:v>
                </c:pt>
                <c:pt idx="9361">
                  <c:v>2.4</c:v>
                </c:pt>
                <c:pt idx="9362">
                  <c:v>2.36</c:v>
                </c:pt>
                <c:pt idx="9363">
                  <c:v>2.42</c:v>
                </c:pt>
                <c:pt idx="9364">
                  <c:v>2.52</c:v>
                </c:pt>
                <c:pt idx="9365">
                  <c:v>2.5</c:v>
                </c:pt>
                <c:pt idx="9366">
                  <c:v>2.44</c:v>
                </c:pt>
                <c:pt idx="9367">
                  <c:v>2.44</c:v>
                </c:pt>
                <c:pt idx="9368">
                  <c:v>2.42</c:v>
                </c:pt>
                <c:pt idx="9369">
                  <c:v>2.46</c:v>
                </c:pt>
                <c:pt idx="9370">
                  <c:v>2.4700000000000002</c:v>
                </c:pt>
                <c:pt idx="9371">
                  <c:v>2.5099999999999998</c:v>
                </c:pt>
                <c:pt idx="9372">
                  <c:v>2.5099999999999998</c:v>
                </c:pt>
                <c:pt idx="9373">
                  <c:v>2.54</c:v>
                </c:pt>
                <c:pt idx="9374">
                  <c:v>2.58</c:v>
                </c:pt>
                <c:pt idx="9375">
                  <c:v>2.58</c:v>
                </c:pt>
                <c:pt idx="9376">
                  <c:v>2.56</c:v>
                </c:pt>
                <c:pt idx="9377">
                  <c:v>2.5099999999999998</c:v>
                </c:pt>
                <c:pt idx="9378">
                  <c:v>2.5499999999999998</c:v>
                </c:pt>
                <c:pt idx="9379">
                  <c:v>2.5499999999999998</c:v>
                </c:pt>
                <c:pt idx="9380">
                  <c:v>2.54</c:v>
                </c:pt>
                <c:pt idx="9381">
                  <c:v>2.5499999999999998</c:v>
                </c:pt>
                <c:pt idx="9382">
                  <c:v>2.5099999999999998</c:v>
                </c:pt>
                <c:pt idx="9383">
                  <c:v>2.57</c:v>
                </c:pt>
                <c:pt idx="9384">
                  <c:v>2.59</c:v>
                </c:pt>
                <c:pt idx="9385">
                  <c:v>2.52</c:v>
                </c:pt>
                <c:pt idx="9386">
                  <c:v>2.56</c:v>
                </c:pt>
                <c:pt idx="9387">
                  <c:v>2.61</c:v>
                </c:pt>
                <c:pt idx="9388">
                  <c:v>2.58</c:v>
                </c:pt>
                <c:pt idx="9389">
                  <c:v>2.62</c:v>
                </c:pt>
                <c:pt idx="9390">
                  <c:v>2.6</c:v>
                </c:pt>
                <c:pt idx="9391">
                  <c:v>2.66</c:v>
                </c:pt>
                <c:pt idx="9392">
                  <c:v>2.61</c:v>
                </c:pt>
                <c:pt idx="9393">
                  <c:v>2.6</c:v>
                </c:pt>
                <c:pt idx="9394">
                  <c:v>2.58</c:v>
                </c:pt>
                <c:pt idx="9395">
                  <c:v>2.56</c:v>
                </c:pt>
                <c:pt idx="9396">
                  <c:v>2.58</c:v>
                </c:pt>
                <c:pt idx="9397">
                  <c:v>2.5299999999999998</c:v>
                </c:pt>
                <c:pt idx="9398">
                  <c:v>2.4900000000000002</c:v>
                </c:pt>
                <c:pt idx="9399">
                  <c:v>2.4500000000000002</c:v>
                </c:pt>
                <c:pt idx="9400">
                  <c:v>2.4900000000000002</c:v>
                </c:pt>
                <c:pt idx="9401">
                  <c:v>2.4900000000000002</c:v>
                </c:pt>
                <c:pt idx="9402">
                  <c:v>2.4500000000000002</c:v>
                </c:pt>
                <c:pt idx="9403">
                  <c:v>2.44</c:v>
                </c:pt>
                <c:pt idx="9404">
                  <c:v>2.4500000000000002</c:v>
                </c:pt>
                <c:pt idx="9405">
                  <c:v>2.4300000000000002</c:v>
                </c:pt>
                <c:pt idx="9406">
                  <c:v>2.4</c:v>
                </c:pt>
                <c:pt idx="9407">
                  <c:v>2.38</c:v>
                </c:pt>
                <c:pt idx="9408">
                  <c:v>2.41</c:v>
                </c:pt>
                <c:pt idx="9409">
                  <c:v>2.39</c:v>
                </c:pt>
                <c:pt idx="9410">
                  <c:v>2.33</c:v>
                </c:pt>
                <c:pt idx="9411">
                  <c:v>2.36</c:v>
                </c:pt>
                <c:pt idx="9412">
                  <c:v>2.33</c:v>
                </c:pt>
                <c:pt idx="9413">
                  <c:v>2.31</c:v>
                </c:pt>
                <c:pt idx="9414">
                  <c:v>2.33</c:v>
                </c:pt>
                <c:pt idx="9415">
                  <c:v>2.38</c:v>
                </c:pt>
                <c:pt idx="9416">
                  <c:v>2.4</c:v>
                </c:pt>
                <c:pt idx="9417">
                  <c:v>2.41</c:v>
                </c:pt>
                <c:pt idx="9418">
                  <c:v>2.38</c:v>
                </c:pt>
                <c:pt idx="9419">
                  <c:v>2.4</c:v>
                </c:pt>
                <c:pt idx="9420">
                  <c:v>2.4500000000000002</c:v>
                </c:pt>
                <c:pt idx="9421">
                  <c:v>2.41</c:v>
                </c:pt>
                <c:pt idx="9422">
                  <c:v>2.4300000000000002</c:v>
                </c:pt>
                <c:pt idx="9423">
                  <c:v>2.4</c:v>
                </c:pt>
                <c:pt idx="9424">
                  <c:v>2.4</c:v>
                </c:pt>
                <c:pt idx="9425">
                  <c:v>2.42</c:v>
                </c:pt>
                <c:pt idx="9426">
                  <c:v>2.4</c:v>
                </c:pt>
                <c:pt idx="9427">
                  <c:v>2.4</c:v>
                </c:pt>
                <c:pt idx="9428">
                  <c:v>2.36</c:v>
                </c:pt>
                <c:pt idx="9429">
                  <c:v>2.34</c:v>
                </c:pt>
                <c:pt idx="9430">
                  <c:v>2.3199999999999998</c:v>
                </c:pt>
                <c:pt idx="9431">
                  <c:v>2.33</c:v>
                </c:pt>
                <c:pt idx="9432">
                  <c:v>2.2799999999999998</c:v>
                </c:pt>
                <c:pt idx="9433">
                  <c:v>2.37</c:v>
                </c:pt>
                <c:pt idx="9434">
                  <c:v>2.37</c:v>
                </c:pt>
                <c:pt idx="9435">
                  <c:v>2.37</c:v>
                </c:pt>
                <c:pt idx="9436">
                  <c:v>2.42</c:v>
                </c:pt>
                <c:pt idx="9437">
                  <c:v>2.42</c:v>
                </c:pt>
                <c:pt idx="9438">
                  <c:v>2.4</c:v>
                </c:pt>
                <c:pt idx="9439">
                  <c:v>2.36</c:v>
                </c:pt>
                <c:pt idx="9440">
                  <c:v>2.3199999999999998</c:v>
                </c:pt>
                <c:pt idx="9441">
                  <c:v>2.29</c:v>
                </c:pt>
                <c:pt idx="9442">
                  <c:v>2.3199999999999998</c:v>
                </c:pt>
                <c:pt idx="9443">
                  <c:v>2.3199999999999998</c:v>
                </c:pt>
                <c:pt idx="9444">
                  <c:v>2.31</c:v>
                </c:pt>
                <c:pt idx="9445">
                  <c:v>2.34</c:v>
                </c:pt>
                <c:pt idx="9446">
                  <c:v>2.2999999999999998</c:v>
                </c:pt>
                <c:pt idx="9447">
                  <c:v>2.27</c:v>
                </c:pt>
                <c:pt idx="9448">
                  <c:v>2.2799999999999998</c:v>
                </c:pt>
                <c:pt idx="9449">
                  <c:v>2.2599999999999998</c:v>
                </c:pt>
                <c:pt idx="9450">
                  <c:v>2.2400000000000002</c:v>
                </c:pt>
                <c:pt idx="9451">
                  <c:v>2.2799999999999998</c:v>
                </c:pt>
                <c:pt idx="9452">
                  <c:v>2.29</c:v>
                </c:pt>
                <c:pt idx="9453">
                  <c:v>2.33</c:v>
                </c:pt>
                <c:pt idx="9454">
                  <c:v>2.35</c:v>
                </c:pt>
                <c:pt idx="9455">
                  <c:v>2.34</c:v>
                </c:pt>
                <c:pt idx="9456">
                  <c:v>2.31</c:v>
                </c:pt>
                <c:pt idx="9457">
                  <c:v>2.2999999999999998</c:v>
                </c:pt>
                <c:pt idx="9458">
                  <c:v>2.29</c:v>
                </c:pt>
                <c:pt idx="9459">
                  <c:v>2.34</c:v>
                </c:pt>
                <c:pt idx="9460">
                  <c:v>2.2799999999999998</c:v>
                </c:pt>
                <c:pt idx="9461">
                  <c:v>2.2599999999999998</c:v>
                </c:pt>
                <c:pt idx="9462">
                  <c:v>2.2799999999999998</c:v>
                </c:pt>
                <c:pt idx="9463">
                  <c:v>2.25</c:v>
                </c:pt>
                <c:pt idx="9464">
                  <c:v>2.2599999999999998</c:v>
                </c:pt>
                <c:pt idx="9465">
                  <c:v>2.2999999999999998</c:v>
                </c:pt>
                <c:pt idx="9466">
                  <c:v>2.31</c:v>
                </c:pt>
                <c:pt idx="9467">
                  <c:v>2.2799999999999998</c:v>
                </c:pt>
                <c:pt idx="9468">
                  <c:v>2.27</c:v>
                </c:pt>
                <c:pt idx="9469">
                  <c:v>2.27</c:v>
                </c:pt>
                <c:pt idx="9470">
                  <c:v>2.25</c:v>
                </c:pt>
                <c:pt idx="9471">
                  <c:v>2.2599999999999998</c:v>
                </c:pt>
                <c:pt idx="9472">
                  <c:v>2.27</c:v>
                </c:pt>
                <c:pt idx="9473">
                  <c:v>2.25</c:v>
                </c:pt>
                <c:pt idx="9474">
                  <c:v>2.2200000000000002</c:v>
                </c:pt>
                <c:pt idx="9475">
                  <c:v>2.1800000000000002</c:v>
                </c:pt>
                <c:pt idx="9476">
                  <c:v>2.2000000000000002</c:v>
                </c:pt>
                <c:pt idx="9477">
                  <c:v>2.1800000000000002</c:v>
                </c:pt>
                <c:pt idx="9478">
                  <c:v>2.21</c:v>
                </c:pt>
                <c:pt idx="9479">
                  <c:v>2.21</c:v>
                </c:pt>
                <c:pt idx="9480">
                  <c:v>2.2200000000000002</c:v>
                </c:pt>
                <c:pt idx="9481">
                  <c:v>2.25</c:v>
                </c:pt>
                <c:pt idx="9482">
                  <c:v>2.2200000000000002</c:v>
                </c:pt>
                <c:pt idx="9483">
                  <c:v>2.15</c:v>
                </c:pt>
                <c:pt idx="9484">
                  <c:v>2.12</c:v>
                </c:pt>
                <c:pt idx="9485">
                  <c:v>2.14</c:v>
                </c:pt>
                <c:pt idx="9486">
                  <c:v>2.1800000000000002</c:v>
                </c:pt>
                <c:pt idx="9487">
                  <c:v>2.17</c:v>
                </c:pt>
                <c:pt idx="9488">
                  <c:v>2.17</c:v>
                </c:pt>
                <c:pt idx="9489">
                  <c:v>2.19</c:v>
                </c:pt>
                <c:pt idx="9490">
                  <c:v>2.17</c:v>
                </c:pt>
                <c:pt idx="9491">
                  <c:v>2.13</c:v>
                </c:pt>
                <c:pt idx="9492">
                  <c:v>2.0699999999999998</c:v>
                </c:pt>
                <c:pt idx="9493">
                  <c:v>2.08</c:v>
                </c:pt>
                <c:pt idx="9494">
                  <c:v>2.11</c:v>
                </c:pt>
                <c:pt idx="9495">
                  <c:v>2.15</c:v>
                </c:pt>
                <c:pt idx="9496">
                  <c:v>2.19</c:v>
                </c:pt>
                <c:pt idx="9497">
                  <c:v>2.2000000000000002</c:v>
                </c:pt>
                <c:pt idx="9498">
                  <c:v>2.19</c:v>
                </c:pt>
                <c:pt idx="9499">
                  <c:v>2.19</c:v>
                </c:pt>
                <c:pt idx="9500">
                  <c:v>2.19</c:v>
                </c:pt>
                <c:pt idx="9501">
                  <c:v>2.19</c:v>
                </c:pt>
                <c:pt idx="9502">
                  <c:v>2.21</c:v>
                </c:pt>
                <c:pt idx="9503">
                  <c:v>2.16</c:v>
                </c:pt>
                <c:pt idx="9504">
                  <c:v>2.15</c:v>
                </c:pt>
                <c:pt idx="9505">
                  <c:v>2.12</c:v>
                </c:pt>
                <c:pt idx="9506">
                  <c:v>2.15</c:v>
                </c:pt>
                <c:pt idx="9507">
                  <c:v>2.13</c:v>
                </c:pt>
                <c:pt idx="9508">
                  <c:v>2.16</c:v>
                </c:pt>
                <c:pt idx="9509">
                  <c:v>2.13</c:v>
                </c:pt>
                <c:pt idx="9510">
                  <c:v>2.15</c:v>
                </c:pt>
                <c:pt idx="9511">
                  <c:v>2.1</c:v>
                </c:pt>
                <c:pt idx="9512">
                  <c:v>2.09</c:v>
                </c:pt>
                <c:pt idx="9513">
                  <c:v>2.0699999999999998</c:v>
                </c:pt>
                <c:pt idx="9514">
                  <c:v>2.09</c:v>
                </c:pt>
                <c:pt idx="9515">
                  <c:v>2.06</c:v>
                </c:pt>
                <c:pt idx="9516">
                  <c:v>2.11</c:v>
                </c:pt>
                <c:pt idx="9517">
                  <c:v>2.15</c:v>
                </c:pt>
                <c:pt idx="9518">
                  <c:v>2.13</c:v>
                </c:pt>
                <c:pt idx="9519">
                  <c:v>2.11</c:v>
                </c:pt>
                <c:pt idx="9520">
                  <c:v>2.0699999999999998</c:v>
                </c:pt>
                <c:pt idx="9521">
                  <c:v>2.06</c:v>
                </c:pt>
                <c:pt idx="9522">
                  <c:v>2.09</c:v>
                </c:pt>
                <c:pt idx="9523">
                  <c:v>2.0499999999999998</c:v>
                </c:pt>
                <c:pt idx="9524">
                  <c:v>2.0699999999999998</c:v>
                </c:pt>
                <c:pt idx="9525">
                  <c:v>2.0699999999999998</c:v>
                </c:pt>
                <c:pt idx="9526">
                  <c:v>2.0499999999999998</c:v>
                </c:pt>
                <c:pt idx="9527">
                  <c:v>2</c:v>
                </c:pt>
                <c:pt idx="9528">
                  <c:v>1.99</c:v>
                </c:pt>
                <c:pt idx="9529">
                  <c:v>1.98</c:v>
                </c:pt>
                <c:pt idx="9530">
                  <c:v>1.99</c:v>
                </c:pt>
                <c:pt idx="9531">
                  <c:v>1.98</c:v>
                </c:pt>
                <c:pt idx="9532">
                  <c:v>1.99</c:v>
                </c:pt>
                <c:pt idx="9533">
                  <c:v>1.95</c:v>
                </c:pt>
                <c:pt idx="9534">
                  <c:v>1.96</c:v>
                </c:pt>
                <c:pt idx="9535">
                  <c:v>1.93</c:v>
                </c:pt>
                <c:pt idx="9536">
                  <c:v>2.0099999999999998</c:v>
                </c:pt>
                <c:pt idx="9537">
                  <c:v>2.0499999999999998</c:v>
                </c:pt>
                <c:pt idx="9538">
                  <c:v>2.0499999999999998</c:v>
                </c:pt>
                <c:pt idx="9539">
                  <c:v>2.04</c:v>
                </c:pt>
                <c:pt idx="9540">
                  <c:v>2.02</c:v>
                </c:pt>
                <c:pt idx="9541">
                  <c:v>2.0099999999999998</c:v>
                </c:pt>
                <c:pt idx="9542">
                  <c:v>1.99</c:v>
                </c:pt>
                <c:pt idx="9543">
                  <c:v>1.99</c:v>
                </c:pt>
                <c:pt idx="9544">
                  <c:v>1.97</c:v>
                </c:pt>
                <c:pt idx="9545">
                  <c:v>2.0099999999999998</c:v>
                </c:pt>
                <c:pt idx="9546">
                  <c:v>2</c:v>
                </c:pt>
                <c:pt idx="9547">
                  <c:v>1.98</c:v>
                </c:pt>
                <c:pt idx="9548">
                  <c:v>1.92</c:v>
                </c:pt>
                <c:pt idx="9549">
                  <c:v>1.95</c:v>
                </c:pt>
                <c:pt idx="9550">
                  <c:v>1.94</c:v>
                </c:pt>
                <c:pt idx="9551">
                  <c:v>1.94</c:v>
                </c:pt>
                <c:pt idx="9552">
                  <c:v>1.92</c:v>
                </c:pt>
                <c:pt idx="9553">
                  <c:v>1.87</c:v>
                </c:pt>
                <c:pt idx="9554">
                  <c:v>1.86</c:v>
                </c:pt>
                <c:pt idx="9555">
                  <c:v>1.87</c:v>
                </c:pt>
                <c:pt idx="9556">
                  <c:v>1.86</c:v>
                </c:pt>
                <c:pt idx="9557">
                  <c:v>1.84</c:v>
                </c:pt>
                <c:pt idx="9558">
                  <c:v>1.87</c:v>
                </c:pt>
                <c:pt idx="9559">
                  <c:v>1.89</c:v>
                </c:pt>
                <c:pt idx="9560">
                  <c:v>1.89</c:v>
                </c:pt>
                <c:pt idx="9561">
                  <c:v>1.91</c:v>
                </c:pt>
                <c:pt idx="9562">
                  <c:v>1.94</c:v>
                </c:pt>
                <c:pt idx="9563">
                  <c:v>1.94</c:v>
                </c:pt>
                <c:pt idx="9564">
                  <c:v>1.94</c:v>
                </c:pt>
                <c:pt idx="9565">
                  <c:v>1.96</c:v>
                </c:pt>
                <c:pt idx="9566">
                  <c:v>1.96</c:v>
                </c:pt>
                <c:pt idx="9567">
                  <c:v>2.04</c:v>
                </c:pt>
                <c:pt idx="9568">
                  <c:v>2.02</c:v>
                </c:pt>
                <c:pt idx="9569">
                  <c:v>2.0499999999999998</c:v>
                </c:pt>
                <c:pt idx="9570">
                  <c:v>2.0299999999999998</c:v>
                </c:pt>
                <c:pt idx="9571">
                  <c:v>2.04</c:v>
                </c:pt>
                <c:pt idx="9572">
                  <c:v>2</c:v>
                </c:pt>
                <c:pt idx="9573">
                  <c:v>1.99</c:v>
                </c:pt>
                <c:pt idx="9574">
                  <c:v>1.97</c:v>
                </c:pt>
                <c:pt idx="9575">
                  <c:v>1.98</c:v>
                </c:pt>
                <c:pt idx="9576">
                  <c:v>1.96</c:v>
                </c:pt>
                <c:pt idx="9577">
                  <c:v>1.95</c:v>
                </c:pt>
                <c:pt idx="9578">
                  <c:v>1.92</c:v>
                </c:pt>
                <c:pt idx="9579">
                  <c:v>1.94</c:v>
                </c:pt>
                <c:pt idx="9580">
                  <c:v>1.89</c:v>
                </c:pt>
                <c:pt idx="9581">
                  <c:v>1.91</c:v>
                </c:pt>
                <c:pt idx="9582">
                  <c:v>1.88</c:v>
                </c:pt>
                <c:pt idx="9583">
                  <c:v>1.89</c:v>
                </c:pt>
                <c:pt idx="9584">
                  <c:v>1.84</c:v>
                </c:pt>
                <c:pt idx="9585">
                  <c:v>1.89</c:v>
                </c:pt>
                <c:pt idx="9586">
                  <c:v>1.88</c:v>
                </c:pt>
                <c:pt idx="9587">
                  <c:v>1.86</c:v>
                </c:pt>
                <c:pt idx="9588">
                  <c:v>1.82</c:v>
                </c:pt>
                <c:pt idx="9589">
                  <c:v>1.81</c:v>
                </c:pt>
                <c:pt idx="9590">
                  <c:v>1.82</c:v>
                </c:pt>
                <c:pt idx="9591">
                  <c:v>1.83</c:v>
                </c:pt>
                <c:pt idx="9592">
                  <c:v>1.83</c:v>
                </c:pt>
                <c:pt idx="9593">
                  <c:v>1.85</c:v>
                </c:pt>
                <c:pt idx="9594">
                  <c:v>1.84</c:v>
                </c:pt>
                <c:pt idx="9595">
                  <c:v>1.88</c:v>
                </c:pt>
                <c:pt idx="9596">
                  <c:v>1.88</c:v>
                </c:pt>
                <c:pt idx="9597">
                  <c:v>1.86</c:v>
                </c:pt>
                <c:pt idx="9598">
                  <c:v>1.88</c:v>
                </c:pt>
                <c:pt idx="9599">
                  <c:v>1.86</c:v>
                </c:pt>
                <c:pt idx="9600">
                  <c:v>1.84</c:v>
                </c:pt>
                <c:pt idx="9601">
                  <c:v>1.85</c:v>
                </c:pt>
                <c:pt idx="9602">
                  <c:v>1.84</c:v>
                </c:pt>
                <c:pt idx="9603">
                  <c:v>1.83</c:v>
                </c:pt>
                <c:pt idx="9604">
                  <c:v>1.84</c:v>
                </c:pt>
                <c:pt idx="9605">
                  <c:v>1.85</c:v>
                </c:pt>
                <c:pt idx="9606">
                  <c:v>1.81</c:v>
                </c:pt>
                <c:pt idx="9607">
                  <c:v>1.83</c:v>
                </c:pt>
                <c:pt idx="9608">
                  <c:v>1.82</c:v>
                </c:pt>
                <c:pt idx="9609">
                  <c:v>1.82</c:v>
                </c:pt>
                <c:pt idx="9610">
                  <c:v>1.78</c:v>
                </c:pt>
                <c:pt idx="9611">
                  <c:v>1.8</c:v>
                </c:pt>
                <c:pt idx="9612">
                  <c:v>1.79</c:v>
                </c:pt>
                <c:pt idx="9613">
                  <c:v>1.82</c:v>
                </c:pt>
                <c:pt idx="9614">
                  <c:v>1.81</c:v>
                </c:pt>
                <c:pt idx="9615">
                  <c:v>1.78</c:v>
                </c:pt>
                <c:pt idx="9616">
                  <c:v>1.77</c:v>
                </c:pt>
                <c:pt idx="9617">
                  <c:v>1.76</c:v>
                </c:pt>
                <c:pt idx="9618">
                  <c:v>1.71</c:v>
                </c:pt>
                <c:pt idx="9619">
                  <c:v>1.71</c:v>
                </c:pt>
                <c:pt idx="9620">
                  <c:v>1.73</c:v>
                </c:pt>
                <c:pt idx="9621">
                  <c:v>1.73</c:v>
                </c:pt>
                <c:pt idx="9622">
                  <c:v>1.72</c:v>
                </c:pt>
                <c:pt idx="9623">
                  <c:v>1.7</c:v>
                </c:pt>
                <c:pt idx="9624">
                  <c:v>1.66</c:v>
                </c:pt>
                <c:pt idx="9625">
                  <c:v>1.62</c:v>
                </c:pt>
                <c:pt idx="9626">
                  <c:v>1.58</c:v>
                </c:pt>
                <c:pt idx="9627">
                  <c:v>1.59</c:v>
                </c:pt>
                <c:pt idx="9628">
                  <c:v>1.57</c:v>
                </c:pt>
                <c:pt idx="9629">
                  <c:v>1.54</c:v>
                </c:pt>
                <c:pt idx="9630">
                  <c:v>1.52</c:v>
                </c:pt>
                <c:pt idx="9631">
                  <c:v>1.49</c:v>
                </c:pt>
                <c:pt idx="9632">
                  <c:v>1.52</c:v>
                </c:pt>
                <c:pt idx="9633">
                  <c:v>1.55</c:v>
                </c:pt>
                <c:pt idx="9634">
                  <c:v>1.5</c:v>
                </c:pt>
                <c:pt idx="9635">
                  <c:v>1.46</c:v>
                </c:pt>
                <c:pt idx="9636">
                  <c:v>1.53</c:v>
                </c:pt>
                <c:pt idx="9637">
                  <c:v>1.54</c:v>
                </c:pt>
                <c:pt idx="9638">
                  <c:v>1.52</c:v>
                </c:pt>
                <c:pt idx="9639">
                  <c:v>1.5</c:v>
                </c:pt>
                <c:pt idx="9640">
                  <c:v>1.51</c:v>
                </c:pt>
                <c:pt idx="9641">
                  <c:v>1.5</c:v>
                </c:pt>
                <c:pt idx="9642">
                  <c:v>1.46</c:v>
                </c:pt>
                <c:pt idx="9643">
                  <c:v>1.36</c:v>
                </c:pt>
                <c:pt idx="9644">
                  <c:v>1.32</c:v>
                </c:pt>
                <c:pt idx="9645">
                  <c:v>1.34</c:v>
                </c:pt>
                <c:pt idx="9646">
                  <c:v>1.41</c:v>
                </c:pt>
                <c:pt idx="9647">
                  <c:v>1.39</c:v>
                </c:pt>
                <c:pt idx="9648">
                  <c:v>1.36</c:v>
                </c:pt>
                <c:pt idx="9649">
                  <c:v>1.37</c:v>
                </c:pt>
                <c:pt idx="9650">
                  <c:v>1.35</c:v>
                </c:pt>
                <c:pt idx="9651">
                  <c:v>1.33</c:v>
                </c:pt>
                <c:pt idx="9652">
                  <c:v>1.34</c:v>
                </c:pt>
                <c:pt idx="9653">
                  <c:v>1.29</c:v>
                </c:pt>
                <c:pt idx="9654">
                  <c:v>1.34</c:v>
                </c:pt>
                <c:pt idx="9655">
                  <c:v>1.37</c:v>
                </c:pt>
                <c:pt idx="9656">
                  <c:v>1.29</c:v>
                </c:pt>
                <c:pt idx="9657">
                  <c:v>1.29</c:v>
                </c:pt>
                <c:pt idx="9658">
                  <c:v>1.29</c:v>
                </c:pt>
                <c:pt idx="9659">
                  <c:v>1.23</c:v>
                </c:pt>
                <c:pt idx="9660">
                  <c:v>1.26</c:v>
                </c:pt>
                <c:pt idx="9661">
                  <c:v>1.21</c:v>
                </c:pt>
                <c:pt idx="9662">
                  <c:v>1.19</c:v>
                </c:pt>
                <c:pt idx="9663">
                  <c:v>1.27</c:v>
                </c:pt>
                <c:pt idx="9664">
                  <c:v>1.29</c:v>
                </c:pt>
                <c:pt idx="9665">
                  <c:v>1.31</c:v>
                </c:pt>
                <c:pt idx="9666">
                  <c:v>1.3</c:v>
                </c:pt>
                <c:pt idx="9667">
                  <c:v>1.31</c:v>
                </c:pt>
                <c:pt idx="9668">
                  <c:v>1.34</c:v>
                </c:pt>
                <c:pt idx="9669">
                  <c:v>1.33</c:v>
                </c:pt>
                <c:pt idx="9670">
                  <c:v>1.38</c:v>
                </c:pt>
                <c:pt idx="9671">
                  <c:v>1.36</c:v>
                </c:pt>
                <c:pt idx="9672">
                  <c:v>1.44</c:v>
                </c:pt>
                <c:pt idx="9673">
                  <c:v>1.45</c:v>
                </c:pt>
                <c:pt idx="9674">
                  <c:v>1.44</c:v>
                </c:pt>
                <c:pt idx="9675">
                  <c:v>1.46</c:v>
                </c:pt>
                <c:pt idx="9676">
                  <c:v>1.42</c:v>
                </c:pt>
                <c:pt idx="9677">
                  <c:v>1.39</c:v>
                </c:pt>
                <c:pt idx="9678">
                  <c:v>1.35</c:v>
                </c:pt>
                <c:pt idx="9679">
                  <c:v>1.37</c:v>
                </c:pt>
                <c:pt idx="9680">
                  <c:v>1.37</c:v>
                </c:pt>
                <c:pt idx="9681">
                  <c:v>1.42</c:v>
                </c:pt>
                <c:pt idx="9682">
                  <c:v>1.44</c:v>
                </c:pt>
                <c:pt idx="9683">
                  <c:v>1.46</c:v>
                </c:pt>
                <c:pt idx="9684">
                  <c:v>1.46</c:v>
                </c:pt>
                <c:pt idx="9685">
                  <c:v>1.51</c:v>
                </c:pt>
                <c:pt idx="9686">
                  <c:v>1.5</c:v>
                </c:pt>
                <c:pt idx="9687">
                  <c:v>1.44</c:v>
                </c:pt>
                <c:pt idx="9688">
                  <c:v>1.41</c:v>
                </c:pt>
                <c:pt idx="9689">
                  <c:v>1.43</c:v>
                </c:pt>
                <c:pt idx="9690">
                  <c:v>1.45</c:v>
                </c:pt>
                <c:pt idx="9691">
                  <c:v>1.44</c:v>
                </c:pt>
                <c:pt idx="9692">
                  <c:v>1.36</c:v>
                </c:pt>
                <c:pt idx="9693">
                  <c:v>1.36</c:v>
                </c:pt>
                <c:pt idx="9694">
                  <c:v>1.35</c:v>
                </c:pt>
                <c:pt idx="9695">
                  <c:v>1.33</c:v>
                </c:pt>
                <c:pt idx="9696">
                  <c:v>1.32</c:v>
                </c:pt>
                <c:pt idx="9697">
                  <c:v>1.3</c:v>
                </c:pt>
                <c:pt idx="9698">
                  <c:v>1.34</c:v>
                </c:pt>
                <c:pt idx="9699">
                  <c:v>1.4</c:v>
                </c:pt>
                <c:pt idx="9700">
                  <c:v>1.37</c:v>
                </c:pt>
                <c:pt idx="9701">
                  <c:v>1.38</c:v>
                </c:pt>
                <c:pt idx="9702">
                  <c:v>1.38</c:v>
                </c:pt>
                <c:pt idx="9703">
                  <c:v>1.32</c:v>
                </c:pt>
                <c:pt idx="9704">
                  <c:v>1.37</c:v>
                </c:pt>
                <c:pt idx="9705">
                  <c:v>1.36</c:v>
                </c:pt>
                <c:pt idx="9706">
                  <c:v>1.41</c:v>
                </c:pt>
                <c:pt idx="9707">
                  <c:v>1.37</c:v>
                </c:pt>
                <c:pt idx="9708">
                  <c:v>1.38</c:v>
                </c:pt>
                <c:pt idx="9709">
                  <c:v>1.41</c:v>
                </c:pt>
                <c:pt idx="9710">
                  <c:v>1.39</c:v>
                </c:pt>
                <c:pt idx="9711">
                  <c:v>1.4</c:v>
                </c:pt>
                <c:pt idx="9712">
                  <c:v>1.37</c:v>
                </c:pt>
                <c:pt idx="9713">
                  <c:v>1.4</c:v>
                </c:pt>
                <c:pt idx="9714">
                  <c:v>1.4</c:v>
                </c:pt>
                <c:pt idx="9715">
                  <c:v>1.36</c:v>
                </c:pt>
                <c:pt idx="9716">
                  <c:v>1.35</c:v>
                </c:pt>
                <c:pt idx="9717">
                  <c:v>1.37</c:v>
                </c:pt>
                <c:pt idx="9718">
                  <c:v>1.42</c:v>
                </c:pt>
                <c:pt idx="9719">
                  <c:v>1.41</c:v>
                </c:pt>
                <c:pt idx="9720">
                  <c:v>1.39</c:v>
                </c:pt>
                <c:pt idx="9721">
                  <c:v>1.4</c:v>
                </c:pt>
                <c:pt idx="9722">
                  <c:v>1.44</c:v>
                </c:pt>
                <c:pt idx="9723">
                  <c:v>1.5</c:v>
                </c:pt>
                <c:pt idx="9724">
                  <c:v>1.47</c:v>
                </c:pt>
                <c:pt idx="9725">
                  <c:v>1.52</c:v>
                </c:pt>
                <c:pt idx="9726">
                  <c:v>1.56</c:v>
                </c:pt>
                <c:pt idx="9727">
                  <c:v>1.57</c:v>
                </c:pt>
                <c:pt idx="9728">
                  <c:v>1.6</c:v>
                </c:pt>
                <c:pt idx="9729">
                  <c:v>1.55</c:v>
                </c:pt>
                <c:pt idx="9730">
                  <c:v>1.57</c:v>
                </c:pt>
                <c:pt idx="9731">
                  <c:v>1.66</c:v>
                </c:pt>
                <c:pt idx="9732">
                  <c:v>1.67</c:v>
                </c:pt>
                <c:pt idx="9733">
                  <c:v>1.68</c:v>
                </c:pt>
                <c:pt idx="9734">
                  <c:v>1.67</c:v>
                </c:pt>
                <c:pt idx="9735">
                  <c:v>1.59</c:v>
                </c:pt>
                <c:pt idx="9736">
                  <c:v>1.65</c:v>
                </c:pt>
                <c:pt idx="9737">
                  <c:v>1.64</c:v>
                </c:pt>
                <c:pt idx="9738">
                  <c:v>1.66</c:v>
                </c:pt>
                <c:pt idx="9739">
                  <c:v>1.59</c:v>
                </c:pt>
                <c:pt idx="9740">
                  <c:v>1.57</c:v>
                </c:pt>
                <c:pt idx="9741">
                  <c:v>1.5</c:v>
                </c:pt>
                <c:pt idx="9742">
                  <c:v>1.5</c:v>
                </c:pt>
                <c:pt idx="9743">
                  <c:v>1.51</c:v>
                </c:pt>
                <c:pt idx="9744">
                  <c:v>1.51</c:v>
                </c:pt>
                <c:pt idx="9745">
                  <c:v>1.55</c:v>
                </c:pt>
                <c:pt idx="9746">
                  <c:v>1.63</c:v>
                </c:pt>
                <c:pt idx="9747">
                  <c:v>1.69</c:v>
                </c:pt>
                <c:pt idx="9748">
                  <c:v>1.65</c:v>
                </c:pt>
                <c:pt idx="9749">
                  <c:v>1.68</c:v>
                </c:pt>
                <c:pt idx="9750">
                  <c:v>1.69</c:v>
                </c:pt>
                <c:pt idx="9751">
                  <c:v>1.7</c:v>
                </c:pt>
                <c:pt idx="9752">
                  <c:v>1.75</c:v>
                </c:pt>
                <c:pt idx="9753">
                  <c:v>1.66</c:v>
                </c:pt>
                <c:pt idx="9754">
                  <c:v>1.65</c:v>
                </c:pt>
                <c:pt idx="9755">
                  <c:v>1.64</c:v>
                </c:pt>
                <c:pt idx="9756">
                  <c:v>1.61</c:v>
                </c:pt>
                <c:pt idx="9757">
                  <c:v>1.65</c:v>
                </c:pt>
                <c:pt idx="9758">
                  <c:v>1.69</c:v>
                </c:pt>
                <c:pt idx="9759">
                  <c:v>1.61</c:v>
                </c:pt>
                <c:pt idx="9760">
                  <c:v>1.69</c:v>
                </c:pt>
                <c:pt idx="9761">
                  <c:v>1.72</c:v>
                </c:pt>
                <c:pt idx="9762">
                  <c:v>1.7</c:v>
                </c:pt>
                <c:pt idx="9763">
                  <c:v>1.72</c:v>
                </c:pt>
                <c:pt idx="9764">
                  <c:v>1.77</c:v>
                </c:pt>
                <c:pt idx="9765">
                  <c:v>1.69</c:v>
                </c:pt>
                <c:pt idx="9766">
                  <c:v>1.71</c:v>
                </c:pt>
                <c:pt idx="9767">
                  <c:v>1.74</c:v>
                </c:pt>
                <c:pt idx="9768">
                  <c:v>1.76</c:v>
                </c:pt>
                <c:pt idx="9769">
                  <c:v>1.7</c:v>
                </c:pt>
                <c:pt idx="9770">
                  <c:v>1.69</c:v>
                </c:pt>
                <c:pt idx="9771">
                  <c:v>1.67</c:v>
                </c:pt>
                <c:pt idx="9772">
                  <c:v>1.72</c:v>
                </c:pt>
                <c:pt idx="9773">
                  <c:v>1.77</c:v>
                </c:pt>
                <c:pt idx="9774">
                  <c:v>1.75</c:v>
                </c:pt>
                <c:pt idx="9775">
                  <c:v>1.75</c:v>
                </c:pt>
                <c:pt idx="9776">
                  <c:v>1.72</c:v>
                </c:pt>
                <c:pt idx="9777">
                  <c:v>1.69</c:v>
                </c:pt>
                <c:pt idx="9778">
                  <c:v>1.66</c:v>
                </c:pt>
                <c:pt idx="9779">
                  <c:v>1.67</c:v>
                </c:pt>
                <c:pt idx="9780">
                  <c:v>1.64</c:v>
                </c:pt>
                <c:pt idx="9781">
                  <c:v>1.58</c:v>
                </c:pt>
                <c:pt idx="9782">
                  <c:v>1.57</c:v>
                </c:pt>
                <c:pt idx="9783">
                  <c:v>1.57</c:v>
                </c:pt>
                <c:pt idx="9784">
                  <c:v>1.55</c:v>
                </c:pt>
                <c:pt idx="9785">
                  <c:v>1.57</c:v>
                </c:pt>
                <c:pt idx="9786">
                  <c:v>1.59</c:v>
                </c:pt>
                <c:pt idx="9787">
                  <c:v>1.56</c:v>
                </c:pt>
                <c:pt idx="9788">
                  <c:v>1.53</c:v>
                </c:pt>
                <c:pt idx="9789">
                  <c:v>1.48</c:v>
                </c:pt>
                <c:pt idx="9790">
                  <c:v>1.49</c:v>
                </c:pt>
                <c:pt idx="9791">
                  <c:v>1.55</c:v>
                </c:pt>
                <c:pt idx="9792">
                  <c:v>1.52</c:v>
                </c:pt>
                <c:pt idx="9793">
                  <c:v>1.45</c:v>
                </c:pt>
                <c:pt idx="9794">
                  <c:v>1.51</c:v>
                </c:pt>
                <c:pt idx="9795">
                  <c:v>1.47</c:v>
                </c:pt>
                <c:pt idx="9796">
                  <c:v>1.47</c:v>
                </c:pt>
                <c:pt idx="9797">
                  <c:v>1.47</c:v>
                </c:pt>
                <c:pt idx="9798">
                  <c:v>1.47</c:v>
                </c:pt>
                <c:pt idx="9799">
                  <c:v>1.44</c:v>
                </c:pt>
                <c:pt idx="9800">
                  <c:v>1.46</c:v>
                </c:pt>
                <c:pt idx="9801">
                  <c:v>1.45</c:v>
                </c:pt>
                <c:pt idx="9802">
                  <c:v>1.4</c:v>
                </c:pt>
                <c:pt idx="9803">
                  <c:v>1.41</c:v>
                </c:pt>
                <c:pt idx="9804">
                  <c:v>1.42</c:v>
                </c:pt>
                <c:pt idx="9805">
                  <c:v>1.45</c:v>
                </c:pt>
                <c:pt idx="9806">
                  <c:v>1.51</c:v>
                </c:pt>
                <c:pt idx="9807">
                  <c:v>1.5</c:v>
                </c:pt>
                <c:pt idx="9808">
                  <c:v>1.47</c:v>
                </c:pt>
                <c:pt idx="9809">
                  <c:v>1.47</c:v>
                </c:pt>
                <c:pt idx="9810">
                  <c:v>1.47</c:v>
                </c:pt>
                <c:pt idx="9811">
                  <c:v>1.48</c:v>
                </c:pt>
                <c:pt idx="9812">
                  <c:v>1.47</c:v>
                </c:pt>
                <c:pt idx="9813">
                  <c:v>1.42</c:v>
                </c:pt>
                <c:pt idx="9814">
                  <c:v>1.46</c:v>
                </c:pt>
                <c:pt idx="9815">
                  <c:v>1.46</c:v>
                </c:pt>
                <c:pt idx="9816">
                  <c:v>1.48</c:v>
                </c:pt>
                <c:pt idx="9817">
                  <c:v>1.49</c:v>
                </c:pt>
                <c:pt idx="9818">
                  <c:v>1.45</c:v>
                </c:pt>
                <c:pt idx="9819">
                  <c:v>1.46</c:v>
                </c:pt>
                <c:pt idx="9820">
                  <c:v>1.48</c:v>
                </c:pt>
                <c:pt idx="9821">
                  <c:v>1.51</c:v>
                </c:pt>
                <c:pt idx="9822">
                  <c:v>1.44</c:v>
                </c:pt>
                <c:pt idx="9823">
                  <c:v>1.48</c:v>
                </c:pt>
                <c:pt idx="9824">
                  <c:v>1.45</c:v>
                </c:pt>
                <c:pt idx="9825">
                  <c:v>1.46</c:v>
                </c:pt>
                <c:pt idx="9826">
                  <c:v>1.46</c:v>
                </c:pt>
                <c:pt idx="9827">
                  <c:v>1.47</c:v>
                </c:pt>
                <c:pt idx="9828">
                  <c:v>1.43</c:v>
                </c:pt>
                <c:pt idx="9829">
                  <c:v>1.41</c:v>
                </c:pt>
                <c:pt idx="9830">
                  <c:v>1.42</c:v>
                </c:pt>
                <c:pt idx="9831">
                  <c:v>1.41</c:v>
                </c:pt>
                <c:pt idx="9832">
                  <c:v>1.41</c:v>
                </c:pt>
                <c:pt idx="9833">
                  <c:v>1.46</c:v>
                </c:pt>
                <c:pt idx="9834">
                  <c:v>1.44</c:v>
                </c:pt>
                <c:pt idx="9835">
                  <c:v>1.43</c:v>
                </c:pt>
                <c:pt idx="9836">
                  <c:v>1.47</c:v>
                </c:pt>
                <c:pt idx="9837">
                  <c:v>1.47</c:v>
                </c:pt>
                <c:pt idx="9838">
                  <c:v>1.42</c:v>
                </c:pt>
                <c:pt idx="9839">
                  <c:v>1.42</c:v>
                </c:pt>
                <c:pt idx="9840">
                  <c:v>1.43</c:v>
                </c:pt>
                <c:pt idx="9841">
                  <c:v>1.43</c:v>
                </c:pt>
                <c:pt idx="9842">
                  <c:v>1.43</c:v>
                </c:pt>
                <c:pt idx="9843">
                  <c:v>1.42</c:v>
                </c:pt>
                <c:pt idx="9844">
                  <c:v>1.4</c:v>
                </c:pt>
                <c:pt idx="9845">
                  <c:v>1.43</c:v>
                </c:pt>
                <c:pt idx="9846">
                  <c:v>1.43</c:v>
                </c:pt>
                <c:pt idx="9847">
                  <c:v>1.41</c:v>
                </c:pt>
                <c:pt idx="9848">
                  <c:v>1.4</c:v>
                </c:pt>
                <c:pt idx="9849">
                  <c:v>1.37</c:v>
                </c:pt>
                <c:pt idx="9850">
                  <c:v>1.44</c:v>
                </c:pt>
                <c:pt idx="9851">
                  <c:v>1.41</c:v>
                </c:pt>
                <c:pt idx="9852">
                  <c:v>1.43</c:v>
                </c:pt>
                <c:pt idx="9853">
                  <c:v>1.43</c:v>
                </c:pt>
                <c:pt idx="9854">
                  <c:v>1.41</c:v>
                </c:pt>
                <c:pt idx="9855">
                  <c:v>1.41</c:v>
                </c:pt>
                <c:pt idx="9856">
                  <c:v>1.44</c:v>
                </c:pt>
                <c:pt idx="9857">
                  <c:v>1.47</c:v>
                </c:pt>
                <c:pt idx="9858">
                  <c:v>1.45</c:v>
                </c:pt>
                <c:pt idx="9859">
                  <c:v>1.43</c:v>
                </c:pt>
                <c:pt idx="9860">
                  <c:v>1.42</c:v>
                </c:pt>
                <c:pt idx="9861">
                  <c:v>1.39</c:v>
                </c:pt>
                <c:pt idx="9862">
                  <c:v>1.39</c:v>
                </c:pt>
                <c:pt idx="9863">
                  <c:v>1.37</c:v>
                </c:pt>
                <c:pt idx="9864">
                  <c:v>1.33</c:v>
                </c:pt>
                <c:pt idx="9865">
                  <c:v>1.33</c:v>
                </c:pt>
                <c:pt idx="9866">
                  <c:v>1.31</c:v>
                </c:pt>
                <c:pt idx="9867">
                  <c:v>1.31</c:v>
                </c:pt>
                <c:pt idx="9868">
                  <c:v>1.3</c:v>
                </c:pt>
                <c:pt idx="9869">
                  <c:v>1.3</c:v>
                </c:pt>
                <c:pt idx="9870">
                  <c:v>1.27</c:v>
                </c:pt>
                <c:pt idx="9871">
                  <c:v>1.24</c:v>
                </c:pt>
                <c:pt idx="9872">
                  <c:v>1.24</c:v>
                </c:pt>
                <c:pt idx="9873">
                  <c:v>1.37</c:v>
                </c:pt>
                <c:pt idx="9874">
                  <c:v>1.32</c:v>
                </c:pt>
                <c:pt idx="9875">
                  <c:v>1.29</c:v>
                </c:pt>
                <c:pt idx="9876">
                  <c:v>1.3</c:v>
                </c:pt>
                <c:pt idx="9877">
                  <c:v>1.29</c:v>
                </c:pt>
                <c:pt idx="9878">
                  <c:v>1.29</c:v>
                </c:pt>
                <c:pt idx="9879">
                  <c:v>1.25</c:v>
                </c:pt>
                <c:pt idx="9880">
                  <c:v>1.26</c:v>
                </c:pt>
                <c:pt idx="9881">
                  <c:v>1.3</c:v>
                </c:pt>
                <c:pt idx="9882">
                  <c:v>1.28</c:v>
                </c:pt>
                <c:pt idx="9883">
                  <c:v>1.24</c:v>
                </c:pt>
                <c:pt idx="9884">
                  <c:v>1.22</c:v>
                </c:pt>
                <c:pt idx="9885">
                  <c:v>1.24</c:v>
                </c:pt>
                <c:pt idx="9886">
                  <c:v>1.25</c:v>
                </c:pt>
                <c:pt idx="9887">
                  <c:v>1.26</c:v>
                </c:pt>
                <c:pt idx="9888">
                  <c:v>1.22</c:v>
                </c:pt>
                <c:pt idx="9889">
                  <c:v>1.19</c:v>
                </c:pt>
                <c:pt idx="9890">
                  <c:v>1.23</c:v>
                </c:pt>
                <c:pt idx="9891">
                  <c:v>1.23</c:v>
                </c:pt>
                <c:pt idx="9892">
                  <c:v>1.21</c:v>
                </c:pt>
                <c:pt idx="9893">
                  <c:v>1.22</c:v>
                </c:pt>
                <c:pt idx="9894">
                  <c:v>1.21</c:v>
                </c:pt>
                <c:pt idx="9895">
                  <c:v>1.19</c:v>
                </c:pt>
                <c:pt idx="9896">
                  <c:v>1.2</c:v>
                </c:pt>
                <c:pt idx="9897">
                  <c:v>1.19</c:v>
                </c:pt>
                <c:pt idx="9898">
                  <c:v>1.23</c:v>
                </c:pt>
                <c:pt idx="9899">
                  <c:v>1.19</c:v>
                </c:pt>
                <c:pt idx="9900">
                  <c:v>1.17</c:v>
                </c:pt>
                <c:pt idx="9901">
                  <c:v>1.2</c:v>
                </c:pt>
                <c:pt idx="9902">
                  <c:v>1.18</c:v>
                </c:pt>
                <c:pt idx="9903">
                  <c:v>1.18</c:v>
                </c:pt>
                <c:pt idx="9904">
                  <c:v>1.1599999999999999</c:v>
                </c:pt>
                <c:pt idx="9905">
                  <c:v>1.18</c:v>
                </c:pt>
                <c:pt idx="9906">
                  <c:v>1.19</c:v>
                </c:pt>
                <c:pt idx="9907">
                  <c:v>1.1499999999999999</c:v>
                </c:pt>
                <c:pt idx="9908">
                  <c:v>1.1599999999999999</c:v>
                </c:pt>
                <c:pt idx="9909">
                  <c:v>1.18</c:v>
                </c:pt>
                <c:pt idx="9910">
                  <c:v>1.17</c:v>
                </c:pt>
                <c:pt idx="9911">
                  <c:v>1.18</c:v>
                </c:pt>
                <c:pt idx="9912">
                  <c:v>1.1599999999999999</c:v>
                </c:pt>
                <c:pt idx="9913">
                  <c:v>1.1200000000000001</c:v>
                </c:pt>
                <c:pt idx="9914">
                  <c:v>1.1599999999999999</c:v>
                </c:pt>
                <c:pt idx="9915">
                  <c:v>1.17</c:v>
                </c:pt>
                <c:pt idx="9916">
                  <c:v>1.1200000000000001</c:v>
                </c:pt>
                <c:pt idx="9917">
                  <c:v>1.0900000000000001</c:v>
                </c:pt>
                <c:pt idx="9918">
                  <c:v>1.05</c:v>
                </c:pt>
                <c:pt idx="9919">
                  <c:v>1</c:v>
                </c:pt>
                <c:pt idx="9920">
                  <c:v>0.99</c:v>
                </c:pt>
                <c:pt idx="9921">
                  <c:v>1.03</c:v>
                </c:pt>
                <c:pt idx="9922">
                  <c:v>1.04</c:v>
                </c:pt>
                <c:pt idx="9923">
                  <c:v>1.07</c:v>
                </c:pt>
                <c:pt idx="9924">
                  <c:v>1.04</c:v>
                </c:pt>
                <c:pt idx="9925">
                  <c:v>1</c:v>
                </c:pt>
                <c:pt idx="9926">
                  <c:v>0.99</c:v>
                </c:pt>
                <c:pt idx="9927">
                  <c:v>0.98</c:v>
                </c:pt>
                <c:pt idx="9928">
                  <c:v>1</c:v>
                </c:pt>
                <c:pt idx="9929">
                  <c:v>0.99</c:v>
                </c:pt>
                <c:pt idx="9930">
                  <c:v>0.96</c:v>
                </c:pt>
                <c:pt idx="9931">
                  <c:v>0.96</c:v>
                </c:pt>
                <c:pt idx="9932">
                  <c:v>0.98</c:v>
                </c:pt>
                <c:pt idx="9933">
                  <c:v>0.99</c:v>
                </c:pt>
                <c:pt idx="9934">
                  <c:v>0.98</c:v>
                </c:pt>
                <c:pt idx="9935">
                  <c:v>1</c:v>
                </c:pt>
                <c:pt idx="9936">
                  <c:v>1</c:v>
                </c:pt>
                <c:pt idx="9937">
                  <c:v>0.95</c:v>
                </c:pt>
                <c:pt idx="9938">
                  <c:v>1</c:v>
                </c:pt>
                <c:pt idx="9939">
                  <c:v>1</c:v>
                </c:pt>
                <c:pt idx="9940">
                  <c:v>1.01</c:v>
                </c:pt>
                <c:pt idx="9941">
                  <c:v>1</c:v>
                </c:pt>
                <c:pt idx="9942">
                  <c:v>0.99</c:v>
                </c:pt>
                <c:pt idx="9943">
                  <c:v>1.07</c:v>
                </c:pt>
                <c:pt idx="9944">
                  <c:v>1.04</c:v>
                </c:pt>
                <c:pt idx="9945">
                  <c:v>1.04</c:v>
                </c:pt>
                <c:pt idx="9946">
                  <c:v>1.05</c:v>
                </c:pt>
                <c:pt idx="9947">
                  <c:v>1.03</c:v>
                </c:pt>
                <c:pt idx="9948">
                  <c:v>1.01</c:v>
                </c:pt>
                <c:pt idx="9949">
                  <c:v>1.02</c:v>
                </c:pt>
                <c:pt idx="9950">
                  <c:v>1</c:v>
                </c:pt>
                <c:pt idx="9951">
                  <c:v>1.03</c:v>
                </c:pt>
                <c:pt idx="9952">
                  <c:v>1.07</c:v>
                </c:pt>
                <c:pt idx="9953">
                  <c:v>1.05</c:v>
                </c:pt>
                <c:pt idx="9954">
                  <c:v>1.03</c:v>
                </c:pt>
                <c:pt idx="9955">
                  <c:v>1.03</c:v>
                </c:pt>
                <c:pt idx="9956">
                  <c:v>1.01</c:v>
                </c:pt>
                <c:pt idx="9957">
                  <c:v>1.03</c:v>
                </c:pt>
                <c:pt idx="9958">
                  <c:v>1</c:v>
                </c:pt>
                <c:pt idx="9959">
                  <c:v>1.02</c:v>
                </c:pt>
                <c:pt idx="9960">
                  <c:v>1.03</c:v>
                </c:pt>
                <c:pt idx="9961">
                  <c:v>1.05</c:v>
                </c:pt>
                <c:pt idx="9962">
                  <c:v>1.02</c:v>
                </c:pt>
                <c:pt idx="9963">
                  <c:v>1.03</c:v>
                </c:pt>
                <c:pt idx="9964">
                  <c:v>1.02</c:v>
                </c:pt>
                <c:pt idx="9965">
                  <c:v>1.03</c:v>
                </c:pt>
                <c:pt idx="9966">
                  <c:v>1.02</c:v>
                </c:pt>
                <c:pt idx="9967">
                  <c:v>1.05</c:v>
                </c:pt>
                <c:pt idx="9968">
                  <c:v>1.06</c:v>
                </c:pt>
                <c:pt idx="9969">
                  <c:v>1.05</c:v>
                </c:pt>
                <c:pt idx="9970">
                  <c:v>1.06</c:v>
                </c:pt>
                <c:pt idx="9971">
                  <c:v>1.08</c:v>
                </c:pt>
                <c:pt idx="9972">
                  <c:v>1.04</c:v>
                </c:pt>
                <c:pt idx="9973">
                  <c:v>1.06</c:v>
                </c:pt>
                <c:pt idx="9974">
                  <c:v>1.06</c:v>
                </c:pt>
                <c:pt idx="9975">
                  <c:v>1.08</c:v>
                </c:pt>
                <c:pt idx="9976">
                  <c:v>1.06</c:v>
                </c:pt>
                <c:pt idx="9977">
                  <c:v>1.04</c:v>
                </c:pt>
                <c:pt idx="9978">
                  <c:v>1.04</c:v>
                </c:pt>
                <c:pt idx="9979">
                  <c:v>1.05</c:v>
                </c:pt>
                <c:pt idx="9980">
                  <c:v>1.05</c:v>
                </c:pt>
                <c:pt idx="9981">
                  <c:v>1.05</c:v>
                </c:pt>
                <c:pt idx="9982">
                  <c:v>0.99</c:v>
                </c:pt>
                <c:pt idx="9983">
                  <c:v>0.99</c:v>
                </c:pt>
                <c:pt idx="9984">
                  <c:v>0.95</c:v>
                </c:pt>
                <c:pt idx="9985">
                  <c:v>0.96</c:v>
                </c:pt>
                <c:pt idx="9986">
                  <c:v>0.94</c:v>
                </c:pt>
                <c:pt idx="9987">
                  <c:v>0.97</c:v>
                </c:pt>
                <c:pt idx="9988">
                  <c:v>0.96</c:v>
                </c:pt>
                <c:pt idx="9989">
                  <c:v>0.96</c:v>
                </c:pt>
                <c:pt idx="9990">
                  <c:v>0.93</c:v>
                </c:pt>
                <c:pt idx="9991">
                  <c:v>0.94</c:v>
                </c:pt>
                <c:pt idx="9992">
                  <c:v>0.95</c:v>
                </c:pt>
                <c:pt idx="9993">
                  <c:v>0.96</c:v>
                </c:pt>
                <c:pt idx="9994">
                  <c:v>0.95</c:v>
                </c:pt>
                <c:pt idx="9995">
                  <c:v>0.97</c:v>
                </c:pt>
                <c:pt idx="9996">
                  <c:v>0.94</c:v>
                </c:pt>
                <c:pt idx="9997">
                  <c:v>0.92</c:v>
                </c:pt>
                <c:pt idx="9998">
                  <c:v>0.93</c:v>
                </c:pt>
                <c:pt idx="9999">
                  <c:v>0.93</c:v>
                </c:pt>
                <c:pt idx="10000">
                  <c:v>0.94</c:v>
                </c:pt>
                <c:pt idx="10001">
                  <c:v>0.93</c:v>
                </c:pt>
                <c:pt idx="10002">
                  <c:v>0.91</c:v>
                </c:pt>
                <c:pt idx="10003">
                  <c:v>0.91</c:v>
                </c:pt>
                <c:pt idx="10004">
                  <c:v>0.89</c:v>
                </c:pt>
                <c:pt idx="10005">
                  <c:v>0.88</c:v>
                </c:pt>
                <c:pt idx="10006">
                  <c:v>0.91</c:v>
                </c:pt>
                <c:pt idx="10007">
                  <c:v>0.87</c:v>
                </c:pt>
                <c:pt idx="10008">
                  <c:v>0.92</c:v>
                </c:pt>
                <c:pt idx="10009">
                  <c:v>0.93</c:v>
                </c:pt>
                <c:pt idx="10010">
                  <c:v>0.95</c:v>
                </c:pt>
                <c:pt idx="10011">
                  <c:v>0.94</c:v>
                </c:pt>
                <c:pt idx="10012">
                  <c:v>0.96</c:v>
                </c:pt>
                <c:pt idx="10013">
                  <c:v>0.93</c:v>
                </c:pt>
                <c:pt idx="10014">
                  <c:v>0.85</c:v>
                </c:pt>
                <c:pt idx="10015">
                  <c:v>0.85</c:v>
                </c:pt>
                <c:pt idx="10016">
                  <c:v>0.88</c:v>
                </c:pt>
                <c:pt idx="10017">
                  <c:v>0.91</c:v>
                </c:pt>
                <c:pt idx="10018">
                  <c:v>0.87</c:v>
                </c:pt>
                <c:pt idx="10019">
                  <c:v>0.81</c:v>
                </c:pt>
                <c:pt idx="10020">
                  <c:v>0.8</c:v>
                </c:pt>
                <c:pt idx="10021">
                  <c:v>0.82</c:v>
                </c:pt>
                <c:pt idx="10022">
                  <c:v>0.76</c:v>
                </c:pt>
                <c:pt idx="10023">
                  <c:v>0.77</c:v>
                </c:pt>
                <c:pt idx="10024">
                  <c:v>0.84</c:v>
                </c:pt>
                <c:pt idx="10025">
                  <c:v>0.8</c:v>
                </c:pt>
                <c:pt idx="10026">
                  <c:v>0.85</c:v>
                </c:pt>
                <c:pt idx="10027">
                  <c:v>0.89</c:v>
                </c:pt>
                <c:pt idx="10028">
                  <c:v>0.91</c:v>
                </c:pt>
                <c:pt idx="10029">
                  <c:v>0.86</c:v>
                </c:pt>
                <c:pt idx="10030">
                  <c:v>0.86</c:v>
                </c:pt>
                <c:pt idx="10031">
                  <c:v>0.87</c:v>
                </c:pt>
                <c:pt idx="10032">
                  <c:v>0.86</c:v>
                </c:pt>
                <c:pt idx="10033">
                  <c:v>0.86</c:v>
                </c:pt>
                <c:pt idx="10034">
                  <c:v>0.82</c:v>
                </c:pt>
                <c:pt idx="10035">
                  <c:v>0.79</c:v>
                </c:pt>
                <c:pt idx="10036">
                  <c:v>0.8</c:v>
                </c:pt>
                <c:pt idx="10037">
                  <c:v>0.79</c:v>
                </c:pt>
                <c:pt idx="10038">
                  <c:v>0.84</c:v>
                </c:pt>
                <c:pt idx="10039">
                  <c:v>0.88</c:v>
                </c:pt>
                <c:pt idx="10040">
                  <c:v>0.88</c:v>
                </c:pt>
                <c:pt idx="10041">
                  <c:v>0.87</c:v>
                </c:pt>
                <c:pt idx="10042">
                  <c:v>0.87</c:v>
                </c:pt>
                <c:pt idx="10043">
                  <c:v>0.85</c:v>
                </c:pt>
                <c:pt idx="10044">
                  <c:v>0.84</c:v>
                </c:pt>
                <c:pt idx="10045">
                  <c:v>0.81</c:v>
                </c:pt>
                <c:pt idx="10046">
                  <c:v>0.81</c:v>
                </c:pt>
                <c:pt idx="10047">
                  <c:v>0.8</c:v>
                </c:pt>
                <c:pt idx="10048">
                  <c:v>0.83</c:v>
                </c:pt>
                <c:pt idx="10049">
                  <c:v>0.81</c:v>
                </c:pt>
                <c:pt idx="10050">
                  <c:v>0.82</c:v>
                </c:pt>
                <c:pt idx="10051">
                  <c:v>0.82</c:v>
                </c:pt>
                <c:pt idx="10052">
                  <c:v>0.82</c:v>
                </c:pt>
                <c:pt idx="10053">
                  <c:v>0.79</c:v>
                </c:pt>
                <c:pt idx="10054">
                  <c:v>0.81</c:v>
                </c:pt>
                <c:pt idx="10055">
                  <c:v>0.8</c:v>
                </c:pt>
                <c:pt idx="10056">
                  <c:v>0.8</c:v>
                </c:pt>
                <c:pt idx="10057">
                  <c:v>0.78</c:v>
                </c:pt>
                <c:pt idx="10058">
                  <c:v>0.76</c:v>
                </c:pt>
                <c:pt idx="10059">
                  <c:v>0.77</c:v>
                </c:pt>
                <c:pt idx="10060">
                  <c:v>0.78</c:v>
                </c:pt>
                <c:pt idx="10061">
                  <c:v>0.79</c:v>
                </c:pt>
                <c:pt idx="10062">
                  <c:v>0.8</c:v>
                </c:pt>
                <c:pt idx="10063">
                  <c:v>0.81</c:v>
                </c:pt>
                <c:pt idx="10064">
                  <c:v>0.8</c:v>
                </c:pt>
                <c:pt idx="10065">
                  <c:v>0.83</c:v>
                </c:pt>
                <c:pt idx="10066">
                  <c:v>0.88</c:v>
                </c:pt>
                <c:pt idx="10067">
                  <c:v>0.89</c:v>
                </c:pt>
                <c:pt idx="10068">
                  <c:v>0.93</c:v>
                </c:pt>
                <c:pt idx="10069">
                  <c:v>0.93</c:v>
                </c:pt>
                <c:pt idx="10070">
                  <c:v>0.97</c:v>
                </c:pt>
                <c:pt idx="10071">
                  <c:v>0.93</c:v>
                </c:pt>
                <c:pt idx="10072">
                  <c:v>0.91</c:v>
                </c:pt>
                <c:pt idx="10073">
                  <c:v>0.9</c:v>
                </c:pt>
                <c:pt idx="10074">
                  <c:v>0.87</c:v>
                </c:pt>
                <c:pt idx="10075">
                  <c:v>0.84</c:v>
                </c:pt>
                <c:pt idx="10076">
                  <c:v>0.85</c:v>
                </c:pt>
                <c:pt idx="10077">
                  <c:v>0.83</c:v>
                </c:pt>
                <c:pt idx="10078">
                  <c:v>0.81</c:v>
                </c:pt>
                <c:pt idx="10079">
                  <c:v>0.82</c:v>
                </c:pt>
                <c:pt idx="10080">
                  <c:v>0.83</c:v>
                </c:pt>
                <c:pt idx="10081">
                  <c:v>0.83</c:v>
                </c:pt>
                <c:pt idx="10082">
                  <c:v>0.83</c:v>
                </c:pt>
                <c:pt idx="10083">
                  <c:v>0.87</c:v>
                </c:pt>
                <c:pt idx="10084">
                  <c:v>0.87</c:v>
                </c:pt>
                <c:pt idx="10085">
                  <c:v>0.89</c:v>
                </c:pt>
                <c:pt idx="10086">
                  <c:v>0.9</c:v>
                </c:pt>
                <c:pt idx="10087">
                  <c:v>0.9</c:v>
                </c:pt>
                <c:pt idx="10088">
                  <c:v>0.92</c:v>
                </c:pt>
                <c:pt idx="10089">
                  <c:v>0.9</c:v>
                </c:pt>
                <c:pt idx="10090">
                  <c:v>0.96</c:v>
                </c:pt>
                <c:pt idx="10091">
                  <c:v>0.96</c:v>
                </c:pt>
                <c:pt idx="10092">
                  <c:v>0.93</c:v>
                </c:pt>
                <c:pt idx="10093">
                  <c:v>0.95</c:v>
                </c:pt>
                <c:pt idx="10094">
                  <c:v>0.92</c:v>
                </c:pt>
                <c:pt idx="10095">
                  <c:v>0.9</c:v>
                </c:pt>
                <c:pt idx="10096">
                  <c:v>0.93</c:v>
                </c:pt>
                <c:pt idx="10097">
                  <c:v>0.91</c:v>
                </c:pt>
                <c:pt idx="10098">
                  <c:v>0.93</c:v>
                </c:pt>
                <c:pt idx="10099">
                  <c:v>0.98</c:v>
                </c:pt>
                <c:pt idx="10100">
                  <c:v>1</c:v>
                </c:pt>
                <c:pt idx="10101">
                  <c:v>0.98</c:v>
                </c:pt>
                <c:pt idx="10102">
                  <c:v>1</c:v>
                </c:pt>
                <c:pt idx="10103">
                  <c:v>1</c:v>
                </c:pt>
                <c:pt idx="10104">
                  <c:v>1.01</c:v>
                </c:pt>
                <c:pt idx="10105">
                  <c:v>0.99</c:v>
                </c:pt>
                <c:pt idx="10106">
                  <c:v>1.01</c:v>
                </c:pt>
                <c:pt idx="10107">
                  <c:v>1.01</c:v>
                </c:pt>
                <c:pt idx="10108">
                  <c:v>1.17</c:v>
                </c:pt>
                <c:pt idx="10109">
                  <c:v>1.23</c:v>
                </c:pt>
                <c:pt idx="10110">
                  <c:v>1.23</c:v>
                </c:pt>
                <c:pt idx="10111">
                  <c:v>1.21</c:v>
                </c:pt>
                <c:pt idx="10112">
                  <c:v>1.22</c:v>
                </c:pt>
                <c:pt idx="10113">
                  <c:v>1.25</c:v>
                </c:pt>
                <c:pt idx="10114">
                  <c:v>1.27</c:v>
                </c:pt>
                <c:pt idx="10115">
                  <c:v>1.25</c:v>
                </c:pt>
                <c:pt idx="10116">
                  <c:v>1.24</c:v>
                </c:pt>
                <c:pt idx="10117">
                  <c:v>1.24</c:v>
                </c:pt>
                <c:pt idx="10118">
                  <c:v>1.24</c:v>
                </c:pt>
                <c:pt idx="10119">
                  <c:v>1.21</c:v>
                </c:pt>
                <c:pt idx="10120">
                  <c:v>1.21</c:v>
                </c:pt>
                <c:pt idx="10121">
                  <c:v>1.26</c:v>
                </c:pt>
                <c:pt idx="10122">
                  <c:v>1.31</c:v>
                </c:pt>
                <c:pt idx="10123">
                  <c:v>1.29</c:v>
                </c:pt>
                <c:pt idx="10124">
                  <c:v>1.26</c:v>
                </c:pt>
                <c:pt idx="10125">
                  <c:v>1.27</c:v>
                </c:pt>
                <c:pt idx="10126">
                  <c:v>1.24</c:v>
                </c:pt>
                <c:pt idx="10127">
                  <c:v>1.28</c:v>
                </c:pt>
                <c:pt idx="10128">
                  <c:v>1.32</c:v>
                </c:pt>
                <c:pt idx="10129">
                  <c:v>1.34</c:v>
                </c:pt>
                <c:pt idx="10130">
                  <c:v>1.31</c:v>
                </c:pt>
                <c:pt idx="10131">
                  <c:v>1.27</c:v>
                </c:pt>
                <c:pt idx="10132">
                  <c:v>1.31</c:v>
                </c:pt>
                <c:pt idx="10133">
                  <c:v>1.32</c:v>
                </c:pt>
                <c:pt idx="10134">
                  <c:v>1.3</c:v>
                </c:pt>
                <c:pt idx="10135">
                  <c:v>1.32</c:v>
                </c:pt>
                <c:pt idx="10136">
                  <c:v>1.34</c:v>
                </c:pt>
                <c:pt idx="10137">
                  <c:v>1.33</c:v>
                </c:pt>
                <c:pt idx="10138">
                  <c:v>1.33</c:v>
                </c:pt>
                <c:pt idx="10139">
                  <c:v>1.29</c:v>
                </c:pt>
                <c:pt idx="10140">
                  <c:v>1.25</c:v>
                </c:pt>
                <c:pt idx="10141">
                  <c:v>1.27</c:v>
                </c:pt>
                <c:pt idx="10142">
                  <c:v>1.25</c:v>
                </c:pt>
                <c:pt idx="10143">
                  <c:v>1.23</c:v>
                </c:pt>
                <c:pt idx="10144">
                  <c:v>1.22</c:v>
                </c:pt>
                <c:pt idx="10145">
                  <c:v>1.2</c:v>
                </c:pt>
                <c:pt idx="10146">
                  <c:v>1.2</c:v>
                </c:pt>
                <c:pt idx="10147">
                  <c:v>1.17</c:v>
                </c:pt>
                <c:pt idx="10148">
                  <c:v>1.19</c:v>
                </c:pt>
                <c:pt idx="10149">
                  <c:v>1.18</c:v>
                </c:pt>
                <c:pt idx="10150">
                  <c:v>1.18</c:v>
                </c:pt>
                <c:pt idx="10151">
                  <c:v>1.19</c:v>
                </c:pt>
                <c:pt idx="10152">
                  <c:v>1.1599999999999999</c:v>
                </c:pt>
                <c:pt idx="10153">
                  <c:v>1.19</c:v>
                </c:pt>
                <c:pt idx="10154">
                  <c:v>1.22</c:v>
                </c:pt>
                <c:pt idx="10155">
                  <c:v>1.28</c:v>
                </c:pt>
                <c:pt idx="10156">
                  <c:v>1.25</c:v>
                </c:pt>
                <c:pt idx="10157">
                  <c:v>1.26</c:v>
                </c:pt>
                <c:pt idx="10158">
                  <c:v>1.3</c:v>
                </c:pt>
                <c:pt idx="10159">
                  <c:v>1.3</c:v>
                </c:pt>
                <c:pt idx="10160">
                  <c:v>1.27</c:v>
                </c:pt>
                <c:pt idx="10161">
                  <c:v>1.27</c:v>
                </c:pt>
                <c:pt idx="10162">
                  <c:v>1.26</c:v>
                </c:pt>
                <c:pt idx="10163">
                  <c:v>1.26</c:v>
                </c:pt>
                <c:pt idx="10164">
                  <c:v>1.27</c:v>
                </c:pt>
                <c:pt idx="10165">
                  <c:v>1.28</c:v>
                </c:pt>
                <c:pt idx="10166">
                  <c:v>1.26</c:v>
                </c:pt>
                <c:pt idx="10167">
                  <c:v>1.24</c:v>
                </c:pt>
                <c:pt idx="10168">
                  <c:v>1.19</c:v>
                </c:pt>
                <c:pt idx="10169">
                  <c:v>1.2</c:v>
                </c:pt>
                <c:pt idx="10170">
                  <c:v>1.21</c:v>
                </c:pt>
                <c:pt idx="10171">
                  <c:v>1.23</c:v>
                </c:pt>
                <c:pt idx="10172">
                  <c:v>1.22</c:v>
                </c:pt>
                <c:pt idx="10173">
                  <c:v>1.24</c:v>
                </c:pt>
                <c:pt idx="10174">
                  <c:v>1.23</c:v>
                </c:pt>
                <c:pt idx="10175">
                  <c:v>1.21</c:v>
                </c:pt>
                <c:pt idx="10176">
                  <c:v>1.21</c:v>
                </c:pt>
                <c:pt idx="10177">
                  <c:v>1.2</c:v>
                </c:pt>
                <c:pt idx="10178">
                  <c:v>1.2</c:v>
                </c:pt>
                <c:pt idx="10179">
                  <c:v>1.19</c:v>
                </c:pt>
                <c:pt idx="10180">
                  <c:v>1.1599999999999999</c:v>
                </c:pt>
                <c:pt idx="10181">
                  <c:v>1.1399999999999999</c:v>
                </c:pt>
                <c:pt idx="10182">
                  <c:v>1.17</c:v>
                </c:pt>
                <c:pt idx="10183">
                  <c:v>1.17</c:v>
                </c:pt>
                <c:pt idx="10184">
                  <c:v>1.17</c:v>
                </c:pt>
                <c:pt idx="10185">
                  <c:v>1.18</c:v>
                </c:pt>
                <c:pt idx="10186">
                  <c:v>1.2</c:v>
                </c:pt>
                <c:pt idx="10187">
                  <c:v>1.21</c:v>
                </c:pt>
                <c:pt idx="10188">
                  <c:v>1.23</c:v>
                </c:pt>
                <c:pt idx="10189">
                  <c:v>1.22</c:v>
                </c:pt>
                <c:pt idx="10190">
                  <c:v>1.22</c:v>
                </c:pt>
                <c:pt idx="10191">
                  <c:v>1.2</c:v>
                </c:pt>
                <c:pt idx="10192">
                  <c:v>1.18</c:v>
                </c:pt>
                <c:pt idx="10193">
                  <c:v>1.18</c:v>
                </c:pt>
                <c:pt idx="10194">
                  <c:v>1.17</c:v>
                </c:pt>
                <c:pt idx="10195">
                  <c:v>1.17</c:v>
                </c:pt>
                <c:pt idx="10196">
                  <c:v>1.1599999999999999</c:v>
                </c:pt>
                <c:pt idx="10197">
                  <c:v>1.1299999999999999</c:v>
                </c:pt>
                <c:pt idx="10198">
                  <c:v>1.1499999999999999</c:v>
                </c:pt>
                <c:pt idx="10199">
                  <c:v>1.1399999999999999</c:v>
                </c:pt>
                <c:pt idx="10200">
                  <c:v>1.1100000000000001</c:v>
                </c:pt>
                <c:pt idx="10201">
                  <c:v>1.1200000000000001</c:v>
                </c:pt>
                <c:pt idx="10202">
                  <c:v>1.1299999999999999</c:v>
                </c:pt>
                <c:pt idx="10203">
                  <c:v>1.1399999999999999</c:v>
                </c:pt>
                <c:pt idx="10204">
                  <c:v>1.1299999999999999</c:v>
                </c:pt>
                <c:pt idx="10205">
                  <c:v>1.1100000000000001</c:v>
                </c:pt>
                <c:pt idx="10206">
                  <c:v>1.1100000000000001</c:v>
                </c:pt>
                <c:pt idx="10207">
                  <c:v>1.1000000000000001</c:v>
                </c:pt>
                <c:pt idx="10208">
                  <c:v>1.1000000000000001</c:v>
                </c:pt>
                <c:pt idx="10209">
                  <c:v>1.0900000000000001</c:v>
                </c:pt>
                <c:pt idx="10210">
                  <c:v>1.08</c:v>
                </c:pt>
                <c:pt idx="10211">
                  <c:v>1.08</c:v>
                </c:pt>
                <c:pt idx="10212">
                  <c:v>1.04</c:v>
                </c:pt>
                <c:pt idx="10213">
                  <c:v>1.03</c:v>
                </c:pt>
                <c:pt idx="10214">
                  <c:v>1.05</c:v>
                </c:pt>
                <c:pt idx="10215">
                  <c:v>1</c:v>
                </c:pt>
                <c:pt idx="10216">
                  <c:v>1.02</c:v>
                </c:pt>
                <c:pt idx="10217">
                  <c:v>1.03</c:v>
                </c:pt>
                <c:pt idx="10218">
                  <c:v>1.04</c:v>
                </c:pt>
                <c:pt idx="10219">
                  <c:v>1.03</c:v>
                </c:pt>
                <c:pt idx="10220">
                  <c:v>1.06</c:v>
                </c:pt>
                <c:pt idx="10221">
                  <c:v>1.04</c:v>
                </c:pt>
                <c:pt idx="10222">
                  <c:v>1.05</c:v>
                </c:pt>
                <c:pt idx="10223">
                  <c:v>1.01</c:v>
                </c:pt>
                <c:pt idx="10224">
                  <c:v>1.05</c:v>
                </c:pt>
                <c:pt idx="10225">
                  <c:v>1.02</c:v>
                </c:pt>
                <c:pt idx="10226">
                  <c:v>1.03</c:v>
                </c:pt>
                <c:pt idx="10227">
                  <c:v>1.04</c:v>
                </c:pt>
                <c:pt idx="10228">
                  <c:v>1.04</c:v>
                </c:pt>
                <c:pt idx="10229">
                  <c:v>1.06</c:v>
                </c:pt>
                <c:pt idx="10230">
                  <c:v>1.05</c:v>
                </c:pt>
                <c:pt idx="10231">
                  <c:v>1.06</c:v>
                </c:pt>
                <c:pt idx="10232">
                  <c:v>1.04</c:v>
                </c:pt>
                <c:pt idx="10233">
                  <c:v>1.04</c:v>
                </c:pt>
                <c:pt idx="10234">
                  <c:v>1.03</c:v>
                </c:pt>
                <c:pt idx="10235">
                  <c:v>1.04</c:v>
                </c:pt>
                <c:pt idx="10236">
                  <c:v>0.96</c:v>
                </c:pt>
                <c:pt idx="10237">
                  <c:v>0.96</c:v>
                </c:pt>
                <c:pt idx="10238">
                  <c:v>0.95</c:v>
                </c:pt>
                <c:pt idx="10239">
                  <c:v>0.96</c:v>
                </c:pt>
                <c:pt idx="10240">
                  <c:v>0.98</c:v>
                </c:pt>
                <c:pt idx="10241">
                  <c:v>0.97</c:v>
                </c:pt>
                <c:pt idx="10242">
                  <c:v>0.95</c:v>
                </c:pt>
                <c:pt idx="10243">
                  <c:v>0.95</c:v>
                </c:pt>
                <c:pt idx="10244">
                  <c:v>0.93</c:v>
                </c:pt>
                <c:pt idx="10245">
                  <c:v>0.93</c:v>
                </c:pt>
                <c:pt idx="10246">
                  <c:v>0.93</c:v>
                </c:pt>
                <c:pt idx="10247">
                  <c:v>0.87</c:v>
                </c:pt>
                <c:pt idx="10248">
                  <c:v>0.86</c:v>
                </c:pt>
                <c:pt idx="10249">
                  <c:v>0.84</c:v>
                </c:pt>
                <c:pt idx="10250">
                  <c:v>0.86</c:v>
                </c:pt>
                <c:pt idx="10251">
                  <c:v>0.86</c:v>
                </c:pt>
                <c:pt idx="10252">
                  <c:v>0.86</c:v>
                </c:pt>
                <c:pt idx="10253">
                  <c:v>0.86</c:v>
                </c:pt>
                <c:pt idx="10254">
                  <c:v>0.83</c:v>
                </c:pt>
                <c:pt idx="10255">
                  <c:v>0.8</c:v>
                </c:pt>
                <c:pt idx="10256">
                  <c:v>0.81</c:v>
                </c:pt>
                <c:pt idx="10257">
                  <c:v>0.84</c:v>
                </c:pt>
                <c:pt idx="10258">
                  <c:v>0.83</c:v>
                </c:pt>
                <c:pt idx="10259">
                  <c:v>0.8</c:v>
                </c:pt>
                <c:pt idx="10260">
                  <c:v>0.8</c:v>
                </c:pt>
                <c:pt idx="10261">
                  <c:v>0.81</c:v>
                </c:pt>
                <c:pt idx="10262">
                  <c:v>0.81</c:v>
                </c:pt>
                <c:pt idx="10263">
                  <c:v>0.78</c:v>
                </c:pt>
                <c:pt idx="10264">
                  <c:v>0.83</c:v>
                </c:pt>
                <c:pt idx="10265">
                  <c:v>0.88</c:v>
                </c:pt>
                <c:pt idx="10266">
                  <c:v>0.89</c:v>
                </c:pt>
                <c:pt idx="10267">
                  <c:v>0.93</c:v>
                </c:pt>
                <c:pt idx="10268">
                  <c:v>0.94</c:v>
                </c:pt>
                <c:pt idx="10269">
                  <c:v>0.92</c:v>
                </c:pt>
                <c:pt idx="10270">
                  <c:v>0.97</c:v>
                </c:pt>
                <c:pt idx="10271">
                  <c:v>0.99</c:v>
                </c:pt>
                <c:pt idx="10272">
                  <c:v>0.98</c:v>
                </c:pt>
                <c:pt idx="10273">
                  <c:v>1</c:v>
                </c:pt>
                <c:pt idx="10274">
                  <c:v>0.98</c:v>
                </c:pt>
                <c:pt idx="10275">
                  <c:v>0.98</c:v>
                </c:pt>
                <c:pt idx="10276">
                  <c:v>0.98</c:v>
                </c:pt>
                <c:pt idx="10277">
                  <c:v>0.95</c:v>
                </c:pt>
                <c:pt idx="10278">
                  <c:v>0.91</c:v>
                </c:pt>
                <c:pt idx="10279">
                  <c:v>0.9</c:v>
                </c:pt>
                <c:pt idx="10280">
                  <c:v>0.9</c:v>
                </c:pt>
                <c:pt idx="10281">
                  <c:v>0.88</c:v>
                </c:pt>
                <c:pt idx="10282">
                  <c:v>0.89</c:v>
                </c:pt>
                <c:pt idx="10283">
                  <c:v>0.93</c:v>
                </c:pt>
                <c:pt idx="10284">
                  <c:v>0.93</c:v>
                </c:pt>
                <c:pt idx="10285">
                  <c:v>0.96</c:v>
                </c:pt>
                <c:pt idx="10286">
                  <c:v>0.96</c:v>
                </c:pt>
                <c:pt idx="10287">
                  <c:v>0.96</c:v>
                </c:pt>
                <c:pt idx="10288">
                  <c:v>0.92</c:v>
                </c:pt>
                <c:pt idx="10289">
                  <c:v>0.91</c:v>
                </c:pt>
                <c:pt idx="10290">
                  <c:v>0.9</c:v>
                </c:pt>
                <c:pt idx="10291">
                  <c:v>0.91</c:v>
                </c:pt>
                <c:pt idx="10292">
                  <c:v>0.9</c:v>
                </c:pt>
                <c:pt idx="10293">
                  <c:v>0.93</c:v>
                </c:pt>
                <c:pt idx="10294">
                  <c:v>0.91</c:v>
                </c:pt>
                <c:pt idx="10295">
                  <c:v>0.87</c:v>
                </c:pt>
                <c:pt idx="10296">
                  <c:v>0.89</c:v>
                </c:pt>
                <c:pt idx="10297">
                  <c:v>0.89</c:v>
                </c:pt>
                <c:pt idx="10298">
                  <c:v>0.92</c:v>
                </c:pt>
                <c:pt idx="10299">
                  <c:v>0.9</c:v>
                </c:pt>
                <c:pt idx="10300">
                  <c:v>0.87</c:v>
                </c:pt>
                <c:pt idx="10301">
                  <c:v>0.86</c:v>
                </c:pt>
                <c:pt idx="10302">
                  <c:v>0.86</c:v>
                </c:pt>
                <c:pt idx="10303">
                  <c:v>0.89</c:v>
                </c:pt>
                <c:pt idx="10304">
                  <c:v>0.85</c:v>
                </c:pt>
                <c:pt idx="10305">
                  <c:v>0.86</c:v>
                </c:pt>
                <c:pt idx="10306">
                  <c:v>0.82</c:v>
                </c:pt>
                <c:pt idx="10307">
                  <c:v>0.83</c:v>
                </c:pt>
                <c:pt idx="10308">
                  <c:v>0.8</c:v>
                </c:pt>
                <c:pt idx="10309">
                  <c:v>0.82</c:v>
                </c:pt>
                <c:pt idx="10310">
                  <c:v>0.79</c:v>
                </c:pt>
                <c:pt idx="10311">
                  <c:v>0.81</c:v>
                </c:pt>
                <c:pt idx="10312">
                  <c:v>0.77</c:v>
                </c:pt>
                <c:pt idx="10313">
                  <c:v>0.8</c:v>
                </c:pt>
                <c:pt idx="10314">
                  <c:v>0.78</c:v>
                </c:pt>
                <c:pt idx="10315">
                  <c:v>0.79</c:v>
                </c:pt>
                <c:pt idx="10316">
                  <c:v>0.82</c:v>
                </c:pt>
                <c:pt idx="10317">
                  <c:v>0.84</c:v>
                </c:pt>
                <c:pt idx="10318">
                  <c:v>0.85</c:v>
                </c:pt>
                <c:pt idx="10319">
                  <c:v>0.83</c:v>
                </c:pt>
                <c:pt idx="10320">
                  <c:v>0.81</c:v>
                </c:pt>
                <c:pt idx="10321">
                  <c:v>0.83</c:v>
                </c:pt>
                <c:pt idx="10322">
                  <c:v>0.84</c:v>
                </c:pt>
                <c:pt idx="10323">
                  <c:v>0.83</c:v>
                </c:pt>
                <c:pt idx="10324">
                  <c:v>0.82</c:v>
                </c:pt>
                <c:pt idx="10325">
                  <c:v>0.8</c:v>
                </c:pt>
                <c:pt idx="10326">
                  <c:v>0.78</c:v>
                </c:pt>
                <c:pt idx="10327">
                  <c:v>0.79</c:v>
                </c:pt>
                <c:pt idx="10328">
                  <c:v>0.84</c:v>
                </c:pt>
                <c:pt idx="10329">
                  <c:v>0.86</c:v>
                </c:pt>
                <c:pt idx="10330">
                  <c:v>0.86</c:v>
                </c:pt>
                <c:pt idx="10331">
                  <c:v>0.85</c:v>
                </c:pt>
                <c:pt idx="10332">
                  <c:v>0.86</c:v>
                </c:pt>
                <c:pt idx="10333">
                  <c:v>0.86</c:v>
                </c:pt>
                <c:pt idx="10334">
                  <c:v>0.86</c:v>
                </c:pt>
                <c:pt idx="10335">
                  <c:v>0.83</c:v>
                </c:pt>
                <c:pt idx="10336">
                  <c:v>0.84</c:v>
                </c:pt>
                <c:pt idx="10337">
                  <c:v>0.84</c:v>
                </c:pt>
                <c:pt idx="10338">
                  <c:v>0.82</c:v>
                </c:pt>
                <c:pt idx="10339">
                  <c:v>0.77</c:v>
                </c:pt>
                <c:pt idx="10340">
                  <c:v>0.76</c:v>
                </c:pt>
                <c:pt idx="10341">
                  <c:v>0.76</c:v>
                </c:pt>
                <c:pt idx="10342">
                  <c:v>0.75</c:v>
                </c:pt>
                <c:pt idx="10343">
                  <c:v>0.75</c:v>
                </c:pt>
                <c:pt idx="10344">
                  <c:v>0.79</c:v>
                </c:pt>
                <c:pt idx="10345">
                  <c:v>0.8</c:v>
                </c:pt>
                <c:pt idx="10346">
                  <c:v>0.82</c:v>
                </c:pt>
                <c:pt idx="10347">
                  <c:v>0.83</c:v>
                </c:pt>
                <c:pt idx="10348">
                  <c:v>0.83</c:v>
                </c:pt>
                <c:pt idx="10349">
                  <c:v>0.83</c:v>
                </c:pt>
                <c:pt idx="10350">
                  <c:v>0.79</c:v>
                </c:pt>
                <c:pt idx="10351">
                  <c:v>0.78</c:v>
                </c:pt>
                <c:pt idx="10352">
                  <c:v>0.76</c:v>
                </c:pt>
                <c:pt idx="10353">
                  <c:v>0.74</c:v>
                </c:pt>
                <c:pt idx="10354">
                  <c:v>0.71</c:v>
                </c:pt>
                <c:pt idx="10355">
                  <c:v>0.71</c:v>
                </c:pt>
                <c:pt idx="10356">
                  <c:v>0.69</c:v>
                </c:pt>
                <c:pt idx="10357">
                  <c:v>0.67</c:v>
                </c:pt>
                <c:pt idx="10358">
                  <c:v>0.7</c:v>
                </c:pt>
                <c:pt idx="10359">
                  <c:v>0.73</c:v>
                </c:pt>
                <c:pt idx="10360">
                  <c:v>0.7</c:v>
                </c:pt>
                <c:pt idx="10361">
                  <c:v>0.7</c:v>
                </c:pt>
                <c:pt idx="10362">
                  <c:v>0.65</c:v>
                </c:pt>
                <c:pt idx="10363">
                  <c:v>0.65</c:v>
                </c:pt>
                <c:pt idx="10364">
                  <c:v>0.62</c:v>
                </c:pt>
                <c:pt idx="10365">
                  <c:v>0.6</c:v>
                </c:pt>
                <c:pt idx="10366">
                  <c:v>0.59</c:v>
                </c:pt>
                <c:pt idx="10367">
                  <c:v>0.57999999999999996</c:v>
                </c:pt>
                <c:pt idx="10368">
                  <c:v>0.59</c:v>
                </c:pt>
                <c:pt idx="10369">
                  <c:v>0.57999999999999996</c:v>
                </c:pt>
                <c:pt idx="10370">
                  <c:v>0.59</c:v>
                </c:pt>
                <c:pt idx="10371">
                  <c:v>0.59</c:v>
                </c:pt>
                <c:pt idx="10372">
                  <c:v>0.64</c:v>
                </c:pt>
                <c:pt idx="10373">
                  <c:v>0.59</c:v>
                </c:pt>
                <c:pt idx="10374">
                  <c:v>0.56999999999999995</c:v>
                </c:pt>
                <c:pt idx="10375">
                  <c:v>0.53</c:v>
                </c:pt>
                <c:pt idx="10376">
                  <c:v>0.55000000000000004</c:v>
                </c:pt>
                <c:pt idx="10377">
                  <c:v>0.56999999999999995</c:v>
                </c:pt>
                <c:pt idx="10378">
                  <c:v>0.57999999999999996</c:v>
                </c:pt>
                <c:pt idx="10379">
                  <c:v>0.56999999999999995</c:v>
                </c:pt>
                <c:pt idx="10380">
                  <c:v>0.56999999999999995</c:v>
                </c:pt>
                <c:pt idx="10381">
                  <c:v>0.56999999999999995</c:v>
                </c:pt>
                <c:pt idx="10382">
                  <c:v>0.53</c:v>
                </c:pt>
                <c:pt idx="10383">
                  <c:v>0.51</c:v>
                </c:pt>
                <c:pt idx="10384">
                  <c:v>0.55000000000000004</c:v>
                </c:pt>
                <c:pt idx="10385">
                  <c:v>0.59</c:v>
                </c:pt>
                <c:pt idx="10386">
                  <c:v>0.62</c:v>
                </c:pt>
                <c:pt idx="10387">
                  <c:v>0.59</c:v>
                </c:pt>
                <c:pt idx="10388">
                  <c:v>0.56999999999999995</c:v>
                </c:pt>
                <c:pt idx="10389">
                  <c:v>0.55000000000000004</c:v>
                </c:pt>
                <c:pt idx="10390">
                  <c:v>0.53</c:v>
                </c:pt>
                <c:pt idx="10391">
                  <c:v>0.52</c:v>
                </c:pt>
                <c:pt idx="10392">
                  <c:v>0.51</c:v>
                </c:pt>
                <c:pt idx="10393">
                  <c:v>0.54</c:v>
                </c:pt>
                <c:pt idx="10394">
                  <c:v>0.5</c:v>
                </c:pt>
                <c:pt idx="10395">
                  <c:v>0.5</c:v>
                </c:pt>
                <c:pt idx="10396">
                  <c:v>0.51</c:v>
                </c:pt>
                <c:pt idx="10397">
                  <c:v>0.53</c:v>
                </c:pt>
                <c:pt idx="10398">
                  <c:v>0.56999999999999995</c:v>
                </c:pt>
                <c:pt idx="10399">
                  <c:v>0.56999999999999995</c:v>
                </c:pt>
                <c:pt idx="10400">
                  <c:v>0.56000000000000005</c:v>
                </c:pt>
                <c:pt idx="10401">
                  <c:v>0.56000000000000005</c:v>
                </c:pt>
                <c:pt idx="10402">
                  <c:v>0.51</c:v>
                </c:pt>
                <c:pt idx="10403">
                  <c:v>0.52</c:v>
                </c:pt>
                <c:pt idx="10404">
                  <c:v>0.56999999999999995</c:v>
                </c:pt>
                <c:pt idx="10405">
                  <c:v>0.57999999999999996</c:v>
                </c:pt>
                <c:pt idx="10406">
                  <c:v>0.57999999999999996</c:v>
                </c:pt>
                <c:pt idx="10407">
                  <c:v>0.56999999999999995</c:v>
                </c:pt>
                <c:pt idx="10408">
                  <c:v>0.56999999999999995</c:v>
                </c:pt>
                <c:pt idx="10409">
                  <c:v>0.55000000000000004</c:v>
                </c:pt>
                <c:pt idx="10410">
                  <c:v>0.53</c:v>
                </c:pt>
                <c:pt idx="10411">
                  <c:v>0.59</c:v>
                </c:pt>
                <c:pt idx="10412">
                  <c:v>0.6</c:v>
                </c:pt>
                <c:pt idx="10413">
                  <c:v>0.57999999999999996</c:v>
                </c:pt>
                <c:pt idx="10414">
                  <c:v>0.62</c:v>
                </c:pt>
                <c:pt idx="10415">
                  <c:v>0.69</c:v>
                </c:pt>
                <c:pt idx="10416">
                  <c:v>0.69</c:v>
                </c:pt>
                <c:pt idx="10417">
                  <c:v>0.69</c:v>
                </c:pt>
                <c:pt idx="10418">
                  <c:v>0.69</c:v>
                </c:pt>
                <c:pt idx="10419">
                  <c:v>0.72</c:v>
                </c:pt>
                <c:pt idx="10420">
                  <c:v>0.78</c:v>
                </c:pt>
                <c:pt idx="10421">
                  <c:v>0.77</c:v>
                </c:pt>
                <c:pt idx="10422">
                  <c:v>0.73</c:v>
                </c:pt>
                <c:pt idx="10423">
                  <c:v>0.74</c:v>
                </c:pt>
                <c:pt idx="10424">
                  <c:v>0.71</c:v>
                </c:pt>
                <c:pt idx="10425">
                  <c:v>0.66</c:v>
                </c:pt>
                <c:pt idx="10426">
                  <c:v>0.63</c:v>
                </c:pt>
                <c:pt idx="10427">
                  <c:v>0.68</c:v>
                </c:pt>
                <c:pt idx="10428">
                  <c:v>0.67</c:v>
                </c:pt>
                <c:pt idx="10429">
                  <c:v>0.63</c:v>
                </c:pt>
                <c:pt idx="10430">
                  <c:v>0.64</c:v>
                </c:pt>
                <c:pt idx="10431">
                  <c:v>0.63</c:v>
                </c:pt>
                <c:pt idx="10432">
                  <c:v>0.62</c:v>
                </c:pt>
                <c:pt idx="10433">
                  <c:v>0.59</c:v>
                </c:pt>
                <c:pt idx="10434">
                  <c:v>0.61</c:v>
                </c:pt>
                <c:pt idx="10435">
                  <c:v>0.64</c:v>
                </c:pt>
                <c:pt idx="10436">
                  <c:v>0.63</c:v>
                </c:pt>
                <c:pt idx="10437">
                  <c:v>0.64</c:v>
                </c:pt>
                <c:pt idx="10438">
                  <c:v>0.61</c:v>
                </c:pt>
                <c:pt idx="10439">
                  <c:v>0.63</c:v>
                </c:pt>
                <c:pt idx="10440">
                  <c:v>0.6</c:v>
                </c:pt>
                <c:pt idx="10441">
                  <c:v>0.57999999999999996</c:v>
                </c:pt>
                <c:pt idx="10442">
                  <c:v>0.55000000000000004</c:v>
                </c:pt>
                <c:pt idx="10443">
                  <c:v>0.53</c:v>
                </c:pt>
                <c:pt idx="10444">
                  <c:v>0.54</c:v>
                </c:pt>
                <c:pt idx="10445">
                  <c:v>0.54</c:v>
                </c:pt>
                <c:pt idx="10446">
                  <c:v>0.55000000000000004</c:v>
                </c:pt>
                <c:pt idx="10447">
                  <c:v>0.57999999999999996</c:v>
                </c:pt>
                <c:pt idx="10448">
                  <c:v>0.54</c:v>
                </c:pt>
                <c:pt idx="10449">
                  <c:v>0.54</c:v>
                </c:pt>
                <c:pt idx="10450">
                  <c:v>0.52</c:v>
                </c:pt>
                <c:pt idx="10451">
                  <c:v>0.52</c:v>
                </c:pt>
                <c:pt idx="10452">
                  <c:v>0.49</c:v>
                </c:pt>
                <c:pt idx="10453">
                  <c:v>0.47</c:v>
                </c:pt>
                <c:pt idx="10454">
                  <c:v>0.48</c:v>
                </c:pt>
                <c:pt idx="10455">
                  <c:v>0.51</c:v>
                </c:pt>
                <c:pt idx="10456">
                  <c:v>0.51</c:v>
                </c:pt>
                <c:pt idx="10457">
                  <c:v>0.53</c:v>
                </c:pt>
                <c:pt idx="10458">
                  <c:v>0.5</c:v>
                </c:pt>
                <c:pt idx="10459">
                  <c:v>0.49</c:v>
                </c:pt>
                <c:pt idx="10460">
                  <c:v>0.48</c:v>
                </c:pt>
                <c:pt idx="10461">
                  <c:v>0.47</c:v>
                </c:pt>
                <c:pt idx="10462">
                  <c:v>0.49</c:v>
                </c:pt>
                <c:pt idx="10463">
                  <c:v>0.45</c:v>
                </c:pt>
                <c:pt idx="10464">
                  <c:v>0.44</c:v>
                </c:pt>
                <c:pt idx="10465">
                  <c:v>0.41</c:v>
                </c:pt>
                <c:pt idx="10466">
                  <c:v>0.45</c:v>
                </c:pt>
                <c:pt idx="10467">
                  <c:v>0.48</c:v>
                </c:pt>
                <c:pt idx="10468">
                  <c:v>0.5</c:v>
                </c:pt>
                <c:pt idx="10469">
                  <c:v>0.49</c:v>
                </c:pt>
                <c:pt idx="10470">
                  <c:v>0.52</c:v>
                </c:pt>
                <c:pt idx="10471">
                  <c:v>0.54</c:v>
                </c:pt>
                <c:pt idx="10472">
                  <c:v>0.51</c:v>
                </c:pt>
                <c:pt idx="10473">
                  <c:v>0.47</c:v>
                </c:pt>
                <c:pt idx="10474">
                  <c:v>0.46</c:v>
                </c:pt>
                <c:pt idx="10475">
                  <c:v>0.47</c:v>
                </c:pt>
                <c:pt idx="10476">
                  <c:v>0.48</c:v>
                </c:pt>
                <c:pt idx="10477">
                  <c:v>0.45</c:v>
                </c:pt>
                <c:pt idx="10478">
                  <c:v>0.44</c:v>
                </c:pt>
                <c:pt idx="10479">
                  <c:v>0.46</c:v>
                </c:pt>
                <c:pt idx="10480">
                  <c:v>0.46</c:v>
                </c:pt>
                <c:pt idx="10481">
                  <c:v>0.46</c:v>
                </c:pt>
                <c:pt idx="10482">
                  <c:v>0.43</c:v>
                </c:pt>
                <c:pt idx="10483">
                  <c:v>0.43</c:v>
                </c:pt>
                <c:pt idx="10484">
                  <c:v>0.45</c:v>
                </c:pt>
                <c:pt idx="10485">
                  <c:v>0.5</c:v>
                </c:pt>
                <c:pt idx="10486">
                  <c:v>0.51</c:v>
                </c:pt>
                <c:pt idx="10487">
                  <c:v>0.54</c:v>
                </c:pt>
                <c:pt idx="10488">
                  <c:v>0.51</c:v>
                </c:pt>
                <c:pt idx="10489">
                  <c:v>0.48</c:v>
                </c:pt>
                <c:pt idx="10490">
                  <c:v>0.47</c:v>
                </c:pt>
                <c:pt idx="10491">
                  <c:v>0.48</c:v>
                </c:pt>
                <c:pt idx="10492">
                  <c:v>0.48</c:v>
                </c:pt>
                <c:pt idx="10493">
                  <c:v>0.45</c:v>
                </c:pt>
                <c:pt idx="10494">
                  <c:v>0.45</c:v>
                </c:pt>
                <c:pt idx="10495">
                  <c:v>0.42</c:v>
                </c:pt>
                <c:pt idx="10496">
                  <c:v>0.43</c:v>
                </c:pt>
                <c:pt idx="10497">
                  <c:v>0.42</c:v>
                </c:pt>
                <c:pt idx="10498">
                  <c:v>0.42</c:v>
                </c:pt>
                <c:pt idx="10499">
                  <c:v>0.43</c:v>
                </c:pt>
                <c:pt idx="10500">
                  <c:v>0.45</c:v>
                </c:pt>
                <c:pt idx="10501">
                  <c:v>0.43</c:v>
                </c:pt>
                <c:pt idx="10502">
                  <c:v>0.43</c:v>
                </c:pt>
                <c:pt idx="10503">
                  <c:v>0.44</c:v>
                </c:pt>
                <c:pt idx="10504">
                  <c:v>0.42</c:v>
                </c:pt>
                <c:pt idx="10505">
                  <c:v>0.39</c:v>
                </c:pt>
                <c:pt idx="10506">
                  <c:v>0.35</c:v>
                </c:pt>
                <c:pt idx="10507">
                  <c:v>0.38</c:v>
                </c:pt>
                <c:pt idx="10508">
                  <c:v>0.36</c:v>
                </c:pt>
                <c:pt idx="10509">
                  <c:v>0.35</c:v>
                </c:pt>
                <c:pt idx="10510">
                  <c:v>0.37</c:v>
                </c:pt>
                <c:pt idx="10511">
                  <c:v>0.34</c:v>
                </c:pt>
                <c:pt idx="10512">
                  <c:v>0.34</c:v>
                </c:pt>
                <c:pt idx="10513">
                  <c:v>0.33</c:v>
                </c:pt>
                <c:pt idx="10514">
                  <c:v>0.35</c:v>
                </c:pt>
                <c:pt idx="10515">
                  <c:v>0.31</c:v>
                </c:pt>
                <c:pt idx="10516">
                  <c:v>0.32</c:v>
                </c:pt>
                <c:pt idx="10517">
                  <c:v>0.33</c:v>
                </c:pt>
                <c:pt idx="10518">
                  <c:v>0.3</c:v>
                </c:pt>
                <c:pt idx="10519">
                  <c:v>0.3</c:v>
                </c:pt>
                <c:pt idx="10520">
                  <c:v>0.28999999999999998</c:v>
                </c:pt>
                <c:pt idx="10521">
                  <c:v>0.28999999999999998</c:v>
                </c:pt>
                <c:pt idx="10522">
                  <c:v>0.28999999999999998</c:v>
                </c:pt>
                <c:pt idx="10523">
                  <c:v>0.28000000000000003</c:v>
                </c:pt>
                <c:pt idx="10524">
                  <c:v>0.27</c:v>
                </c:pt>
                <c:pt idx="10525">
                  <c:v>0.25</c:v>
                </c:pt>
                <c:pt idx="10526">
                  <c:v>0.24</c:v>
                </c:pt>
                <c:pt idx="10527">
                  <c:v>0.26</c:v>
                </c:pt>
                <c:pt idx="10528">
                  <c:v>0.24</c:v>
                </c:pt>
                <c:pt idx="10529">
                  <c:v>0.28000000000000003</c:v>
                </c:pt>
                <c:pt idx="10530">
                  <c:v>0.24</c:v>
                </c:pt>
                <c:pt idx="10531">
                  <c:v>0.28999999999999998</c:v>
                </c:pt>
                <c:pt idx="10532">
                  <c:v>0.32</c:v>
                </c:pt>
                <c:pt idx="10533">
                  <c:v>0.32</c:v>
                </c:pt>
                <c:pt idx="10534">
                  <c:v>0.28000000000000003</c:v>
                </c:pt>
                <c:pt idx="10535">
                  <c:v>0.28999999999999998</c:v>
                </c:pt>
                <c:pt idx="10536">
                  <c:v>0.28999999999999998</c:v>
                </c:pt>
                <c:pt idx="10537">
                  <c:v>0.32</c:v>
                </c:pt>
                <c:pt idx="10538">
                  <c:v>0.28999999999999998</c:v>
                </c:pt>
                <c:pt idx="10539">
                  <c:v>0.33</c:v>
                </c:pt>
                <c:pt idx="10540">
                  <c:v>0.32</c:v>
                </c:pt>
                <c:pt idx="10541">
                  <c:v>0.32</c:v>
                </c:pt>
                <c:pt idx="10542">
                  <c:v>0.3</c:v>
                </c:pt>
                <c:pt idx="10543">
                  <c:v>0.3</c:v>
                </c:pt>
                <c:pt idx="10544">
                  <c:v>0.28000000000000003</c:v>
                </c:pt>
                <c:pt idx="10545">
                  <c:v>0.28999999999999998</c:v>
                </c:pt>
                <c:pt idx="10546">
                  <c:v>0.26</c:v>
                </c:pt>
                <c:pt idx="10547">
                  <c:v>0.27</c:v>
                </c:pt>
                <c:pt idx="10548">
                  <c:v>0.26</c:v>
                </c:pt>
                <c:pt idx="10549">
                  <c:v>0.25</c:v>
                </c:pt>
                <c:pt idx="10550">
                  <c:v>0.24</c:v>
                </c:pt>
                <c:pt idx="10551">
                  <c:v>0.26</c:v>
                </c:pt>
                <c:pt idx="10552">
                  <c:v>0.22</c:v>
                </c:pt>
                <c:pt idx="10553">
                  <c:v>0.24</c:v>
                </c:pt>
                <c:pt idx="10554">
                  <c:v>0.22</c:v>
                </c:pt>
                <c:pt idx="10555">
                  <c:v>0.21</c:v>
                </c:pt>
                <c:pt idx="10556">
                  <c:v>0.19</c:v>
                </c:pt>
                <c:pt idx="10557">
                  <c:v>0.18</c:v>
                </c:pt>
                <c:pt idx="10558">
                  <c:v>0.21</c:v>
                </c:pt>
                <c:pt idx="10559">
                  <c:v>0.22</c:v>
                </c:pt>
                <c:pt idx="10560">
                  <c:v>0.22</c:v>
                </c:pt>
                <c:pt idx="10561">
                  <c:v>0.24</c:v>
                </c:pt>
                <c:pt idx="10562">
                  <c:v>0.24</c:v>
                </c:pt>
                <c:pt idx="10563">
                  <c:v>0.24</c:v>
                </c:pt>
                <c:pt idx="10564">
                  <c:v>0.24</c:v>
                </c:pt>
                <c:pt idx="10565">
                  <c:v>0.23</c:v>
                </c:pt>
                <c:pt idx="10566">
                  <c:v>0.21</c:v>
                </c:pt>
                <c:pt idx="10567">
                  <c:v>0.22</c:v>
                </c:pt>
                <c:pt idx="10568">
                  <c:v>0.23</c:v>
                </c:pt>
                <c:pt idx="10569">
                  <c:v>0.21</c:v>
                </c:pt>
                <c:pt idx="10570">
                  <c:v>0.21</c:v>
                </c:pt>
                <c:pt idx="10571">
                  <c:v>0.21</c:v>
                </c:pt>
                <c:pt idx="10572">
                  <c:v>0.24</c:v>
                </c:pt>
                <c:pt idx="10573">
                  <c:v>0.27</c:v>
                </c:pt>
                <c:pt idx="10574">
                  <c:v>0.26</c:v>
                </c:pt>
                <c:pt idx="10575">
                  <c:v>0.26</c:v>
                </c:pt>
                <c:pt idx="10576">
                  <c:v>0.25</c:v>
                </c:pt>
                <c:pt idx="10577">
                  <c:v>0.27</c:v>
                </c:pt>
                <c:pt idx="10578">
                  <c:v>0.23</c:v>
                </c:pt>
                <c:pt idx="10579">
                  <c:v>0.23</c:v>
                </c:pt>
                <c:pt idx="10580">
                  <c:v>0.24</c:v>
                </c:pt>
                <c:pt idx="10581">
                  <c:v>0.27</c:v>
                </c:pt>
                <c:pt idx="10582">
                  <c:v>0.23</c:v>
                </c:pt>
                <c:pt idx="10583">
                  <c:v>0.3</c:v>
                </c:pt>
                <c:pt idx="10584">
                  <c:v>0.32</c:v>
                </c:pt>
                <c:pt idx="10585">
                  <c:v>0.35</c:v>
                </c:pt>
                <c:pt idx="10586">
                  <c:v>0.33</c:v>
                </c:pt>
                <c:pt idx="10587">
                  <c:v>0.34</c:v>
                </c:pt>
                <c:pt idx="10588">
                  <c:v>0.28999999999999998</c:v>
                </c:pt>
                <c:pt idx="10589">
                  <c:v>0.3</c:v>
                </c:pt>
                <c:pt idx="10590">
                  <c:v>0.31</c:v>
                </c:pt>
                <c:pt idx="10591">
                  <c:v>0.28999999999999998</c:v>
                </c:pt>
                <c:pt idx="10592">
                  <c:v>0.3</c:v>
                </c:pt>
                <c:pt idx="10593">
                  <c:v>0.3</c:v>
                </c:pt>
                <c:pt idx="10594">
                  <c:v>0.28000000000000003</c:v>
                </c:pt>
                <c:pt idx="10595">
                  <c:v>0.28000000000000003</c:v>
                </c:pt>
                <c:pt idx="10596">
                  <c:v>0.28000000000000003</c:v>
                </c:pt>
                <c:pt idx="10597">
                  <c:v>0.26</c:v>
                </c:pt>
                <c:pt idx="10598">
                  <c:v>0.28000000000000003</c:v>
                </c:pt>
                <c:pt idx="10599">
                  <c:v>0.27</c:v>
                </c:pt>
                <c:pt idx="10600">
                  <c:v>0.27</c:v>
                </c:pt>
                <c:pt idx="10601">
                  <c:v>0.28000000000000003</c:v>
                </c:pt>
                <c:pt idx="10602">
                  <c:v>0.28000000000000003</c:v>
                </c:pt>
                <c:pt idx="10603">
                  <c:v>0.3</c:v>
                </c:pt>
                <c:pt idx="10604">
                  <c:v>0.31</c:v>
                </c:pt>
                <c:pt idx="10605">
                  <c:v>0.28999999999999998</c:v>
                </c:pt>
                <c:pt idx="10606">
                  <c:v>0.28999999999999998</c:v>
                </c:pt>
                <c:pt idx="10607">
                  <c:v>0.26</c:v>
                </c:pt>
                <c:pt idx="10608">
                  <c:v>0.26</c:v>
                </c:pt>
                <c:pt idx="10609">
                  <c:v>0.25</c:v>
                </c:pt>
                <c:pt idx="10610">
                  <c:v>0.25</c:v>
                </c:pt>
                <c:pt idx="10611">
                  <c:v>0.26</c:v>
                </c:pt>
                <c:pt idx="10612">
                  <c:v>0.25</c:v>
                </c:pt>
                <c:pt idx="10613">
                  <c:v>0.27</c:v>
                </c:pt>
                <c:pt idx="10614">
                  <c:v>0.27</c:v>
                </c:pt>
                <c:pt idx="10615">
                  <c:v>0.27</c:v>
                </c:pt>
                <c:pt idx="10616">
                  <c:v>0.25</c:v>
                </c:pt>
                <c:pt idx="10617">
                  <c:v>0.24</c:v>
                </c:pt>
                <c:pt idx="10618">
                  <c:v>0.23</c:v>
                </c:pt>
                <c:pt idx="10619">
                  <c:v>0.23</c:v>
                </c:pt>
                <c:pt idx="10620">
                  <c:v>0.25</c:v>
                </c:pt>
                <c:pt idx="10621">
                  <c:v>0.22</c:v>
                </c:pt>
                <c:pt idx="10622">
                  <c:v>0.21</c:v>
                </c:pt>
                <c:pt idx="10623">
                  <c:v>0.15</c:v>
                </c:pt>
                <c:pt idx="10624">
                  <c:v>0.11</c:v>
                </c:pt>
                <c:pt idx="10625">
                  <c:v>0.12</c:v>
                </c:pt>
                <c:pt idx="10626">
                  <c:v>0.13</c:v>
                </c:pt>
                <c:pt idx="10627">
                  <c:v>0.13</c:v>
                </c:pt>
                <c:pt idx="10628">
                  <c:v>0.11</c:v>
                </c:pt>
                <c:pt idx="10629">
                  <c:v>0.14000000000000001</c:v>
                </c:pt>
                <c:pt idx="10630">
                  <c:v>0.16</c:v>
                </c:pt>
                <c:pt idx="10631">
                  <c:v>0.16</c:v>
                </c:pt>
                <c:pt idx="10632">
                  <c:v>0.16</c:v>
                </c:pt>
                <c:pt idx="10633">
                  <c:v>0.17</c:v>
                </c:pt>
                <c:pt idx="10634">
                  <c:v>0.14000000000000001</c:v>
                </c:pt>
                <c:pt idx="10635">
                  <c:v>0.12</c:v>
                </c:pt>
                <c:pt idx="10636">
                  <c:v>0.16</c:v>
                </c:pt>
                <c:pt idx="10637">
                  <c:v>0.19</c:v>
                </c:pt>
                <c:pt idx="10638">
                  <c:v>0.2</c:v>
                </c:pt>
                <c:pt idx="10639">
                  <c:v>0.21</c:v>
                </c:pt>
                <c:pt idx="10640">
                  <c:v>0.2</c:v>
                </c:pt>
                <c:pt idx="10641">
                  <c:v>0.21</c:v>
                </c:pt>
                <c:pt idx="10642">
                  <c:v>0.16</c:v>
                </c:pt>
                <c:pt idx="10643">
                  <c:v>0.17</c:v>
                </c:pt>
                <c:pt idx="10644">
                  <c:v>0.17</c:v>
                </c:pt>
                <c:pt idx="10645">
                  <c:v>0.17</c:v>
                </c:pt>
                <c:pt idx="10646">
                  <c:v>0.15</c:v>
                </c:pt>
                <c:pt idx="10647">
                  <c:v>0.18</c:v>
                </c:pt>
                <c:pt idx="10648">
                  <c:v>0.18</c:v>
                </c:pt>
                <c:pt idx="10649">
                  <c:v>0.16</c:v>
                </c:pt>
                <c:pt idx="10650">
                  <c:v>0.18</c:v>
                </c:pt>
                <c:pt idx="10651">
                  <c:v>0.19</c:v>
                </c:pt>
                <c:pt idx="10652">
                  <c:v>0.18</c:v>
                </c:pt>
                <c:pt idx="10653">
                  <c:v>0.19</c:v>
                </c:pt>
                <c:pt idx="10654">
                  <c:v>0.17</c:v>
                </c:pt>
                <c:pt idx="10655">
                  <c:v>0.16</c:v>
                </c:pt>
                <c:pt idx="10656">
                  <c:v>0.18</c:v>
                </c:pt>
                <c:pt idx="10657">
                  <c:v>0.16</c:v>
                </c:pt>
                <c:pt idx="10658">
                  <c:v>0.16</c:v>
                </c:pt>
                <c:pt idx="10659">
                  <c:v>0.15</c:v>
                </c:pt>
                <c:pt idx="10660">
                  <c:v>0.16</c:v>
                </c:pt>
                <c:pt idx="10661">
                  <c:v>0.18</c:v>
                </c:pt>
                <c:pt idx="10662">
                  <c:v>0.18</c:v>
                </c:pt>
                <c:pt idx="10663">
                  <c:v>0.18</c:v>
                </c:pt>
                <c:pt idx="10664">
                  <c:v>0.2</c:v>
                </c:pt>
                <c:pt idx="10665">
                  <c:v>0.18</c:v>
                </c:pt>
                <c:pt idx="10666">
                  <c:v>0.18</c:v>
                </c:pt>
                <c:pt idx="10667">
                  <c:v>0.17</c:v>
                </c:pt>
                <c:pt idx="10668">
                  <c:v>0.18</c:v>
                </c:pt>
                <c:pt idx="10669">
                  <c:v>0.17</c:v>
                </c:pt>
                <c:pt idx="10670">
                  <c:v>0.18</c:v>
                </c:pt>
                <c:pt idx="10671">
                  <c:v>0.18</c:v>
                </c:pt>
                <c:pt idx="10672">
                  <c:v>0.16</c:v>
                </c:pt>
                <c:pt idx="10673">
                  <c:v>0.14000000000000001</c:v>
                </c:pt>
                <c:pt idx="10674">
                  <c:v>0.15</c:v>
                </c:pt>
                <c:pt idx="10675">
                  <c:v>0.15</c:v>
                </c:pt>
                <c:pt idx="10676">
                  <c:v>0.16</c:v>
                </c:pt>
                <c:pt idx="10677">
                  <c:v>0.17</c:v>
                </c:pt>
                <c:pt idx="10678">
                  <c:v>0.16</c:v>
                </c:pt>
                <c:pt idx="10679">
                  <c:v>0.16</c:v>
                </c:pt>
                <c:pt idx="10680">
                  <c:v>0.19</c:v>
                </c:pt>
                <c:pt idx="10681">
                  <c:v>0.21</c:v>
                </c:pt>
                <c:pt idx="10682">
                  <c:v>0.21</c:v>
                </c:pt>
                <c:pt idx="10683">
                  <c:v>0.17</c:v>
                </c:pt>
                <c:pt idx="10684">
                  <c:v>0.17</c:v>
                </c:pt>
                <c:pt idx="10685">
                  <c:v>0.17</c:v>
                </c:pt>
                <c:pt idx="10686">
                  <c:v>0.17</c:v>
                </c:pt>
                <c:pt idx="10687">
                  <c:v>0.17</c:v>
                </c:pt>
                <c:pt idx="10688">
                  <c:v>0.17</c:v>
                </c:pt>
                <c:pt idx="10689">
                  <c:v>0.16</c:v>
                </c:pt>
                <c:pt idx="10690">
                  <c:v>0.16</c:v>
                </c:pt>
                <c:pt idx="10691">
                  <c:v>0.17</c:v>
                </c:pt>
                <c:pt idx="10692">
                  <c:v>0.16</c:v>
                </c:pt>
                <c:pt idx="10693">
                  <c:v>0.15</c:v>
                </c:pt>
                <c:pt idx="10694">
                  <c:v>0.15</c:v>
                </c:pt>
                <c:pt idx="10695">
                  <c:v>0.14000000000000001</c:v>
                </c:pt>
                <c:pt idx="10696">
                  <c:v>0.13</c:v>
                </c:pt>
                <c:pt idx="10697">
                  <c:v>0.13</c:v>
                </c:pt>
                <c:pt idx="10698">
                  <c:v>0.17</c:v>
                </c:pt>
                <c:pt idx="10699">
                  <c:v>0.17</c:v>
                </c:pt>
                <c:pt idx="10700">
                  <c:v>0.17</c:v>
                </c:pt>
                <c:pt idx="10701">
                  <c:v>0.16</c:v>
                </c:pt>
                <c:pt idx="10702">
                  <c:v>0.14000000000000001</c:v>
                </c:pt>
                <c:pt idx="10703">
                  <c:v>0.16</c:v>
                </c:pt>
                <c:pt idx="10704">
                  <c:v>0.18</c:v>
                </c:pt>
                <c:pt idx="10705">
                  <c:v>0.19</c:v>
                </c:pt>
                <c:pt idx="10706">
                  <c:v>0.18</c:v>
                </c:pt>
                <c:pt idx="10707">
                  <c:v>0.15</c:v>
                </c:pt>
                <c:pt idx="10708">
                  <c:v>0.16</c:v>
                </c:pt>
                <c:pt idx="10709">
                  <c:v>0.16</c:v>
                </c:pt>
                <c:pt idx="10710">
                  <c:v>0.17</c:v>
                </c:pt>
                <c:pt idx="10711">
                  <c:v>0.16</c:v>
                </c:pt>
                <c:pt idx="10712">
                  <c:v>0.16</c:v>
                </c:pt>
                <c:pt idx="10713">
                  <c:v>0.15</c:v>
                </c:pt>
                <c:pt idx="10714">
                  <c:v>0.19</c:v>
                </c:pt>
                <c:pt idx="10715">
                  <c:v>0.19</c:v>
                </c:pt>
                <c:pt idx="10716">
                  <c:v>0.19</c:v>
                </c:pt>
                <c:pt idx="10717">
                  <c:v>0.21</c:v>
                </c:pt>
                <c:pt idx="10718">
                  <c:v>0.21</c:v>
                </c:pt>
                <c:pt idx="10719">
                  <c:v>0.21</c:v>
                </c:pt>
                <c:pt idx="10720">
                  <c:v>0.21</c:v>
                </c:pt>
                <c:pt idx="10721">
                  <c:v>0.23</c:v>
                </c:pt>
                <c:pt idx="10722">
                  <c:v>0.24</c:v>
                </c:pt>
                <c:pt idx="10723">
                  <c:v>0.24</c:v>
                </c:pt>
                <c:pt idx="10724">
                  <c:v>0.21</c:v>
                </c:pt>
                <c:pt idx="10725">
                  <c:v>0.2</c:v>
                </c:pt>
                <c:pt idx="10726">
                  <c:v>0.21</c:v>
                </c:pt>
                <c:pt idx="10727">
                  <c:v>0.2</c:v>
                </c:pt>
                <c:pt idx="10728">
                  <c:v>0.17</c:v>
                </c:pt>
                <c:pt idx="10729">
                  <c:v>0.19</c:v>
                </c:pt>
                <c:pt idx="10730">
                  <c:v>0.19</c:v>
                </c:pt>
                <c:pt idx="10731">
                  <c:v>0.21</c:v>
                </c:pt>
                <c:pt idx="10732">
                  <c:v>0.22</c:v>
                </c:pt>
                <c:pt idx="10733">
                  <c:v>0.22</c:v>
                </c:pt>
                <c:pt idx="10734">
                  <c:v>0.21</c:v>
                </c:pt>
                <c:pt idx="10735">
                  <c:v>0.2</c:v>
                </c:pt>
                <c:pt idx="10736">
                  <c:v>0.19</c:v>
                </c:pt>
                <c:pt idx="10737">
                  <c:v>0.2</c:v>
                </c:pt>
                <c:pt idx="10738">
                  <c:v>0.17</c:v>
                </c:pt>
                <c:pt idx="10739">
                  <c:v>0.16</c:v>
                </c:pt>
                <c:pt idx="10740">
                  <c:v>0.19</c:v>
                </c:pt>
                <c:pt idx="10741">
                  <c:v>0.16</c:v>
                </c:pt>
                <c:pt idx="10742">
                  <c:v>0.14000000000000001</c:v>
                </c:pt>
                <c:pt idx="10743">
                  <c:v>0.16</c:v>
                </c:pt>
                <c:pt idx="10744">
                  <c:v>0.16</c:v>
                </c:pt>
                <c:pt idx="10745">
                  <c:v>0.19</c:v>
                </c:pt>
                <c:pt idx="10746">
                  <c:v>0.25</c:v>
                </c:pt>
                <c:pt idx="10747">
                  <c:v>0.24</c:v>
                </c:pt>
                <c:pt idx="10748">
                  <c:v>0.28999999999999998</c:v>
                </c:pt>
                <c:pt idx="10749">
                  <c:v>0.24</c:v>
                </c:pt>
                <c:pt idx="10750">
                  <c:v>0.24</c:v>
                </c:pt>
                <c:pt idx="10751">
                  <c:v>0.25</c:v>
                </c:pt>
                <c:pt idx="10752">
                  <c:v>0.22</c:v>
                </c:pt>
                <c:pt idx="10753">
                  <c:v>0.25</c:v>
                </c:pt>
                <c:pt idx="10754">
                  <c:v>0.27</c:v>
                </c:pt>
                <c:pt idx="10755">
                  <c:v>0.25</c:v>
                </c:pt>
                <c:pt idx="10756">
                  <c:v>0.23</c:v>
                </c:pt>
                <c:pt idx="10757">
                  <c:v>0.2</c:v>
                </c:pt>
                <c:pt idx="10758">
                  <c:v>0.28999999999999998</c:v>
                </c:pt>
                <c:pt idx="10759">
                  <c:v>0.28999999999999998</c:v>
                </c:pt>
                <c:pt idx="10760">
                  <c:v>0.3</c:v>
                </c:pt>
                <c:pt idx="10761">
                  <c:v>0.3</c:v>
                </c:pt>
                <c:pt idx="10762">
                  <c:v>0.28999999999999998</c:v>
                </c:pt>
                <c:pt idx="10763">
                  <c:v>0.28000000000000003</c:v>
                </c:pt>
                <c:pt idx="10764">
                  <c:v>0.27</c:v>
                </c:pt>
                <c:pt idx="10765">
                  <c:v>0.25</c:v>
                </c:pt>
                <c:pt idx="10766">
                  <c:v>0.25</c:v>
                </c:pt>
                <c:pt idx="10767">
                  <c:v>0.21</c:v>
                </c:pt>
                <c:pt idx="10768">
                  <c:v>0.19</c:v>
                </c:pt>
                <c:pt idx="10769">
                  <c:v>0.17</c:v>
                </c:pt>
                <c:pt idx="10770">
                  <c:v>0.17</c:v>
                </c:pt>
                <c:pt idx="10771">
                  <c:v>0.15</c:v>
                </c:pt>
                <c:pt idx="10772">
                  <c:v>0.25</c:v>
                </c:pt>
                <c:pt idx="10773">
                  <c:v>0.28000000000000003</c:v>
                </c:pt>
                <c:pt idx="10774">
                  <c:v>0.28000000000000003</c:v>
                </c:pt>
                <c:pt idx="10775">
                  <c:v>0.26</c:v>
                </c:pt>
                <c:pt idx="10776">
                  <c:v>0.26</c:v>
                </c:pt>
                <c:pt idx="10777">
                  <c:v>0.23</c:v>
                </c:pt>
                <c:pt idx="10778">
                  <c:v>0.27</c:v>
                </c:pt>
                <c:pt idx="10779">
                  <c:v>0.25</c:v>
                </c:pt>
                <c:pt idx="10780">
                  <c:v>0.25</c:v>
                </c:pt>
                <c:pt idx="10781">
                  <c:v>0.25</c:v>
                </c:pt>
                <c:pt idx="10782">
                  <c:v>0.22</c:v>
                </c:pt>
                <c:pt idx="10783">
                  <c:v>0.22</c:v>
                </c:pt>
                <c:pt idx="10784">
                  <c:v>0.22</c:v>
                </c:pt>
                <c:pt idx="10785">
                  <c:v>0.21</c:v>
                </c:pt>
                <c:pt idx="10786">
                  <c:v>0.21</c:v>
                </c:pt>
                <c:pt idx="10787">
                  <c:v>0.13</c:v>
                </c:pt>
                <c:pt idx="10788">
                  <c:v>0.17</c:v>
                </c:pt>
                <c:pt idx="10789">
                  <c:v>0.14000000000000001</c:v>
                </c:pt>
                <c:pt idx="10790">
                  <c:v>0.16</c:v>
                </c:pt>
                <c:pt idx="10791">
                  <c:v>0.13</c:v>
                </c:pt>
                <c:pt idx="10792">
                  <c:v>0.12</c:v>
                </c:pt>
                <c:pt idx="10793">
                  <c:v>0.1</c:v>
                </c:pt>
                <c:pt idx="10794">
                  <c:v>0.11</c:v>
                </c:pt>
                <c:pt idx="10795">
                  <c:v>7.0000000000000007E-2</c:v>
                </c:pt>
                <c:pt idx="10796">
                  <c:v>0.02</c:v>
                </c:pt>
                <c:pt idx="10797">
                  <c:v>0.01</c:v>
                </c:pt>
                <c:pt idx="10798">
                  <c:v>0.04</c:v>
                </c:pt>
                <c:pt idx="10799">
                  <c:v>7.0000000000000007E-2</c:v>
                </c:pt>
                <c:pt idx="10800">
                  <c:v>7.0000000000000007E-2</c:v>
                </c:pt>
                <c:pt idx="10801">
                  <c:v>0.05</c:v>
                </c:pt>
                <c:pt idx="10802">
                  <c:v>0.03</c:v>
                </c:pt>
                <c:pt idx="10803">
                  <c:v>0.01</c:v>
                </c:pt>
                <c:pt idx="10804">
                  <c:v>0.01</c:v>
                </c:pt>
                <c:pt idx="10805">
                  <c:v>0</c:v>
                </c:pt>
                <c:pt idx="10806">
                  <c:v>-0.04</c:v>
                </c:pt>
                <c:pt idx="10807">
                  <c:v>-0.03</c:v>
                </c:pt>
                <c:pt idx="10808">
                  <c:v>-0.03</c:v>
                </c:pt>
                <c:pt idx="10809">
                  <c:v>0</c:v>
                </c:pt>
                <c:pt idx="10810">
                  <c:v>0</c:v>
                </c:pt>
                <c:pt idx="10811">
                  <c:v>0.04</c:v>
                </c:pt>
                <c:pt idx="10812">
                  <c:v>0.02</c:v>
                </c:pt>
                <c:pt idx="10813">
                  <c:v>0.02</c:v>
                </c:pt>
                <c:pt idx="10814">
                  <c:v>0.05</c:v>
                </c:pt>
                <c:pt idx="10815">
                  <c:v>0.05</c:v>
                </c:pt>
                <c:pt idx="10816">
                  <c:v>7.0000000000000007E-2</c:v>
                </c:pt>
                <c:pt idx="10817">
                  <c:v>7.0000000000000007E-2</c:v>
                </c:pt>
                <c:pt idx="10818">
                  <c:v>0.11</c:v>
                </c:pt>
                <c:pt idx="10819">
                  <c:v>0.1</c:v>
                </c:pt>
                <c:pt idx="10820">
                  <c:v>0.09</c:v>
                </c:pt>
                <c:pt idx="10821">
                  <c:v>0.03</c:v>
                </c:pt>
                <c:pt idx="10822">
                  <c:v>0.05</c:v>
                </c:pt>
                <c:pt idx="10823">
                  <c:v>0.05</c:v>
                </c:pt>
                <c:pt idx="10824">
                  <c:v>0.04</c:v>
                </c:pt>
                <c:pt idx="10825">
                  <c:v>0.04</c:v>
                </c:pt>
                <c:pt idx="10826">
                  <c:v>0.05</c:v>
                </c:pt>
                <c:pt idx="10827">
                  <c:v>0.04</c:v>
                </c:pt>
                <c:pt idx="10828">
                  <c:v>0.06</c:v>
                </c:pt>
                <c:pt idx="10829">
                  <c:v>0.05</c:v>
                </c:pt>
                <c:pt idx="10830">
                  <c:v>0.09</c:v>
                </c:pt>
                <c:pt idx="10831">
                  <c:v>0.12</c:v>
                </c:pt>
                <c:pt idx="10832">
                  <c:v>0.15</c:v>
                </c:pt>
                <c:pt idx="10833">
                  <c:v>0.12</c:v>
                </c:pt>
                <c:pt idx="10834">
                  <c:v>0.1</c:v>
                </c:pt>
                <c:pt idx="10835">
                  <c:v>0.12</c:v>
                </c:pt>
                <c:pt idx="10836">
                  <c:v>0.12</c:v>
                </c:pt>
                <c:pt idx="10837">
                  <c:v>0.14000000000000001</c:v>
                </c:pt>
                <c:pt idx="10838">
                  <c:v>0.13</c:v>
                </c:pt>
                <c:pt idx="10839">
                  <c:v>0.16</c:v>
                </c:pt>
                <c:pt idx="10840">
                  <c:v>0.17</c:v>
                </c:pt>
                <c:pt idx="10841">
                  <c:v>0.16</c:v>
                </c:pt>
                <c:pt idx="10842">
                  <c:v>0.18</c:v>
                </c:pt>
                <c:pt idx="10843">
                  <c:v>0.18</c:v>
                </c:pt>
                <c:pt idx="10844">
                  <c:v>0.18</c:v>
                </c:pt>
                <c:pt idx="10845">
                  <c:v>0.19</c:v>
                </c:pt>
                <c:pt idx="10846">
                  <c:v>0.19</c:v>
                </c:pt>
                <c:pt idx="10847">
                  <c:v>0.17</c:v>
                </c:pt>
                <c:pt idx="10848">
                  <c:v>0.21</c:v>
                </c:pt>
                <c:pt idx="10849">
                  <c:v>0.2</c:v>
                </c:pt>
                <c:pt idx="10850">
                  <c:v>0.17</c:v>
                </c:pt>
                <c:pt idx="10851">
                  <c:v>0.17</c:v>
                </c:pt>
                <c:pt idx="10852">
                  <c:v>0.17</c:v>
                </c:pt>
                <c:pt idx="10853">
                  <c:v>0.19</c:v>
                </c:pt>
                <c:pt idx="10854">
                  <c:v>0.23</c:v>
                </c:pt>
                <c:pt idx="10855">
                  <c:v>0.2</c:v>
                </c:pt>
                <c:pt idx="10856">
                  <c:v>0.24</c:v>
                </c:pt>
                <c:pt idx="10857">
                  <c:v>0.26</c:v>
                </c:pt>
                <c:pt idx="10858">
                  <c:v>0.26</c:v>
                </c:pt>
                <c:pt idx="10859">
                  <c:v>0.25</c:v>
                </c:pt>
                <c:pt idx="10860">
                  <c:v>0.24</c:v>
                </c:pt>
                <c:pt idx="10861">
                  <c:v>0.23</c:v>
                </c:pt>
                <c:pt idx="10862">
                  <c:v>0.21</c:v>
                </c:pt>
                <c:pt idx="10863">
                  <c:v>0.19</c:v>
                </c:pt>
                <c:pt idx="10864">
                  <c:v>0.17</c:v>
                </c:pt>
                <c:pt idx="10865">
                  <c:v>0.17</c:v>
                </c:pt>
                <c:pt idx="10866">
                  <c:v>0.16</c:v>
                </c:pt>
                <c:pt idx="10867">
                  <c:v>0.15</c:v>
                </c:pt>
                <c:pt idx="10868">
                  <c:v>0.16</c:v>
                </c:pt>
                <c:pt idx="10869">
                  <c:v>0.14000000000000001</c:v>
                </c:pt>
                <c:pt idx="10870">
                  <c:v>0.17</c:v>
                </c:pt>
                <c:pt idx="10871">
                  <c:v>0.22</c:v>
                </c:pt>
                <c:pt idx="10872">
                  <c:v>0.19</c:v>
                </c:pt>
                <c:pt idx="10873">
                  <c:v>0.19</c:v>
                </c:pt>
                <c:pt idx="10874">
                  <c:v>0.22</c:v>
                </c:pt>
                <c:pt idx="10875">
                  <c:v>0.23</c:v>
                </c:pt>
                <c:pt idx="10876">
                  <c:v>0.2</c:v>
                </c:pt>
                <c:pt idx="10877">
                  <c:v>0.2</c:v>
                </c:pt>
                <c:pt idx="10878">
                  <c:v>0.18</c:v>
                </c:pt>
                <c:pt idx="10879">
                  <c:v>0.24</c:v>
                </c:pt>
                <c:pt idx="10880">
                  <c:v>0.21</c:v>
                </c:pt>
                <c:pt idx="10881">
                  <c:v>0.24</c:v>
                </c:pt>
                <c:pt idx="10882">
                  <c:v>0.26</c:v>
                </c:pt>
                <c:pt idx="10883">
                  <c:v>0.28999999999999998</c:v>
                </c:pt>
                <c:pt idx="10884">
                  <c:v>0.3</c:v>
                </c:pt>
                <c:pt idx="10885">
                  <c:v>0.28999999999999998</c:v>
                </c:pt>
                <c:pt idx="10886">
                  <c:v>0.28999999999999998</c:v>
                </c:pt>
                <c:pt idx="10887">
                  <c:v>0.28000000000000003</c:v>
                </c:pt>
                <c:pt idx="10888">
                  <c:v>0.26</c:v>
                </c:pt>
                <c:pt idx="10889">
                  <c:v>0.28999999999999998</c:v>
                </c:pt>
                <c:pt idx="10890">
                  <c:v>0.32</c:v>
                </c:pt>
                <c:pt idx="10891">
                  <c:v>0.34</c:v>
                </c:pt>
                <c:pt idx="10892">
                  <c:v>0.3</c:v>
                </c:pt>
                <c:pt idx="10893">
                  <c:v>0.27</c:v>
                </c:pt>
                <c:pt idx="10894">
                  <c:v>0.27</c:v>
                </c:pt>
                <c:pt idx="10895">
                  <c:v>0.28999999999999998</c:v>
                </c:pt>
                <c:pt idx="10896">
                  <c:v>0.28999999999999998</c:v>
                </c:pt>
                <c:pt idx="10897">
                  <c:v>0.27</c:v>
                </c:pt>
                <c:pt idx="10898">
                  <c:v>0.27</c:v>
                </c:pt>
                <c:pt idx="10899">
                  <c:v>0.27</c:v>
                </c:pt>
                <c:pt idx="10900">
                  <c:v>0.24</c:v>
                </c:pt>
                <c:pt idx="10901">
                  <c:v>0.23</c:v>
                </c:pt>
                <c:pt idx="10902">
                  <c:v>0.23</c:v>
                </c:pt>
                <c:pt idx="10903">
                  <c:v>0.26</c:v>
                </c:pt>
                <c:pt idx="10904">
                  <c:v>0.25</c:v>
                </c:pt>
                <c:pt idx="10905">
                  <c:v>0.24</c:v>
                </c:pt>
                <c:pt idx="10906">
                  <c:v>0.23</c:v>
                </c:pt>
                <c:pt idx="10907">
                  <c:v>0.21</c:v>
                </c:pt>
                <c:pt idx="10908">
                  <c:v>0.17</c:v>
                </c:pt>
                <c:pt idx="10909">
                  <c:v>0.2</c:v>
                </c:pt>
                <c:pt idx="10910">
                  <c:v>0.18</c:v>
                </c:pt>
                <c:pt idx="10911">
                  <c:v>0.16</c:v>
                </c:pt>
                <c:pt idx="10912">
                  <c:v>0.18</c:v>
                </c:pt>
                <c:pt idx="10913">
                  <c:v>0.18</c:v>
                </c:pt>
                <c:pt idx="10914">
                  <c:v>0.2</c:v>
                </c:pt>
                <c:pt idx="10915">
                  <c:v>0.22</c:v>
                </c:pt>
                <c:pt idx="10916">
                  <c:v>0.21</c:v>
                </c:pt>
                <c:pt idx="10917">
                  <c:v>0.18</c:v>
                </c:pt>
                <c:pt idx="10918">
                  <c:v>0.19</c:v>
                </c:pt>
                <c:pt idx="10919">
                  <c:v>0.18</c:v>
                </c:pt>
                <c:pt idx="10920">
                  <c:v>0.18</c:v>
                </c:pt>
                <c:pt idx="10921">
                  <c:v>0.17</c:v>
                </c:pt>
                <c:pt idx="10922">
                  <c:v>0.17</c:v>
                </c:pt>
                <c:pt idx="10923">
                  <c:v>0.14000000000000001</c:v>
                </c:pt>
                <c:pt idx="10924">
                  <c:v>0.14000000000000001</c:v>
                </c:pt>
                <c:pt idx="10925">
                  <c:v>0.13</c:v>
                </c:pt>
                <c:pt idx="10926">
                  <c:v>0.12</c:v>
                </c:pt>
                <c:pt idx="10927">
                  <c:v>0.12</c:v>
                </c:pt>
                <c:pt idx="10928">
                  <c:v>0.13</c:v>
                </c:pt>
                <c:pt idx="10929">
                  <c:v>0.17</c:v>
                </c:pt>
                <c:pt idx="10930">
                  <c:v>0.19</c:v>
                </c:pt>
                <c:pt idx="10931">
                  <c:v>0.27</c:v>
                </c:pt>
                <c:pt idx="10932">
                  <c:v>0.26</c:v>
                </c:pt>
                <c:pt idx="10933">
                  <c:v>0.31</c:v>
                </c:pt>
                <c:pt idx="10934">
                  <c:v>0.35</c:v>
                </c:pt>
                <c:pt idx="10935">
                  <c:v>0.33</c:v>
                </c:pt>
                <c:pt idx="10936">
                  <c:v>0.25</c:v>
                </c:pt>
                <c:pt idx="10937">
                  <c:v>0.16</c:v>
                </c:pt>
                <c:pt idx="10938">
                  <c:v>0.26</c:v>
                </c:pt>
                <c:pt idx="10939">
                  <c:v>0.32</c:v>
                </c:pt>
                <c:pt idx="10940">
                  <c:v>0.38</c:v>
                </c:pt>
                <c:pt idx="10941">
                  <c:v>0.45</c:v>
                </c:pt>
                <c:pt idx="10942">
                  <c:v>0.37</c:v>
                </c:pt>
                <c:pt idx="10943">
                  <c:v>0.55000000000000004</c:v>
                </c:pt>
                <c:pt idx="10944">
                  <c:v>0.64</c:v>
                </c:pt>
                <c:pt idx="10945">
                  <c:v>0.68</c:v>
                </c:pt>
                <c:pt idx="10946">
                  <c:v>0.55000000000000004</c:v>
                </c:pt>
                <c:pt idx="10947">
                  <c:v>0.48</c:v>
                </c:pt>
                <c:pt idx="10948">
                  <c:v>0.46</c:v>
                </c:pt>
                <c:pt idx="10949">
                  <c:v>0.54</c:v>
                </c:pt>
                <c:pt idx="10950">
                  <c:v>0.53</c:v>
                </c:pt>
                <c:pt idx="10951">
                  <c:v>0.47</c:v>
                </c:pt>
                <c:pt idx="10952">
                  <c:v>0.47</c:v>
                </c:pt>
                <c:pt idx="10953">
                  <c:v>0.47</c:v>
                </c:pt>
                <c:pt idx="10954">
                  <c:v>0.39</c:v>
                </c:pt>
                <c:pt idx="10955">
                  <c:v>0.4</c:v>
                </c:pt>
                <c:pt idx="10956">
                  <c:v>0.39</c:v>
                </c:pt>
                <c:pt idx="10957">
                  <c:v>0.4</c:v>
                </c:pt>
                <c:pt idx="10958">
                  <c:v>0.47</c:v>
                </c:pt>
                <c:pt idx="10959">
                  <c:v>0.5</c:v>
                </c:pt>
                <c:pt idx="10960">
                  <c:v>0.5</c:v>
                </c:pt>
                <c:pt idx="10961">
                  <c:v>0.51</c:v>
                </c:pt>
                <c:pt idx="10962">
                  <c:v>0.53</c:v>
                </c:pt>
                <c:pt idx="10963">
                  <c:v>0.43</c:v>
                </c:pt>
                <c:pt idx="10964">
                  <c:v>0.41</c:v>
                </c:pt>
                <c:pt idx="10965">
                  <c:v>0.45</c:v>
                </c:pt>
                <c:pt idx="10966">
                  <c:v>0.43</c:v>
                </c:pt>
                <c:pt idx="10967">
                  <c:v>0.38</c:v>
                </c:pt>
                <c:pt idx="10968">
                  <c:v>0.41</c:v>
                </c:pt>
                <c:pt idx="10969">
                  <c:v>0.39</c:v>
                </c:pt>
                <c:pt idx="10970">
                  <c:v>0.38</c:v>
                </c:pt>
                <c:pt idx="10971">
                  <c:v>0.43</c:v>
                </c:pt>
                <c:pt idx="10972">
                  <c:v>0.42</c:v>
                </c:pt>
                <c:pt idx="10973">
                  <c:v>0.43</c:v>
                </c:pt>
                <c:pt idx="10974">
                  <c:v>0.44</c:v>
                </c:pt>
                <c:pt idx="10975">
                  <c:v>0.44</c:v>
                </c:pt>
                <c:pt idx="10976">
                  <c:v>0.45</c:v>
                </c:pt>
                <c:pt idx="10977">
                  <c:v>0.47</c:v>
                </c:pt>
                <c:pt idx="10978">
                  <c:v>0.55000000000000004</c:v>
                </c:pt>
                <c:pt idx="10979">
                  <c:v>0.5</c:v>
                </c:pt>
                <c:pt idx="10980">
                  <c:v>0.53</c:v>
                </c:pt>
                <c:pt idx="10981">
                  <c:v>0.56000000000000005</c:v>
                </c:pt>
                <c:pt idx="10982">
                  <c:v>0.52</c:v>
                </c:pt>
                <c:pt idx="10983">
                  <c:v>0.48</c:v>
                </c:pt>
                <c:pt idx="10984">
                  <c:v>0.47</c:v>
                </c:pt>
                <c:pt idx="10985">
                  <c:v>0.48</c:v>
                </c:pt>
                <c:pt idx="10986">
                  <c:v>0.55000000000000004</c:v>
                </c:pt>
                <c:pt idx="10987">
                  <c:v>0.53</c:v>
                </c:pt>
                <c:pt idx="10988">
                  <c:v>0.52</c:v>
                </c:pt>
                <c:pt idx="10989">
                  <c:v>0.51</c:v>
                </c:pt>
                <c:pt idx="10990">
                  <c:v>0.49</c:v>
                </c:pt>
                <c:pt idx="10991">
                  <c:v>0.51</c:v>
                </c:pt>
                <c:pt idx="10992">
                  <c:v>0.49</c:v>
                </c:pt>
                <c:pt idx="10993">
                  <c:v>0.53</c:v>
                </c:pt>
                <c:pt idx="10994">
                  <c:v>0.49</c:v>
                </c:pt>
                <c:pt idx="10995">
                  <c:v>0.52</c:v>
                </c:pt>
                <c:pt idx="10996">
                  <c:v>0.51</c:v>
                </c:pt>
                <c:pt idx="10997">
                  <c:v>0.57999999999999996</c:v>
                </c:pt>
                <c:pt idx="10998">
                  <c:v>0.63</c:v>
                </c:pt>
                <c:pt idx="10999">
                  <c:v>0.69</c:v>
                </c:pt>
                <c:pt idx="11000">
                  <c:v>0.66</c:v>
                </c:pt>
                <c:pt idx="11001">
                  <c:v>0.64</c:v>
                </c:pt>
                <c:pt idx="11002">
                  <c:v>0.57999999999999996</c:v>
                </c:pt>
                <c:pt idx="11003">
                  <c:v>0.47</c:v>
                </c:pt>
                <c:pt idx="11004">
                  <c:v>0.52</c:v>
                </c:pt>
                <c:pt idx="11005">
                  <c:v>0.52</c:v>
                </c:pt>
                <c:pt idx="11006">
                  <c:v>0.54</c:v>
                </c:pt>
                <c:pt idx="11007">
                  <c:v>0.55000000000000004</c:v>
                </c:pt>
                <c:pt idx="11008">
                  <c:v>0.52</c:v>
                </c:pt>
                <c:pt idx="11009">
                  <c:v>0.51</c:v>
                </c:pt>
                <c:pt idx="11010">
                  <c:v>0.52</c:v>
                </c:pt>
                <c:pt idx="11011">
                  <c:v>0.54</c:v>
                </c:pt>
                <c:pt idx="11012">
                  <c:v>0.5</c:v>
                </c:pt>
                <c:pt idx="11013">
                  <c:v>0.51</c:v>
                </c:pt>
                <c:pt idx="11014">
                  <c:v>0.47</c:v>
                </c:pt>
                <c:pt idx="11015">
                  <c:v>0.48</c:v>
                </c:pt>
                <c:pt idx="11016">
                  <c:v>0.5</c:v>
                </c:pt>
                <c:pt idx="11017">
                  <c:v>0.52</c:v>
                </c:pt>
                <c:pt idx="11018">
                  <c:v>0.52</c:v>
                </c:pt>
                <c:pt idx="11019">
                  <c:v>0.53</c:v>
                </c:pt>
                <c:pt idx="11020">
                  <c:v>0.49</c:v>
                </c:pt>
                <c:pt idx="11021">
                  <c:v>0.51</c:v>
                </c:pt>
                <c:pt idx="11022">
                  <c:v>0.46</c:v>
                </c:pt>
                <c:pt idx="11023">
                  <c:v>0.49</c:v>
                </c:pt>
                <c:pt idx="11024">
                  <c:v>0.48</c:v>
                </c:pt>
                <c:pt idx="11025">
                  <c:v>0.49</c:v>
                </c:pt>
                <c:pt idx="11026">
                  <c:v>0.48</c:v>
                </c:pt>
                <c:pt idx="11027">
                  <c:v>0.46</c:v>
                </c:pt>
                <c:pt idx="11028">
                  <c:v>0.5</c:v>
                </c:pt>
                <c:pt idx="11029">
                  <c:v>0.46</c:v>
                </c:pt>
                <c:pt idx="11030">
                  <c:v>0.47</c:v>
                </c:pt>
                <c:pt idx="11031">
                  <c:v>0.46</c:v>
                </c:pt>
                <c:pt idx="11032">
                  <c:v>0.43</c:v>
                </c:pt>
                <c:pt idx="11033">
                  <c:v>0.45</c:v>
                </c:pt>
                <c:pt idx="11034">
                  <c:v>0.47</c:v>
                </c:pt>
                <c:pt idx="11035">
                  <c:v>0.45</c:v>
                </c:pt>
                <c:pt idx="11036">
                  <c:v>0.46</c:v>
                </c:pt>
                <c:pt idx="11037">
                  <c:v>0.44</c:v>
                </c:pt>
                <c:pt idx="11038">
                  <c:v>0.44</c:v>
                </c:pt>
                <c:pt idx="11039">
                  <c:v>0.45</c:v>
                </c:pt>
                <c:pt idx="11040">
                  <c:v>0.41</c:v>
                </c:pt>
                <c:pt idx="11041">
                  <c:v>0.44</c:v>
                </c:pt>
                <c:pt idx="11042">
                  <c:v>0.44</c:v>
                </c:pt>
                <c:pt idx="11043">
                  <c:v>0.44</c:v>
                </c:pt>
                <c:pt idx="11044">
                  <c:v>0.45</c:v>
                </c:pt>
                <c:pt idx="11045">
                  <c:v>0.48</c:v>
                </c:pt>
                <c:pt idx="11046">
                  <c:v>0.53</c:v>
                </c:pt>
                <c:pt idx="11047">
                  <c:v>0.55000000000000004</c:v>
                </c:pt>
                <c:pt idx="11048">
                  <c:v>0.56999999999999995</c:v>
                </c:pt>
                <c:pt idx="11049">
                  <c:v>0.55000000000000004</c:v>
                </c:pt>
                <c:pt idx="11050">
                  <c:v>0.53</c:v>
                </c:pt>
                <c:pt idx="11051">
                  <c:v>0.54</c:v>
                </c:pt>
                <c:pt idx="11052">
                  <c:v>0.52</c:v>
                </c:pt>
                <c:pt idx="11053">
                  <c:v>0.48</c:v>
                </c:pt>
                <c:pt idx="11054">
                  <c:v>0.51</c:v>
                </c:pt>
                <c:pt idx="11055">
                  <c:v>0.54</c:v>
                </c:pt>
                <c:pt idx="11056">
                  <c:v>0.53</c:v>
                </c:pt>
                <c:pt idx="11057">
                  <c:v>0.57999999999999996</c:v>
                </c:pt>
                <c:pt idx="11058">
                  <c:v>0.6</c:v>
                </c:pt>
                <c:pt idx="11059">
                  <c:v>0.57999999999999996</c:v>
                </c:pt>
                <c:pt idx="11060">
                  <c:v>0.55000000000000004</c:v>
                </c:pt>
                <c:pt idx="11061">
                  <c:v>0.52</c:v>
                </c:pt>
                <c:pt idx="11062">
                  <c:v>0.5</c:v>
                </c:pt>
                <c:pt idx="11063">
                  <c:v>0.57999999999999996</c:v>
                </c:pt>
                <c:pt idx="11064">
                  <c:v>0.55000000000000004</c:v>
                </c:pt>
                <c:pt idx="11065">
                  <c:v>0.56999999999999995</c:v>
                </c:pt>
                <c:pt idx="11066">
                  <c:v>0.54</c:v>
                </c:pt>
                <c:pt idx="11067">
                  <c:v>0.54</c:v>
                </c:pt>
                <c:pt idx="11068">
                  <c:v>0.54</c:v>
                </c:pt>
                <c:pt idx="11069">
                  <c:v>0.54</c:v>
                </c:pt>
                <c:pt idx="11070">
                  <c:v>0.55000000000000004</c:v>
                </c:pt>
                <c:pt idx="11071">
                  <c:v>0.56000000000000005</c:v>
                </c:pt>
                <c:pt idx="11072">
                  <c:v>0.56000000000000005</c:v>
                </c:pt>
                <c:pt idx="11073">
                  <c:v>0.54</c:v>
                </c:pt>
                <c:pt idx="11074">
                  <c:v>0.55000000000000004</c:v>
                </c:pt>
                <c:pt idx="11075">
                  <c:v>0.54</c:v>
                </c:pt>
                <c:pt idx="11076">
                  <c:v>0.53</c:v>
                </c:pt>
                <c:pt idx="11077">
                  <c:v>0.54</c:v>
                </c:pt>
                <c:pt idx="11078">
                  <c:v>0.53</c:v>
                </c:pt>
                <c:pt idx="11079">
                  <c:v>0.55000000000000004</c:v>
                </c:pt>
                <c:pt idx="11080">
                  <c:v>0.56000000000000005</c:v>
                </c:pt>
                <c:pt idx="11081">
                  <c:v>0.54</c:v>
                </c:pt>
                <c:pt idx="11082">
                  <c:v>0.56999999999999995</c:v>
                </c:pt>
                <c:pt idx="11083">
                  <c:v>0.64</c:v>
                </c:pt>
                <c:pt idx="11084">
                  <c:v>0.62</c:v>
                </c:pt>
                <c:pt idx="11085">
                  <c:v>0.65</c:v>
                </c:pt>
                <c:pt idx="11086">
                  <c:v>0.65</c:v>
                </c:pt>
                <c:pt idx="11087">
                  <c:v>0.63</c:v>
                </c:pt>
                <c:pt idx="11088">
                  <c:v>0.57999999999999996</c:v>
                </c:pt>
                <c:pt idx="11089">
                  <c:v>0.59</c:v>
                </c:pt>
                <c:pt idx="11090">
                  <c:v>0.6</c:v>
                </c:pt>
                <c:pt idx="11091">
                  <c:v>0.62</c:v>
                </c:pt>
                <c:pt idx="11092">
                  <c:v>0.62</c:v>
                </c:pt>
                <c:pt idx="11093">
                  <c:v>0.67</c:v>
                </c:pt>
                <c:pt idx="11094">
                  <c:v>0.69</c:v>
                </c:pt>
                <c:pt idx="11095">
                  <c:v>0.71</c:v>
                </c:pt>
                <c:pt idx="11096">
                  <c:v>0.67</c:v>
                </c:pt>
                <c:pt idx="11097">
                  <c:v>0.65</c:v>
                </c:pt>
                <c:pt idx="11098">
                  <c:v>0.63</c:v>
                </c:pt>
                <c:pt idx="11099">
                  <c:v>0.63</c:v>
                </c:pt>
                <c:pt idx="11100">
                  <c:v>0.69</c:v>
                </c:pt>
                <c:pt idx="11101">
                  <c:v>0.74</c:v>
                </c:pt>
                <c:pt idx="11102">
                  <c:v>0.71</c:v>
                </c:pt>
                <c:pt idx="11103">
                  <c:v>0.73</c:v>
                </c:pt>
                <c:pt idx="11104">
                  <c:v>0.64</c:v>
                </c:pt>
                <c:pt idx="11105">
                  <c:v>0.65</c:v>
                </c:pt>
                <c:pt idx="11106">
                  <c:v>0.67</c:v>
                </c:pt>
                <c:pt idx="11107">
                  <c:v>0.79</c:v>
                </c:pt>
                <c:pt idx="11108">
                  <c:v>0.79</c:v>
                </c:pt>
                <c:pt idx="11109">
                  <c:v>0.71</c:v>
                </c:pt>
                <c:pt idx="11110">
                  <c:v>0.72</c:v>
                </c:pt>
                <c:pt idx="11111">
                  <c:v>0.72</c:v>
                </c:pt>
                <c:pt idx="11112">
                  <c:v>0.69</c:v>
                </c:pt>
                <c:pt idx="11113">
                  <c:v>0.72</c:v>
                </c:pt>
                <c:pt idx="11114">
                  <c:v>0.68</c:v>
                </c:pt>
                <c:pt idx="11115">
                  <c:v>0.67</c:v>
                </c:pt>
                <c:pt idx="11116">
                  <c:v>0.7</c:v>
                </c:pt>
                <c:pt idx="11117">
                  <c:v>0.72</c:v>
                </c:pt>
                <c:pt idx="11118">
                  <c:v>0.71</c:v>
                </c:pt>
                <c:pt idx="11119">
                  <c:v>0.68</c:v>
                </c:pt>
                <c:pt idx="11120">
                  <c:v>0.68</c:v>
                </c:pt>
                <c:pt idx="11121">
                  <c:v>0.75</c:v>
                </c:pt>
                <c:pt idx="11122">
                  <c:v>0.79</c:v>
                </c:pt>
                <c:pt idx="11123">
                  <c:v>0.76</c:v>
                </c:pt>
                <c:pt idx="11124">
                  <c:v>0.81</c:v>
                </c:pt>
                <c:pt idx="11125">
                  <c:v>0.8</c:v>
                </c:pt>
                <c:pt idx="11126">
                  <c:v>0.78</c:v>
                </c:pt>
                <c:pt idx="11127">
                  <c:v>0.79</c:v>
                </c:pt>
                <c:pt idx="11128">
                  <c:v>0.78</c:v>
                </c:pt>
                <c:pt idx="11129">
                  <c:v>0.79</c:v>
                </c:pt>
                <c:pt idx="11130">
                  <c:v>0.77</c:v>
                </c:pt>
                <c:pt idx="11131">
                  <c:v>0.81</c:v>
                </c:pt>
                <c:pt idx="11132">
                  <c:v>0.79</c:v>
                </c:pt>
                <c:pt idx="11133">
                  <c:v>0.81</c:v>
                </c:pt>
                <c:pt idx="11134">
                  <c:v>0.82</c:v>
                </c:pt>
                <c:pt idx="11135">
                  <c:v>0.82</c:v>
                </c:pt>
                <c:pt idx="11136">
                  <c:v>0.8</c:v>
                </c:pt>
                <c:pt idx="11137">
                  <c:v>0.83</c:v>
                </c:pt>
                <c:pt idx="11138">
                  <c:v>0.81</c:v>
                </c:pt>
                <c:pt idx="11139">
                  <c:v>0.81</c:v>
                </c:pt>
                <c:pt idx="11140">
                  <c:v>0.82</c:v>
                </c:pt>
                <c:pt idx="11141">
                  <c:v>0.81</c:v>
                </c:pt>
                <c:pt idx="11142">
                  <c:v>0.8</c:v>
                </c:pt>
                <c:pt idx="11143">
                  <c:v>0.82</c:v>
                </c:pt>
                <c:pt idx="11144">
                  <c:v>0.83</c:v>
                </c:pt>
                <c:pt idx="11145">
                  <c:v>0.9</c:v>
                </c:pt>
                <c:pt idx="11146">
                  <c:v>0.94</c:v>
                </c:pt>
                <c:pt idx="11147">
                  <c:v>0.99</c:v>
                </c:pt>
                <c:pt idx="11148">
                  <c:v>1.01</c:v>
                </c:pt>
                <c:pt idx="11149">
                  <c:v>1.01</c:v>
                </c:pt>
                <c:pt idx="11150">
                  <c:v>0.96</c:v>
                </c:pt>
                <c:pt idx="11151">
                  <c:v>0.99</c:v>
                </c:pt>
                <c:pt idx="11152">
                  <c:v>0.98</c:v>
                </c:pt>
                <c:pt idx="11153">
                  <c:v>0.96</c:v>
                </c:pt>
                <c:pt idx="11154">
                  <c:v>0.97</c:v>
                </c:pt>
                <c:pt idx="11155">
                  <c:v>0.99</c:v>
                </c:pt>
                <c:pt idx="11156">
                  <c:v>0.97</c:v>
                </c:pt>
                <c:pt idx="11157">
                  <c:v>0.92</c:v>
                </c:pt>
                <c:pt idx="11158">
                  <c:v>0.94</c:v>
                </c:pt>
                <c:pt idx="11159">
                  <c:v>0.92</c:v>
                </c:pt>
                <c:pt idx="11160">
                  <c:v>0.95</c:v>
                </c:pt>
                <c:pt idx="11161">
                  <c:v>1</c:v>
                </c:pt>
                <c:pt idx="11162">
                  <c:v>0.98</c:v>
                </c:pt>
                <c:pt idx="11163">
                  <c:v>1.01</c:v>
                </c:pt>
                <c:pt idx="11164">
                  <c:v>1.04</c:v>
                </c:pt>
                <c:pt idx="11165">
                  <c:v>1.04</c:v>
                </c:pt>
                <c:pt idx="11166">
                  <c:v>1.1000000000000001</c:v>
                </c:pt>
                <c:pt idx="11167">
                  <c:v>1.08</c:v>
                </c:pt>
                <c:pt idx="11168">
                  <c:v>1.07</c:v>
                </c:pt>
                <c:pt idx="11169">
                  <c:v>1.04</c:v>
                </c:pt>
                <c:pt idx="11170">
                  <c:v>1.05</c:v>
                </c:pt>
                <c:pt idx="11171">
                  <c:v>1.0900000000000001</c:v>
                </c:pt>
                <c:pt idx="11172">
                  <c:v>1.17</c:v>
                </c:pt>
                <c:pt idx="11173">
                  <c:v>1.18</c:v>
                </c:pt>
                <c:pt idx="11174">
                  <c:v>1.18</c:v>
                </c:pt>
                <c:pt idx="11175">
                  <c:v>1.23</c:v>
                </c:pt>
                <c:pt idx="11176">
                  <c:v>1.26</c:v>
                </c:pt>
                <c:pt idx="11177">
                  <c:v>1.26</c:v>
                </c:pt>
                <c:pt idx="11178">
                  <c:v>1.26</c:v>
                </c:pt>
                <c:pt idx="11179">
                  <c:v>1.37</c:v>
                </c:pt>
                <c:pt idx="11180">
                  <c:v>1.3</c:v>
                </c:pt>
                <c:pt idx="11181">
                  <c:v>1.32</c:v>
                </c:pt>
                <c:pt idx="11182">
                  <c:v>1.29</c:v>
                </c:pt>
                <c:pt idx="11183">
                  <c:v>1.33</c:v>
                </c:pt>
                <c:pt idx="11184">
                  <c:v>1.4</c:v>
                </c:pt>
                <c:pt idx="11185">
                  <c:v>1.42</c:v>
                </c:pt>
                <c:pt idx="11186">
                  <c:v>1.42</c:v>
                </c:pt>
                <c:pt idx="11187">
                  <c:v>1.38</c:v>
                </c:pt>
                <c:pt idx="11188">
                  <c:v>1.37</c:v>
                </c:pt>
                <c:pt idx="11189">
                  <c:v>1.4</c:v>
                </c:pt>
                <c:pt idx="11190">
                  <c:v>1.5</c:v>
                </c:pt>
                <c:pt idx="11191">
                  <c:v>1.48</c:v>
                </c:pt>
                <c:pt idx="11192">
                  <c:v>1.47</c:v>
                </c:pt>
                <c:pt idx="11193">
                  <c:v>1.5</c:v>
                </c:pt>
                <c:pt idx="11194">
                  <c:v>1.55</c:v>
                </c:pt>
                <c:pt idx="11195">
                  <c:v>1.58</c:v>
                </c:pt>
                <c:pt idx="11196">
                  <c:v>1.54</c:v>
                </c:pt>
                <c:pt idx="11197">
                  <c:v>1.48</c:v>
                </c:pt>
                <c:pt idx="11198">
                  <c:v>1.48</c:v>
                </c:pt>
                <c:pt idx="11199">
                  <c:v>1.49</c:v>
                </c:pt>
                <c:pt idx="11200">
                  <c:v>1.53</c:v>
                </c:pt>
                <c:pt idx="11201">
                  <c:v>1.59</c:v>
                </c:pt>
                <c:pt idx="11202">
                  <c:v>1.57</c:v>
                </c:pt>
                <c:pt idx="11203">
                  <c:v>1.58</c:v>
                </c:pt>
                <c:pt idx="11204">
                  <c:v>1.52</c:v>
                </c:pt>
                <c:pt idx="11205">
                  <c:v>1.53</c:v>
                </c:pt>
                <c:pt idx="11206">
                  <c:v>1.56</c:v>
                </c:pt>
                <c:pt idx="11207">
                  <c:v>1.51</c:v>
                </c:pt>
                <c:pt idx="11208">
                  <c:v>1.52</c:v>
                </c:pt>
                <c:pt idx="11209">
                  <c:v>1.5</c:v>
                </c:pt>
                <c:pt idx="11210">
                  <c:v>1.51</c:v>
                </c:pt>
                <c:pt idx="11211">
                  <c:v>1.51</c:v>
                </c:pt>
                <c:pt idx="11212">
                  <c:v>1.48</c:v>
                </c:pt>
                <c:pt idx="11213">
                  <c:v>1.48</c:v>
                </c:pt>
                <c:pt idx="11214">
                  <c:v>1.4</c:v>
                </c:pt>
                <c:pt idx="11215">
                  <c:v>1.43</c:v>
                </c:pt>
                <c:pt idx="11216">
                  <c:v>1.45</c:v>
                </c:pt>
                <c:pt idx="11217">
                  <c:v>1.43</c:v>
                </c:pt>
                <c:pt idx="11218">
                  <c:v>1.42</c:v>
                </c:pt>
                <c:pt idx="11219">
                  <c:v>1.41</c:v>
                </c:pt>
                <c:pt idx="11220">
                  <c:v>1.42</c:v>
                </c:pt>
                <c:pt idx="11221">
                  <c:v>1.4</c:v>
                </c:pt>
                <c:pt idx="11222">
                  <c:v>1.46</c:v>
                </c:pt>
                <c:pt idx="11223">
                  <c:v>1.46</c:v>
                </c:pt>
                <c:pt idx="11224">
                  <c:v>1.49</c:v>
                </c:pt>
                <c:pt idx="11225">
                  <c:v>1.49</c:v>
                </c:pt>
                <c:pt idx="11226">
                  <c:v>1.47</c:v>
                </c:pt>
                <c:pt idx="11227">
                  <c:v>1.45</c:v>
                </c:pt>
                <c:pt idx="11228">
                  <c:v>1.43</c:v>
                </c:pt>
                <c:pt idx="11229">
                  <c:v>1.42</c:v>
                </c:pt>
                <c:pt idx="11230">
                  <c:v>1.46</c:v>
                </c:pt>
                <c:pt idx="11231">
                  <c:v>1.47</c:v>
                </c:pt>
                <c:pt idx="11232">
                  <c:v>1.48</c:v>
                </c:pt>
                <c:pt idx="11233">
                  <c:v>1.53</c:v>
                </c:pt>
                <c:pt idx="11234">
                  <c:v>1.5</c:v>
                </c:pt>
                <c:pt idx="11235">
                  <c:v>1.47</c:v>
                </c:pt>
                <c:pt idx="11236">
                  <c:v>1.48</c:v>
                </c:pt>
                <c:pt idx="11237">
                  <c:v>1.48</c:v>
                </c:pt>
                <c:pt idx="11238">
                  <c:v>1.52</c:v>
                </c:pt>
                <c:pt idx="11239">
                  <c:v>1.48</c:v>
                </c:pt>
                <c:pt idx="11240">
                  <c:v>1.46</c:v>
                </c:pt>
                <c:pt idx="11241">
                  <c:v>1.46</c:v>
                </c:pt>
                <c:pt idx="11242">
                  <c:v>1.41</c:v>
                </c:pt>
                <c:pt idx="11243">
                  <c:v>1.44</c:v>
                </c:pt>
                <c:pt idx="11244">
                  <c:v>1.47</c:v>
                </c:pt>
                <c:pt idx="11245">
                  <c:v>1.44</c:v>
                </c:pt>
                <c:pt idx="11246">
                  <c:v>1.46</c:v>
                </c:pt>
                <c:pt idx="11247">
                  <c:v>1.46</c:v>
                </c:pt>
                <c:pt idx="11248">
                  <c:v>1.47</c:v>
                </c:pt>
                <c:pt idx="11249">
                  <c:v>1.42</c:v>
                </c:pt>
                <c:pt idx="11250">
                  <c:v>1.41</c:v>
                </c:pt>
                <c:pt idx="11251">
                  <c:v>1.39</c:v>
                </c:pt>
                <c:pt idx="11252">
                  <c:v>1.34</c:v>
                </c:pt>
                <c:pt idx="11253">
                  <c:v>1.31</c:v>
                </c:pt>
                <c:pt idx="11254">
                  <c:v>1.31</c:v>
                </c:pt>
                <c:pt idx="11255">
                  <c:v>1.35</c:v>
                </c:pt>
                <c:pt idx="11256">
                  <c:v>1.35</c:v>
                </c:pt>
                <c:pt idx="11257">
                  <c:v>1.36</c:v>
                </c:pt>
                <c:pt idx="11258">
                  <c:v>1.29</c:v>
                </c:pt>
                <c:pt idx="11259">
                  <c:v>1.19</c:v>
                </c:pt>
                <c:pt idx="11260">
                  <c:v>1.23</c:v>
                </c:pt>
                <c:pt idx="11261">
                  <c:v>1.23</c:v>
                </c:pt>
                <c:pt idx="11262">
                  <c:v>1.24</c:v>
                </c:pt>
                <c:pt idx="11263">
                  <c:v>1.23</c:v>
                </c:pt>
                <c:pt idx="11264">
                  <c:v>1.26</c:v>
                </c:pt>
                <c:pt idx="11265">
                  <c:v>1.24</c:v>
                </c:pt>
                <c:pt idx="11266">
                  <c:v>1.22</c:v>
                </c:pt>
                <c:pt idx="11267">
                  <c:v>1.2</c:v>
                </c:pt>
                <c:pt idx="11268">
                  <c:v>1.23</c:v>
                </c:pt>
                <c:pt idx="11269">
                  <c:v>1.2</c:v>
                </c:pt>
                <c:pt idx="11270">
                  <c:v>1.1499999999999999</c:v>
                </c:pt>
                <c:pt idx="11271">
                  <c:v>1.1100000000000001</c:v>
                </c:pt>
                <c:pt idx="11272">
                  <c:v>1.1100000000000001</c:v>
                </c:pt>
                <c:pt idx="11273">
                  <c:v>1.1399999999999999</c:v>
                </c:pt>
                <c:pt idx="11274">
                  <c:v>1.1499999999999999</c:v>
                </c:pt>
                <c:pt idx="11275">
                  <c:v>1.1599999999999999</c:v>
                </c:pt>
                <c:pt idx="11276">
                  <c:v>1.1399999999999999</c:v>
                </c:pt>
                <c:pt idx="11277">
                  <c:v>1.08</c:v>
                </c:pt>
                <c:pt idx="11278">
                  <c:v>1.06</c:v>
                </c:pt>
                <c:pt idx="11279">
                  <c:v>0.98</c:v>
                </c:pt>
                <c:pt idx="11280">
                  <c:v>1.03</c:v>
                </c:pt>
                <c:pt idx="11281">
                  <c:v>1.08</c:v>
                </c:pt>
                <c:pt idx="11282">
                  <c:v>1.07</c:v>
                </c:pt>
                <c:pt idx="11283">
                  <c:v>1.08</c:v>
                </c:pt>
                <c:pt idx="11284">
                  <c:v>1.07</c:v>
                </c:pt>
                <c:pt idx="11285">
                  <c:v>1.05</c:v>
                </c:pt>
                <c:pt idx="11286">
                  <c:v>1.06</c:v>
                </c:pt>
                <c:pt idx="11287">
                  <c:v>1.08</c:v>
                </c:pt>
                <c:pt idx="11288">
                  <c:v>1.05</c:v>
                </c:pt>
                <c:pt idx="11289">
                  <c:v>1.03</c:v>
                </c:pt>
                <c:pt idx="11290">
                  <c:v>1.02</c:v>
                </c:pt>
                <c:pt idx="11291">
                  <c:v>1.02</c:v>
                </c:pt>
                <c:pt idx="11292">
                  <c:v>1.02</c:v>
                </c:pt>
                <c:pt idx="11293">
                  <c:v>1.1000000000000001</c:v>
                </c:pt>
                <c:pt idx="11294">
                  <c:v>1.1000000000000001</c:v>
                </c:pt>
                <c:pt idx="11295">
                  <c:v>1.1200000000000001</c:v>
                </c:pt>
                <c:pt idx="11296">
                  <c:v>1.1200000000000001</c:v>
                </c:pt>
                <c:pt idx="11297">
                  <c:v>1.1299999999999999</c:v>
                </c:pt>
                <c:pt idx="11298">
                  <c:v>1.06</c:v>
                </c:pt>
                <c:pt idx="11299">
                  <c:v>1.05</c:v>
                </c:pt>
                <c:pt idx="11300">
                  <c:v>1.03</c:v>
                </c:pt>
                <c:pt idx="11301">
                  <c:v>1.04</c:v>
                </c:pt>
                <c:pt idx="11302">
                  <c:v>1.02</c:v>
                </c:pt>
                <c:pt idx="11303">
                  <c:v>1.03</c:v>
                </c:pt>
                <c:pt idx="11304">
                  <c:v>1.02</c:v>
                </c:pt>
                <c:pt idx="11305">
                  <c:v>1.05</c:v>
                </c:pt>
                <c:pt idx="11306">
                  <c:v>1.1200000000000001</c:v>
                </c:pt>
                <c:pt idx="11307">
                  <c:v>1.0900000000000001</c:v>
                </c:pt>
                <c:pt idx="11308">
                  <c:v>1.0900000000000001</c:v>
                </c:pt>
                <c:pt idx="11309">
                  <c:v>1.0900000000000001</c:v>
                </c:pt>
                <c:pt idx="11310">
                  <c:v>1.1000000000000001</c:v>
                </c:pt>
                <c:pt idx="11311">
                  <c:v>1.1100000000000001</c:v>
                </c:pt>
                <c:pt idx="11312">
                  <c:v>1.0900000000000001</c:v>
                </c:pt>
                <c:pt idx="11313">
                  <c:v>1.1200000000000001</c:v>
                </c:pt>
                <c:pt idx="11314">
                  <c:v>1.1599999999999999</c:v>
                </c:pt>
                <c:pt idx="11315">
                  <c:v>1.1299999999999999</c:v>
                </c:pt>
                <c:pt idx="11316">
                  <c:v>1.07</c:v>
                </c:pt>
                <c:pt idx="11317">
                  <c:v>1.1200000000000001</c:v>
                </c:pt>
                <c:pt idx="11318">
                  <c:v>1.1200000000000001</c:v>
                </c:pt>
                <c:pt idx="11319">
                  <c:v>1.07</c:v>
                </c:pt>
                <c:pt idx="11320">
                  <c:v>1.1000000000000001</c:v>
                </c:pt>
                <c:pt idx="11321">
                  <c:v>1.1100000000000001</c:v>
                </c:pt>
                <c:pt idx="11322">
                  <c:v>1.1399999999999999</c:v>
                </c:pt>
                <c:pt idx="11323">
                  <c:v>1.08</c:v>
                </c:pt>
                <c:pt idx="11324">
                  <c:v>1.1100000000000001</c:v>
                </c:pt>
                <c:pt idx="11325">
                  <c:v>1.07</c:v>
                </c:pt>
                <c:pt idx="11326">
                  <c:v>1.1399999999999999</c:v>
                </c:pt>
                <c:pt idx="11327">
                  <c:v>1.18</c:v>
                </c:pt>
                <c:pt idx="11328">
                  <c:v>1.17</c:v>
                </c:pt>
                <c:pt idx="11329">
                  <c:v>1.23</c:v>
                </c:pt>
                <c:pt idx="11330">
                  <c:v>1.25</c:v>
                </c:pt>
                <c:pt idx="11331">
                  <c:v>1.24</c:v>
                </c:pt>
                <c:pt idx="11332">
                  <c:v>1.21</c:v>
                </c:pt>
                <c:pt idx="11333">
                  <c:v>1.22</c:v>
                </c:pt>
                <c:pt idx="11334">
                  <c:v>1.26</c:v>
                </c:pt>
                <c:pt idx="11335">
                  <c:v>1.23</c:v>
                </c:pt>
                <c:pt idx="11336">
                  <c:v>1.26</c:v>
                </c:pt>
                <c:pt idx="11337">
                  <c:v>1.29</c:v>
                </c:pt>
                <c:pt idx="11338">
                  <c:v>1.24</c:v>
                </c:pt>
                <c:pt idx="11339">
                  <c:v>1.19</c:v>
                </c:pt>
                <c:pt idx="11340">
                  <c:v>1.1599999999999999</c:v>
                </c:pt>
                <c:pt idx="11341">
                  <c:v>1.18</c:v>
                </c:pt>
                <c:pt idx="11342">
                  <c:v>1.1499999999999999</c:v>
                </c:pt>
                <c:pt idx="11343">
                  <c:v>1.24</c:v>
                </c:pt>
                <c:pt idx="11344">
                  <c:v>1.25</c:v>
                </c:pt>
                <c:pt idx="11345">
                  <c:v>1.23</c:v>
                </c:pt>
                <c:pt idx="11346">
                  <c:v>1.18</c:v>
                </c:pt>
                <c:pt idx="11347">
                  <c:v>1.17</c:v>
                </c:pt>
                <c:pt idx="11348">
                  <c:v>1.1599999999999999</c:v>
                </c:pt>
                <c:pt idx="11349">
                  <c:v>1.04</c:v>
                </c:pt>
                <c:pt idx="11350">
                  <c:v>1.07</c:v>
                </c:pt>
                <c:pt idx="11351">
                  <c:v>1.07</c:v>
                </c:pt>
                <c:pt idx="11352">
                  <c:v>1.08</c:v>
                </c:pt>
                <c:pt idx="11353">
                  <c:v>1.1000000000000001</c:v>
                </c:pt>
                <c:pt idx="11354">
                  <c:v>1.1299999999999999</c:v>
                </c:pt>
                <c:pt idx="11355">
                  <c:v>1.1200000000000001</c:v>
                </c:pt>
                <c:pt idx="11356">
                  <c:v>1.06</c:v>
                </c:pt>
                <c:pt idx="11357">
                  <c:v>1.06</c:v>
                </c:pt>
                <c:pt idx="11358">
                  <c:v>1.05</c:v>
                </c:pt>
                <c:pt idx="11359">
                  <c:v>1.05</c:v>
                </c:pt>
                <c:pt idx="11360">
                  <c:v>1.05</c:v>
                </c:pt>
                <c:pt idx="11361">
                  <c:v>1.1000000000000001</c:v>
                </c:pt>
                <c:pt idx="11362">
                  <c:v>1.0900000000000001</c:v>
                </c:pt>
                <c:pt idx="11363">
                  <c:v>1.08</c:v>
                </c:pt>
                <c:pt idx="11364">
                  <c:v>1.07</c:v>
                </c:pt>
                <c:pt idx="11365">
                  <c:v>1.02</c:v>
                </c:pt>
                <c:pt idx="11366">
                  <c:v>1</c:v>
                </c:pt>
                <c:pt idx="11367">
                  <c:v>1.07</c:v>
                </c:pt>
                <c:pt idx="11368">
                  <c:v>1</c:v>
                </c:pt>
                <c:pt idx="11369">
                  <c:v>0.98</c:v>
                </c:pt>
                <c:pt idx="11370">
                  <c:v>1.01</c:v>
                </c:pt>
                <c:pt idx="11371">
                  <c:v>0.91</c:v>
                </c:pt>
                <c:pt idx="11372">
                  <c:v>0.87</c:v>
                </c:pt>
                <c:pt idx="11373">
                  <c:v>0.81</c:v>
                </c:pt>
                <c:pt idx="11374">
                  <c:v>0.75</c:v>
                </c:pt>
                <c:pt idx="11375">
                  <c:v>0.78</c:v>
                </c:pt>
                <c:pt idx="11376">
                  <c:v>0.78</c:v>
                </c:pt>
                <c:pt idx="11377">
                  <c:v>0.84</c:v>
                </c:pt>
                <c:pt idx="11378">
                  <c:v>0.79</c:v>
                </c:pt>
                <c:pt idx="11379">
                  <c:v>0.81</c:v>
                </c:pt>
                <c:pt idx="11380">
                  <c:v>0.76</c:v>
                </c:pt>
                <c:pt idx="11381">
                  <c:v>0.77</c:v>
                </c:pt>
                <c:pt idx="11382">
                  <c:v>0.78</c:v>
                </c:pt>
                <c:pt idx="11383">
                  <c:v>0.8</c:v>
                </c:pt>
                <c:pt idx="11384">
                  <c:v>0.75</c:v>
                </c:pt>
                <c:pt idx="11385">
                  <c:v>0.78</c:v>
                </c:pt>
                <c:pt idx="11386">
                  <c:v>0.78</c:v>
                </c:pt>
                <c:pt idx="11387">
                  <c:v>0.78</c:v>
                </c:pt>
                <c:pt idx="11388">
                  <c:v>0.79</c:v>
                </c:pt>
                <c:pt idx="11389">
                  <c:v>0.72</c:v>
                </c:pt>
                <c:pt idx="11390">
                  <c:v>0.75</c:v>
                </c:pt>
                <c:pt idx="11391">
                  <c:v>0.8</c:v>
                </c:pt>
                <c:pt idx="11392">
                  <c:v>0.79</c:v>
                </c:pt>
                <c:pt idx="11393">
                  <c:v>0.79</c:v>
                </c:pt>
                <c:pt idx="11394">
                  <c:v>0.85</c:v>
                </c:pt>
                <c:pt idx="11395">
                  <c:v>0.89</c:v>
                </c:pt>
                <c:pt idx="11396">
                  <c:v>0.88</c:v>
                </c:pt>
                <c:pt idx="11397">
                  <c:v>0.85</c:v>
                </c:pt>
                <c:pt idx="11398">
                  <c:v>0.89</c:v>
                </c:pt>
                <c:pt idx="11399">
                  <c:v>0.86</c:v>
                </c:pt>
                <c:pt idx="11400">
                  <c:v>0.85</c:v>
                </c:pt>
                <c:pt idx="11401">
                  <c:v>0.82</c:v>
                </c:pt>
                <c:pt idx="11402">
                  <c:v>0.79</c:v>
                </c:pt>
                <c:pt idx="11403">
                  <c:v>0.79</c:v>
                </c:pt>
                <c:pt idx="11404">
                  <c:v>0.81</c:v>
                </c:pt>
                <c:pt idx="11405">
                  <c:v>0.79</c:v>
                </c:pt>
                <c:pt idx="11406">
                  <c:v>0.75</c:v>
                </c:pt>
                <c:pt idx="11407">
                  <c:v>0.74</c:v>
                </c:pt>
                <c:pt idx="11408">
                  <c:v>0.76</c:v>
                </c:pt>
                <c:pt idx="11409">
                  <c:v>0.76</c:v>
                </c:pt>
                <c:pt idx="11410">
                  <c:v>0.72</c:v>
                </c:pt>
                <c:pt idx="11411">
                  <c:v>0.63</c:v>
                </c:pt>
                <c:pt idx="11412">
                  <c:v>0.63</c:v>
                </c:pt>
                <c:pt idx="11413">
                  <c:v>0.61</c:v>
                </c:pt>
                <c:pt idx="11414">
                  <c:v>0.63</c:v>
                </c:pt>
                <c:pt idx="11415">
                  <c:v>0.62</c:v>
                </c:pt>
                <c:pt idx="11416">
                  <c:v>0.63</c:v>
                </c:pt>
                <c:pt idx="11417">
                  <c:v>0.62</c:v>
                </c:pt>
                <c:pt idx="11418">
                  <c:v>0.62</c:v>
                </c:pt>
                <c:pt idx="11419">
                  <c:v>0.61</c:v>
                </c:pt>
                <c:pt idx="11420">
                  <c:v>0.57999999999999996</c:v>
                </c:pt>
                <c:pt idx="11421">
                  <c:v>0.42</c:v>
                </c:pt>
                <c:pt idx="11422">
                  <c:v>0.42</c:v>
                </c:pt>
                <c:pt idx="11423">
                  <c:v>0.4</c:v>
                </c:pt>
                <c:pt idx="11424">
                  <c:v>0.47</c:v>
                </c:pt>
                <c:pt idx="11425">
                  <c:v>0.51</c:v>
                </c:pt>
                <c:pt idx="11426">
                  <c:v>0.48</c:v>
                </c:pt>
                <c:pt idx="11427">
                  <c:v>0.45</c:v>
                </c:pt>
                <c:pt idx="11428">
                  <c:v>0.38</c:v>
                </c:pt>
                <c:pt idx="11429">
                  <c:v>0.41</c:v>
                </c:pt>
                <c:pt idx="11430">
                  <c:v>0.42</c:v>
                </c:pt>
                <c:pt idx="11431">
                  <c:v>0.42</c:v>
                </c:pt>
                <c:pt idx="11432">
                  <c:v>0.39</c:v>
                </c:pt>
                <c:pt idx="11433">
                  <c:v>0.41</c:v>
                </c:pt>
                <c:pt idx="11434">
                  <c:v>0.36</c:v>
                </c:pt>
                <c:pt idx="11435">
                  <c:v>0.33</c:v>
                </c:pt>
                <c:pt idx="11436">
                  <c:v>0.24</c:v>
                </c:pt>
                <c:pt idx="11437">
                  <c:v>0.23</c:v>
                </c:pt>
                <c:pt idx="11438">
                  <c:v>0.23</c:v>
                </c:pt>
                <c:pt idx="11439">
                  <c:v>0.26</c:v>
                </c:pt>
                <c:pt idx="11440">
                  <c:v>0.26</c:v>
                </c:pt>
                <c:pt idx="11441">
                  <c:v>0.25</c:v>
                </c:pt>
                <c:pt idx="11442">
                  <c:v>0.27</c:v>
                </c:pt>
                <c:pt idx="11443">
                  <c:v>0.3</c:v>
                </c:pt>
                <c:pt idx="11444">
                  <c:v>0.24</c:v>
                </c:pt>
                <c:pt idx="11445">
                  <c:v>0.26</c:v>
                </c:pt>
                <c:pt idx="11446">
                  <c:v>0.17</c:v>
                </c:pt>
                <c:pt idx="11447">
                  <c:v>0.18</c:v>
                </c:pt>
                <c:pt idx="11448">
                  <c:v>0.2</c:v>
                </c:pt>
                <c:pt idx="11449">
                  <c:v>0.19</c:v>
                </c:pt>
                <c:pt idx="11450">
                  <c:v>0.21</c:v>
                </c:pt>
                <c:pt idx="11451">
                  <c:v>0.18</c:v>
                </c:pt>
                <c:pt idx="11452">
                  <c:v>0.11</c:v>
                </c:pt>
                <c:pt idx="11453">
                  <c:v>0.06</c:v>
                </c:pt>
                <c:pt idx="11454">
                  <c:v>0.04</c:v>
                </c:pt>
                <c:pt idx="11455">
                  <c:v>0.04</c:v>
                </c:pt>
                <c:pt idx="11456">
                  <c:v>-0.05</c:v>
                </c:pt>
                <c:pt idx="11457">
                  <c:v>-0.01</c:v>
                </c:pt>
                <c:pt idx="11458">
                  <c:v>0.03</c:v>
                </c:pt>
                <c:pt idx="11459">
                  <c:v>0.11</c:v>
                </c:pt>
                <c:pt idx="11460">
                  <c:v>0.19</c:v>
                </c:pt>
                <c:pt idx="11461">
                  <c:v>0.19</c:v>
                </c:pt>
                <c:pt idx="11462">
                  <c:v>0.28999999999999998</c:v>
                </c:pt>
                <c:pt idx="11463">
                  <c:v>0.33</c:v>
                </c:pt>
                <c:pt idx="11464">
                  <c:v>0.33</c:v>
                </c:pt>
                <c:pt idx="11465">
                  <c:v>0.36</c:v>
                </c:pt>
                <c:pt idx="11466">
                  <c:v>0.39</c:v>
                </c:pt>
                <c:pt idx="11467">
                  <c:v>0.32</c:v>
                </c:pt>
                <c:pt idx="11468">
                  <c:v>0.25</c:v>
                </c:pt>
                <c:pt idx="11469">
                  <c:v>0.22</c:v>
                </c:pt>
                <c:pt idx="11470">
                  <c:v>0.18</c:v>
                </c:pt>
                <c:pt idx="11471">
                  <c:v>0.18</c:v>
                </c:pt>
                <c:pt idx="11472">
                  <c:v>0.23</c:v>
                </c:pt>
                <c:pt idx="11473">
                  <c:v>0.24</c:v>
                </c:pt>
                <c:pt idx="11474">
                  <c:v>0.22</c:v>
                </c:pt>
                <c:pt idx="11475">
                  <c:v>0.19</c:v>
                </c:pt>
                <c:pt idx="11476">
                  <c:v>0.26</c:v>
                </c:pt>
                <c:pt idx="11477">
                  <c:v>0.19</c:v>
                </c:pt>
                <c:pt idx="11478">
                  <c:v>0.27</c:v>
                </c:pt>
                <c:pt idx="11479">
                  <c:v>0.34</c:v>
                </c:pt>
                <c:pt idx="11480">
                  <c:v>0.4</c:v>
                </c:pt>
                <c:pt idx="11481">
                  <c:v>0.44</c:v>
                </c:pt>
                <c:pt idx="11482">
                  <c:v>0.37</c:v>
                </c:pt>
                <c:pt idx="11483">
                  <c:v>0.25</c:v>
                </c:pt>
                <c:pt idx="11484">
                  <c:v>0.28000000000000003</c:v>
                </c:pt>
                <c:pt idx="11485">
                  <c:v>0.32</c:v>
                </c:pt>
                <c:pt idx="11486">
                  <c:v>0.3</c:v>
                </c:pt>
                <c:pt idx="11487">
                  <c:v>0.27</c:v>
                </c:pt>
                <c:pt idx="11488">
                  <c:v>0.21</c:v>
                </c:pt>
                <c:pt idx="11489">
                  <c:v>0.21</c:v>
                </c:pt>
                <c:pt idx="11490">
                  <c:v>0.18</c:v>
                </c:pt>
                <c:pt idx="11491">
                  <c:v>0.21</c:v>
                </c:pt>
                <c:pt idx="11492">
                  <c:v>0.26</c:v>
                </c:pt>
                <c:pt idx="11493">
                  <c:v>0.27</c:v>
                </c:pt>
                <c:pt idx="11494">
                  <c:v>0.28999999999999998</c:v>
                </c:pt>
                <c:pt idx="11495">
                  <c:v>0.27</c:v>
                </c:pt>
                <c:pt idx="11496">
                  <c:v>0.32</c:v>
                </c:pt>
                <c:pt idx="11497">
                  <c:v>0.28000000000000003</c:v>
                </c:pt>
                <c:pt idx="11498">
                  <c:v>0.27</c:v>
                </c:pt>
                <c:pt idx="11499">
                  <c:v>0.3</c:v>
                </c:pt>
                <c:pt idx="11500">
                  <c:v>0.31</c:v>
                </c:pt>
                <c:pt idx="11501">
                  <c:v>0.23</c:v>
                </c:pt>
                <c:pt idx="11502">
                  <c:v>0.25</c:v>
                </c:pt>
                <c:pt idx="11503">
                  <c:v>0.21</c:v>
                </c:pt>
                <c:pt idx="11504">
                  <c:v>0.09</c:v>
                </c:pt>
                <c:pt idx="11505">
                  <c:v>0.03</c:v>
                </c:pt>
                <c:pt idx="11506">
                  <c:v>0.04</c:v>
                </c:pt>
                <c:pt idx="11507">
                  <c:v>0.13</c:v>
                </c:pt>
                <c:pt idx="11508">
                  <c:v>0.14000000000000001</c:v>
                </c:pt>
                <c:pt idx="11509">
                  <c:v>0.08</c:v>
                </c:pt>
                <c:pt idx="11510">
                  <c:v>0.1</c:v>
                </c:pt>
                <c:pt idx="11511">
                  <c:v>0.1</c:v>
                </c:pt>
                <c:pt idx="11512">
                  <c:v>0.08</c:v>
                </c:pt>
                <c:pt idx="11513">
                  <c:v>0.09</c:v>
                </c:pt>
                <c:pt idx="11514">
                  <c:v>0.12</c:v>
                </c:pt>
                <c:pt idx="11515">
                  <c:v>0.1</c:v>
                </c:pt>
                <c:pt idx="11516">
                  <c:v>0.04</c:v>
                </c:pt>
                <c:pt idx="11517">
                  <c:v>0.06</c:v>
                </c:pt>
                <c:pt idx="11518">
                  <c:v>0.04</c:v>
                </c:pt>
                <c:pt idx="11519">
                  <c:v>0</c:v>
                </c:pt>
                <c:pt idx="11520">
                  <c:v>-0.04</c:v>
                </c:pt>
                <c:pt idx="11521">
                  <c:v>-0.02</c:v>
                </c:pt>
                <c:pt idx="11522">
                  <c:v>-0.03</c:v>
                </c:pt>
                <c:pt idx="11523">
                  <c:v>-0.08</c:v>
                </c:pt>
                <c:pt idx="11524">
                  <c:v>-7.0000000000000007E-2</c:v>
                </c:pt>
                <c:pt idx="11525">
                  <c:v>-0.22</c:v>
                </c:pt>
                <c:pt idx="11526">
                  <c:v>-0.19</c:v>
                </c:pt>
                <c:pt idx="11527">
                  <c:v>-0.2</c:v>
                </c:pt>
                <c:pt idx="11528">
                  <c:v>-0.19</c:v>
                </c:pt>
                <c:pt idx="11529">
                  <c:v>-0.22</c:v>
                </c:pt>
                <c:pt idx="11530">
                  <c:v>-0.21</c:v>
                </c:pt>
                <c:pt idx="11531">
                  <c:v>-0.19</c:v>
                </c:pt>
                <c:pt idx="11532">
                  <c:v>-0.21</c:v>
                </c:pt>
                <c:pt idx="11533">
                  <c:v>-0.19</c:v>
                </c:pt>
                <c:pt idx="11534">
                  <c:v>-0.21</c:v>
                </c:pt>
                <c:pt idx="11535">
                  <c:v>-0.18</c:v>
                </c:pt>
                <c:pt idx="11536">
                  <c:v>-0.17</c:v>
                </c:pt>
                <c:pt idx="11537">
                  <c:v>-0.22</c:v>
                </c:pt>
                <c:pt idx="11538">
                  <c:v>-0.3</c:v>
                </c:pt>
                <c:pt idx="11539">
                  <c:v>-0.31</c:v>
                </c:pt>
                <c:pt idx="11540">
                  <c:v>-0.37</c:v>
                </c:pt>
                <c:pt idx="11541">
                  <c:v>-0.35</c:v>
                </c:pt>
                <c:pt idx="11542">
                  <c:v>-0.41</c:v>
                </c:pt>
                <c:pt idx="11543">
                  <c:v>-0.44</c:v>
                </c:pt>
                <c:pt idx="11544">
                  <c:v>-0.48</c:v>
                </c:pt>
                <c:pt idx="11545">
                  <c:v>-0.45</c:v>
                </c:pt>
                <c:pt idx="11546">
                  <c:v>-0.36</c:v>
                </c:pt>
                <c:pt idx="11547">
                  <c:v>-0.41</c:v>
                </c:pt>
                <c:pt idx="11548">
                  <c:v>-0.41</c:v>
                </c:pt>
                <c:pt idx="11549">
                  <c:v>-0.43</c:v>
                </c:pt>
                <c:pt idx="11550">
                  <c:v>-0.39</c:v>
                </c:pt>
                <c:pt idx="11551">
                  <c:v>-0.34</c:v>
                </c:pt>
                <c:pt idx="11552">
                  <c:v>-0.27</c:v>
                </c:pt>
                <c:pt idx="11553">
                  <c:v>-0.28999999999999998</c:v>
                </c:pt>
                <c:pt idx="11554">
                  <c:v>-0.24</c:v>
                </c:pt>
                <c:pt idx="11555">
                  <c:v>-0.25</c:v>
                </c:pt>
                <c:pt idx="11556">
                  <c:v>-0.32</c:v>
                </c:pt>
                <c:pt idx="11557">
                  <c:v>-0.33</c:v>
                </c:pt>
                <c:pt idx="11558">
                  <c:v>-0.3</c:v>
                </c:pt>
                <c:pt idx="11559">
                  <c:v>-0.35</c:v>
                </c:pt>
                <c:pt idx="11560">
                  <c:v>-0.3</c:v>
                </c:pt>
                <c:pt idx="11561">
                  <c:v>-0.25</c:v>
                </c:pt>
                <c:pt idx="11562">
                  <c:v>-0.2</c:v>
                </c:pt>
                <c:pt idx="11563">
                  <c:v>-0.17</c:v>
                </c:pt>
                <c:pt idx="11564">
                  <c:v>-0.18</c:v>
                </c:pt>
                <c:pt idx="11565">
                  <c:v>-0.19</c:v>
                </c:pt>
                <c:pt idx="11566">
                  <c:v>-0.23</c:v>
                </c:pt>
                <c:pt idx="11567">
                  <c:v>-0.21</c:v>
                </c:pt>
                <c:pt idx="11568">
                  <c:v>-0.33</c:v>
                </c:pt>
                <c:pt idx="11569">
                  <c:v>-0.37</c:v>
                </c:pt>
                <c:pt idx="11570">
                  <c:v>-0.42</c:v>
                </c:pt>
                <c:pt idx="11571">
                  <c:v>-0.4</c:v>
                </c:pt>
                <c:pt idx="11572">
                  <c:v>-0.46</c:v>
                </c:pt>
                <c:pt idx="11573">
                  <c:v>-0.39</c:v>
                </c:pt>
                <c:pt idx="11574">
                  <c:v>-0.51</c:v>
                </c:pt>
                <c:pt idx="11575">
                  <c:v>-0.41</c:v>
                </c:pt>
                <c:pt idx="11576">
                  <c:v>-0.51</c:v>
                </c:pt>
                <c:pt idx="11577">
                  <c:v>-0.39</c:v>
                </c:pt>
                <c:pt idx="11578">
                  <c:v>-0.33</c:v>
                </c:pt>
                <c:pt idx="11579">
                  <c:v>-0.35</c:v>
                </c:pt>
                <c:pt idx="11580">
                  <c:v>-0.4</c:v>
                </c:pt>
                <c:pt idx="11581">
                  <c:v>-0.39</c:v>
                </c:pt>
                <c:pt idx="11582">
                  <c:v>-0.45</c:v>
                </c:pt>
                <c:pt idx="11583">
                  <c:v>-0.48</c:v>
                </c:pt>
                <c:pt idx="11584">
                  <c:v>-0.39</c:v>
                </c:pt>
                <c:pt idx="11585">
                  <c:v>-0.4</c:v>
                </c:pt>
                <c:pt idx="11586">
                  <c:v>-0.41</c:v>
                </c:pt>
                <c:pt idx="11587">
                  <c:v>-0.37</c:v>
                </c:pt>
                <c:pt idx="11588">
                  <c:v>-0.37</c:v>
                </c:pt>
                <c:pt idx="11589">
                  <c:v>-0.5</c:v>
                </c:pt>
                <c:pt idx="11590">
                  <c:v>-0.48</c:v>
                </c:pt>
                <c:pt idx="11591">
                  <c:v>-0.43</c:v>
                </c:pt>
                <c:pt idx="11592">
                  <c:v>-0.42</c:v>
                </c:pt>
                <c:pt idx="11593">
                  <c:v>-0.41</c:v>
                </c:pt>
                <c:pt idx="11594">
                  <c:v>-0.38</c:v>
                </c:pt>
                <c:pt idx="11595">
                  <c:v>-0.28000000000000003</c:v>
                </c:pt>
                <c:pt idx="11596">
                  <c:v>-0.25</c:v>
                </c:pt>
                <c:pt idx="11597">
                  <c:v>-0.32</c:v>
                </c:pt>
                <c:pt idx="11598">
                  <c:v>-0.35</c:v>
                </c:pt>
                <c:pt idx="11599">
                  <c:v>-0.34</c:v>
                </c:pt>
                <c:pt idx="11600">
                  <c:v>-0.39</c:v>
                </c:pt>
                <c:pt idx="11601">
                  <c:v>-0.41</c:v>
                </c:pt>
                <c:pt idx="11602">
                  <c:v>-0.47</c:v>
                </c:pt>
                <c:pt idx="11603">
                  <c:v>-0.51</c:v>
                </c:pt>
                <c:pt idx="11604">
                  <c:v>-0.56999999999999995</c:v>
                </c:pt>
                <c:pt idx="11605">
                  <c:v>-0.49</c:v>
                </c:pt>
                <c:pt idx="11606">
                  <c:v>-0.5</c:v>
                </c:pt>
                <c:pt idx="11607">
                  <c:v>-0.53</c:v>
                </c:pt>
                <c:pt idx="11608">
                  <c:v>-0.49</c:v>
                </c:pt>
                <c:pt idx="11609">
                  <c:v>-0.52</c:v>
                </c:pt>
                <c:pt idx="11610">
                  <c:v>-0.52</c:v>
                </c:pt>
                <c:pt idx="11611">
                  <c:v>-0.56999999999999995</c:v>
                </c:pt>
                <c:pt idx="11612">
                  <c:v>-0.68</c:v>
                </c:pt>
                <c:pt idx="11613">
                  <c:v>-0.66</c:v>
                </c:pt>
                <c:pt idx="11614">
                  <c:v>-0.69</c:v>
                </c:pt>
                <c:pt idx="11615">
                  <c:v>-0.65</c:v>
                </c:pt>
                <c:pt idx="11616">
                  <c:v>-0.71</c:v>
                </c:pt>
                <c:pt idx="11617">
                  <c:v>-0.75</c:v>
                </c:pt>
                <c:pt idx="11618">
                  <c:v>-0.74</c:v>
                </c:pt>
                <c:pt idx="11619">
                  <c:v>-0.77</c:v>
                </c:pt>
                <c:pt idx="11620">
                  <c:v>-0.73</c:v>
                </c:pt>
                <c:pt idx="11621">
                  <c:v>-0.7</c:v>
                </c:pt>
                <c:pt idx="11622">
                  <c:v>-0.72</c:v>
                </c:pt>
                <c:pt idx="11623">
                  <c:v>-0.77</c:v>
                </c:pt>
                <c:pt idx="11624">
                  <c:v>-0.81</c:v>
                </c:pt>
                <c:pt idx="11625">
                  <c:v>-0.83</c:v>
                </c:pt>
                <c:pt idx="11626">
                  <c:v>-0.84</c:v>
                </c:pt>
                <c:pt idx="11627">
                  <c:v>-0.83</c:v>
                </c:pt>
                <c:pt idx="11628">
                  <c:v>-0.76</c:v>
                </c:pt>
                <c:pt idx="11629">
                  <c:v>-0.78</c:v>
                </c:pt>
                <c:pt idx="11630">
                  <c:v>-0.71</c:v>
                </c:pt>
                <c:pt idx="11631">
                  <c:v>-0.74</c:v>
                </c:pt>
                <c:pt idx="11632">
                  <c:v>-0.79</c:v>
                </c:pt>
                <c:pt idx="11633">
                  <c:v>-0.69</c:v>
                </c:pt>
                <c:pt idx="11634">
                  <c:v>-0.68</c:v>
                </c:pt>
                <c:pt idx="11635">
                  <c:v>-0.56000000000000005</c:v>
                </c:pt>
                <c:pt idx="11636">
                  <c:v>-0.53</c:v>
                </c:pt>
                <c:pt idx="11637">
                  <c:v>-0.56999999999999995</c:v>
                </c:pt>
                <c:pt idx="11638">
                  <c:v>-0.56000000000000005</c:v>
                </c:pt>
                <c:pt idx="11639">
                  <c:v>-0.48</c:v>
                </c:pt>
                <c:pt idx="11640">
                  <c:v>-0.43</c:v>
                </c:pt>
              </c:numCache>
            </c:numRef>
          </c:val>
          <c:smooth val="0"/>
          <c:extLst>
            <c:ext xmlns:c16="http://schemas.microsoft.com/office/drawing/2014/chart" uri="{C3380CC4-5D6E-409C-BE32-E72D297353CC}">
              <c16:uniqueId val="{00000001-2F7A-49A3-9EF2-15D7B9648E4D}"/>
            </c:ext>
          </c:extLst>
        </c:ser>
        <c:ser>
          <c:idx val="1"/>
          <c:order val="1"/>
          <c:tx>
            <c:strRef>
              <c:f>data!$C$11</c:f>
              <c:strCache>
                <c:ptCount val="1"/>
                <c:pt idx="0">
                  <c:v>Latest Reading</c:v>
                </c:pt>
              </c:strCache>
            </c:strRef>
          </c:tx>
          <c:spPr>
            <a:ln w="28575" cap="rnd">
              <a:solidFill>
                <a:srgbClr val="FFB600"/>
              </a:solidFill>
              <a:prstDash val="sysDash"/>
              <a:round/>
            </a:ln>
            <a:effectLst/>
          </c:spPr>
          <c:marker>
            <c:symbol val="none"/>
          </c:marker>
          <c:cat>
            <c:numRef>
              <c:f>data!$A$12:$A$12163</c:f>
              <c:numCache>
                <c:formatCode>yyyy\-mm\-dd</c:formatCode>
                <c:ptCount val="11641"/>
                <c:pt idx="0">
                  <c:v>27912</c:v>
                </c:pt>
                <c:pt idx="1">
                  <c:v>27913</c:v>
                </c:pt>
                <c:pt idx="2">
                  <c:v>27914</c:v>
                </c:pt>
                <c:pt idx="3">
                  <c:v>27915</c:v>
                </c:pt>
                <c:pt idx="4">
                  <c:v>27918</c:v>
                </c:pt>
                <c:pt idx="5">
                  <c:v>27919</c:v>
                </c:pt>
                <c:pt idx="6">
                  <c:v>27920</c:v>
                </c:pt>
                <c:pt idx="7">
                  <c:v>27921</c:v>
                </c:pt>
                <c:pt idx="8">
                  <c:v>27922</c:v>
                </c:pt>
                <c:pt idx="9">
                  <c:v>27925</c:v>
                </c:pt>
                <c:pt idx="10">
                  <c:v>27926</c:v>
                </c:pt>
                <c:pt idx="11">
                  <c:v>27927</c:v>
                </c:pt>
                <c:pt idx="12">
                  <c:v>27928</c:v>
                </c:pt>
                <c:pt idx="13">
                  <c:v>27929</c:v>
                </c:pt>
                <c:pt idx="14">
                  <c:v>27932</c:v>
                </c:pt>
                <c:pt idx="15">
                  <c:v>27933</c:v>
                </c:pt>
                <c:pt idx="16">
                  <c:v>27934</c:v>
                </c:pt>
                <c:pt idx="17">
                  <c:v>27935</c:v>
                </c:pt>
                <c:pt idx="18">
                  <c:v>27936</c:v>
                </c:pt>
                <c:pt idx="19">
                  <c:v>27939</c:v>
                </c:pt>
                <c:pt idx="20">
                  <c:v>27940</c:v>
                </c:pt>
                <c:pt idx="21">
                  <c:v>27941</c:v>
                </c:pt>
                <c:pt idx="22">
                  <c:v>27942</c:v>
                </c:pt>
                <c:pt idx="23">
                  <c:v>27943</c:v>
                </c:pt>
                <c:pt idx="24">
                  <c:v>27947</c:v>
                </c:pt>
                <c:pt idx="25">
                  <c:v>27948</c:v>
                </c:pt>
                <c:pt idx="26">
                  <c:v>27949</c:v>
                </c:pt>
                <c:pt idx="27">
                  <c:v>27950</c:v>
                </c:pt>
                <c:pt idx="28">
                  <c:v>27953</c:v>
                </c:pt>
                <c:pt idx="29">
                  <c:v>27954</c:v>
                </c:pt>
                <c:pt idx="30">
                  <c:v>27955</c:v>
                </c:pt>
                <c:pt idx="31">
                  <c:v>27956</c:v>
                </c:pt>
                <c:pt idx="32">
                  <c:v>27957</c:v>
                </c:pt>
                <c:pt idx="33">
                  <c:v>27960</c:v>
                </c:pt>
                <c:pt idx="34">
                  <c:v>27961</c:v>
                </c:pt>
                <c:pt idx="35">
                  <c:v>27962</c:v>
                </c:pt>
                <c:pt idx="36">
                  <c:v>27963</c:v>
                </c:pt>
                <c:pt idx="37">
                  <c:v>27964</c:v>
                </c:pt>
                <c:pt idx="38">
                  <c:v>27967</c:v>
                </c:pt>
                <c:pt idx="39">
                  <c:v>27968</c:v>
                </c:pt>
                <c:pt idx="40">
                  <c:v>27969</c:v>
                </c:pt>
                <c:pt idx="41">
                  <c:v>27970</c:v>
                </c:pt>
                <c:pt idx="42">
                  <c:v>27971</c:v>
                </c:pt>
                <c:pt idx="43">
                  <c:v>27974</c:v>
                </c:pt>
                <c:pt idx="44">
                  <c:v>27975</c:v>
                </c:pt>
                <c:pt idx="45">
                  <c:v>27976</c:v>
                </c:pt>
                <c:pt idx="46">
                  <c:v>27977</c:v>
                </c:pt>
                <c:pt idx="47">
                  <c:v>27978</c:v>
                </c:pt>
                <c:pt idx="48">
                  <c:v>27981</c:v>
                </c:pt>
                <c:pt idx="49">
                  <c:v>27982</c:v>
                </c:pt>
                <c:pt idx="50">
                  <c:v>27983</c:v>
                </c:pt>
                <c:pt idx="51">
                  <c:v>27984</c:v>
                </c:pt>
                <c:pt idx="52">
                  <c:v>27985</c:v>
                </c:pt>
                <c:pt idx="53">
                  <c:v>27988</c:v>
                </c:pt>
                <c:pt idx="54">
                  <c:v>27989</c:v>
                </c:pt>
                <c:pt idx="55">
                  <c:v>27990</c:v>
                </c:pt>
                <c:pt idx="56">
                  <c:v>27991</c:v>
                </c:pt>
                <c:pt idx="57">
                  <c:v>27992</c:v>
                </c:pt>
                <c:pt idx="58">
                  <c:v>27995</c:v>
                </c:pt>
                <c:pt idx="59">
                  <c:v>27996</c:v>
                </c:pt>
                <c:pt idx="60">
                  <c:v>27997</c:v>
                </c:pt>
                <c:pt idx="61">
                  <c:v>27998</c:v>
                </c:pt>
                <c:pt idx="62">
                  <c:v>27999</c:v>
                </c:pt>
                <c:pt idx="63">
                  <c:v>28002</c:v>
                </c:pt>
                <c:pt idx="64">
                  <c:v>28003</c:v>
                </c:pt>
                <c:pt idx="65">
                  <c:v>28004</c:v>
                </c:pt>
                <c:pt idx="66">
                  <c:v>28005</c:v>
                </c:pt>
                <c:pt idx="67">
                  <c:v>28006</c:v>
                </c:pt>
                <c:pt idx="68">
                  <c:v>28010</c:v>
                </c:pt>
                <c:pt idx="69">
                  <c:v>28011</c:v>
                </c:pt>
                <c:pt idx="70">
                  <c:v>28012</c:v>
                </c:pt>
                <c:pt idx="71">
                  <c:v>28013</c:v>
                </c:pt>
                <c:pt idx="72">
                  <c:v>28016</c:v>
                </c:pt>
                <c:pt idx="73">
                  <c:v>28017</c:v>
                </c:pt>
                <c:pt idx="74">
                  <c:v>28018</c:v>
                </c:pt>
                <c:pt idx="75">
                  <c:v>28019</c:v>
                </c:pt>
                <c:pt idx="76">
                  <c:v>28020</c:v>
                </c:pt>
                <c:pt idx="77">
                  <c:v>28023</c:v>
                </c:pt>
                <c:pt idx="78">
                  <c:v>28024</c:v>
                </c:pt>
                <c:pt idx="79">
                  <c:v>28025</c:v>
                </c:pt>
                <c:pt idx="80">
                  <c:v>28026</c:v>
                </c:pt>
                <c:pt idx="81">
                  <c:v>28027</c:v>
                </c:pt>
                <c:pt idx="82">
                  <c:v>28030</c:v>
                </c:pt>
                <c:pt idx="83">
                  <c:v>28031</c:v>
                </c:pt>
                <c:pt idx="84">
                  <c:v>28032</c:v>
                </c:pt>
                <c:pt idx="85">
                  <c:v>28033</c:v>
                </c:pt>
                <c:pt idx="86">
                  <c:v>28034</c:v>
                </c:pt>
                <c:pt idx="87">
                  <c:v>28037</c:v>
                </c:pt>
                <c:pt idx="88">
                  <c:v>28038</c:v>
                </c:pt>
                <c:pt idx="89">
                  <c:v>28039</c:v>
                </c:pt>
                <c:pt idx="90">
                  <c:v>28040</c:v>
                </c:pt>
                <c:pt idx="91">
                  <c:v>28041</c:v>
                </c:pt>
                <c:pt idx="92">
                  <c:v>28045</c:v>
                </c:pt>
                <c:pt idx="93">
                  <c:v>28046</c:v>
                </c:pt>
                <c:pt idx="94">
                  <c:v>28047</c:v>
                </c:pt>
                <c:pt idx="95">
                  <c:v>28048</c:v>
                </c:pt>
                <c:pt idx="96">
                  <c:v>28051</c:v>
                </c:pt>
                <c:pt idx="97">
                  <c:v>28052</c:v>
                </c:pt>
                <c:pt idx="98">
                  <c:v>28053</c:v>
                </c:pt>
                <c:pt idx="99">
                  <c:v>28054</c:v>
                </c:pt>
                <c:pt idx="100">
                  <c:v>28055</c:v>
                </c:pt>
                <c:pt idx="101">
                  <c:v>28058</c:v>
                </c:pt>
                <c:pt idx="102">
                  <c:v>28059</c:v>
                </c:pt>
                <c:pt idx="103">
                  <c:v>28060</c:v>
                </c:pt>
                <c:pt idx="104">
                  <c:v>28061</c:v>
                </c:pt>
                <c:pt idx="105">
                  <c:v>28062</c:v>
                </c:pt>
                <c:pt idx="106">
                  <c:v>28065</c:v>
                </c:pt>
                <c:pt idx="107">
                  <c:v>28067</c:v>
                </c:pt>
                <c:pt idx="108">
                  <c:v>28068</c:v>
                </c:pt>
                <c:pt idx="109">
                  <c:v>28069</c:v>
                </c:pt>
                <c:pt idx="110">
                  <c:v>28072</c:v>
                </c:pt>
                <c:pt idx="111">
                  <c:v>28073</c:v>
                </c:pt>
                <c:pt idx="112">
                  <c:v>28074</c:v>
                </c:pt>
                <c:pt idx="113">
                  <c:v>28076</c:v>
                </c:pt>
                <c:pt idx="114">
                  <c:v>28079</c:v>
                </c:pt>
                <c:pt idx="115">
                  <c:v>28080</c:v>
                </c:pt>
                <c:pt idx="116">
                  <c:v>28081</c:v>
                </c:pt>
                <c:pt idx="117">
                  <c:v>28082</c:v>
                </c:pt>
                <c:pt idx="118">
                  <c:v>28083</c:v>
                </c:pt>
                <c:pt idx="119">
                  <c:v>28086</c:v>
                </c:pt>
                <c:pt idx="120">
                  <c:v>28087</c:v>
                </c:pt>
                <c:pt idx="121">
                  <c:v>28088</c:v>
                </c:pt>
                <c:pt idx="122">
                  <c:v>28090</c:v>
                </c:pt>
                <c:pt idx="123">
                  <c:v>28093</c:v>
                </c:pt>
                <c:pt idx="124">
                  <c:v>28094</c:v>
                </c:pt>
                <c:pt idx="125">
                  <c:v>28095</c:v>
                </c:pt>
                <c:pt idx="126">
                  <c:v>28096</c:v>
                </c:pt>
                <c:pt idx="127">
                  <c:v>28097</c:v>
                </c:pt>
                <c:pt idx="128">
                  <c:v>28100</c:v>
                </c:pt>
                <c:pt idx="129">
                  <c:v>28101</c:v>
                </c:pt>
                <c:pt idx="130">
                  <c:v>28102</c:v>
                </c:pt>
                <c:pt idx="131">
                  <c:v>28103</c:v>
                </c:pt>
                <c:pt idx="132">
                  <c:v>28104</c:v>
                </c:pt>
                <c:pt idx="133">
                  <c:v>28107</c:v>
                </c:pt>
                <c:pt idx="134">
                  <c:v>28108</c:v>
                </c:pt>
                <c:pt idx="135">
                  <c:v>28109</c:v>
                </c:pt>
                <c:pt idx="136">
                  <c:v>28110</c:v>
                </c:pt>
                <c:pt idx="137">
                  <c:v>28111</c:v>
                </c:pt>
                <c:pt idx="138">
                  <c:v>28114</c:v>
                </c:pt>
                <c:pt idx="139">
                  <c:v>28115</c:v>
                </c:pt>
                <c:pt idx="140">
                  <c:v>28116</c:v>
                </c:pt>
                <c:pt idx="141">
                  <c:v>28117</c:v>
                </c:pt>
                <c:pt idx="142">
                  <c:v>28121</c:v>
                </c:pt>
                <c:pt idx="143">
                  <c:v>28122</c:v>
                </c:pt>
                <c:pt idx="144">
                  <c:v>28123</c:v>
                </c:pt>
                <c:pt idx="145">
                  <c:v>28124</c:v>
                </c:pt>
                <c:pt idx="146">
                  <c:v>28125</c:v>
                </c:pt>
                <c:pt idx="147">
                  <c:v>28128</c:v>
                </c:pt>
                <c:pt idx="148">
                  <c:v>28129</c:v>
                </c:pt>
                <c:pt idx="149">
                  <c:v>28130</c:v>
                </c:pt>
                <c:pt idx="150">
                  <c:v>28131</c:v>
                </c:pt>
                <c:pt idx="151">
                  <c:v>28132</c:v>
                </c:pt>
                <c:pt idx="152">
                  <c:v>28135</c:v>
                </c:pt>
                <c:pt idx="153">
                  <c:v>28136</c:v>
                </c:pt>
                <c:pt idx="154">
                  <c:v>28137</c:v>
                </c:pt>
                <c:pt idx="155">
                  <c:v>28138</c:v>
                </c:pt>
                <c:pt idx="156">
                  <c:v>28139</c:v>
                </c:pt>
                <c:pt idx="157">
                  <c:v>28142</c:v>
                </c:pt>
                <c:pt idx="158">
                  <c:v>28143</c:v>
                </c:pt>
                <c:pt idx="159">
                  <c:v>28144</c:v>
                </c:pt>
                <c:pt idx="160">
                  <c:v>28145</c:v>
                </c:pt>
                <c:pt idx="161">
                  <c:v>28146</c:v>
                </c:pt>
                <c:pt idx="162">
                  <c:v>28149</c:v>
                </c:pt>
                <c:pt idx="163">
                  <c:v>28150</c:v>
                </c:pt>
                <c:pt idx="164">
                  <c:v>28151</c:v>
                </c:pt>
                <c:pt idx="165">
                  <c:v>28152</c:v>
                </c:pt>
                <c:pt idx="166">
                  <c:v>28153</c:v>
                </c:pt>
                <c:pt idx="167">
                  <c:v>28156</c:v>
                </c:pt>
                <c:pt idx="168">
                  <c:v>28157</c:v>
                </c:pt>
                <c:pt idx="169">
                  <c:v>28158</c:v>
                </c:pt>
                <c:pt idx="170">
                  <c:v>28159</c:v>
                </c:pt>
                <c:pt idx="171">
                  <c:v>28160</c:v>
                </c:pt>
                <c:pt idx="172">
                  <c:v>28163</c:v>
                </c:pt>
                <c:pt idx="173">
                  <c:v>28164</c:v>
                </c:pt>
                <c:pt idx="174">
                  <c:v>28165</c:v>
                </c:pt>
                <c:pt idx="175">
                  <c:v>28166</c:v>
                </c:pt>
                <c:pt idx="176">
                  <c:v>28167</c:v>
                </c:pt>
                <c:pt idx="177">
                  <c:v>28170</c:v>
                </c:pt>
                <c:pt idx="178">
                  <c:v>28171</c:v>
                </c:pt>
                <c:pt idx="179">
                  <c:v>28172</c:v>
                </c:pt>
                <c:pt idx="180">
                  <c:v>28173</c:v>
                </c:pt>
                <c:pt idx="181">
                  <c:v>28174</c:v>
                </c:pt>
                <c:pt idx="182">
                  <c:v>28178</c:v>
                </c:pt>
                <c:pt idx="183">
                  <c:v>28179</c:v>
                </c:pt>
                <c:pt idx="184">
                  <c:v>28180</c:v>
                </c:pt>
                <c:pt idx="185">
                  <c:v>28181</c:v>
                </c:pt>
                <c:pt idx="186">
                  <c:v>28184</c:v>
                </c:pt>
                <c:pt idx="187">
                  <c:v>28185</c:v>
                </c:pt>
                <c:pt idx="188">
                  <c:v>28186</c:v>
                </c:pt>
                <c:pt idx="189">
                  <c:v>28187</c:v>
                </c:pt>
                <c:pt idx="190">
                  <c:v>28188</c:v>
                </c:pt>
                <c:pt idx="191">
                  <c:v>28191</c:v>
                </c:pt>
                <c:pt idx="192">
                  <c:v>28192</c:v>
                </c:pt>
                <c:pt idx="193">
                  <c:v>28193</c:v>
                </c:pt>
                <c:pt idx="194">
                  <c:v>28194</c:v>
                </c:pt>
                <c:pt idx="195">
                  <c:v>28195</c:v>
                </c:pt>
                <c:pt idx="196">
                  <c:v>28198</c:v>
                </c:pt>
                <c:pt idx="197">
                  <c:v>28199</c:v>
                </c:pt>
                <c:pt idx="198">
                  <c:v>28200</c:v>
                </c:pt>
                <c:pt idx="199">
                  <c:v>28201</c:v>
                </c:pt>
                <c:pt idx="200">
                  <c:v>28202</c:v>
                </c:pt>
                <c:pt idx="201">
                  <c:v>28205</c:v>
                </c:pt>
                <c:pt idx="202">
                  <c:v>28206</c:v>
                </c:pt>
                <c:pt idx="203">
                  <c:v>28207</c:v>
                </c:pt>
                <c:pt idx="204">
                  <c:v>28208</c:v>
                </c:pt>
                <c:pt idx="205">
                  <c:v>28209</c:v>
                </c:pt>
                <c:pt idx="206">
                  <c:v>28212</c:v>
                </c:pt>
                <c:pt idx="207">
                  <c:v>28213</c:v>
                </c:pt>
                <c:pt idx="208">
                  <c:v>28214</c:v>
                </c:pt>
                <c:pt idx="209">
                  <c:v>28215</c:v>
                </c:pt>
                <c:pt idx="210">
                  <c:v>28216</c:v>
                </c:pt>
                <c:pt idx="211">
                  <c:v>28219</c:v>
                </c:pt>
                <c:pt idx="212">
                  <c:v>28220</c:v>
                </c:pt>
                <c:pt idx="213">
                  <c:v>28221</c:v>
                </c:pt>
                <c:pt idx="214">
                  <c:v>28222</c:v>
                </c:pt>
                <c:pt idx="215">
                  <c:v>28226</c:v>
                </c:pt>
                <c:pt idx="216">
                  <c:v>28227</c:v>
                </c:pt>
                <c:pt idx="217">
                  <c:v>28228</c:v>
                </c:pt>
                <c:pt idx="218">
                  <c:v>28229</c:v>
                </c:pt>
                <c:pt idx="219">
                  <c:v>28230</c:v>
                </c:pt>
                <c:pt idx="220">
                  <c:v>28233</c:v>
                </c:pt>
                <c:pt idx="221">
                  <c:v>28234</c:v>
                </c:pt>
                <c:pt idx="222">
                  <c:v>28235</c:v>
                </c:pt>
                <c:pt idx="223">
                  <c:v>28236</c:v>
                </c:pt>
                <c:pt idx="224">
                  <c:v>28237</c:v>
                </c:pt>
                <c:pt idx="225">
                  <c:v>28240</c:v>
                </c:pt>
                <c:pt idx="226">
                  <c:v>28241</c:v>
                </c:pt>
                <c:pt idx="227">
                  <c:v>28242</c:v>
                </c:pt>
                <c:pt idx="228">
                  <c:v>28243</c:v>
                </c:pt>
                <c:pt idx="229">
                  <c:v>28244</c:v>
                </c:pt>
                <c:pt idx="230">
                  <c:v>28247</c:v>
                </c:pt>
                <c:pt idx="231">
                  <c:v>28248</c:v>
                </c:pt>
                <c:pt idx="232">
                  <c:v>28249</c:v>
                </c:pt>
                <c:pt idx="233">
                  <c:v>28250</c:v>
                </c:pt>
                <c:pt idx="234">
                  <c:v>28251</c:v>
                </c:pt>
                <c:pt idx="235">
                  <c:v>28254</c:v>
                </c:pt>
                <c:pt idx="236">
                  <c:v>28255</c:v>
                </c:pt>
                <c:pt idx="237">
                  <c:v>28256</c:v>
                </c:pt>
                <c:pt idx="238">
                  <c:v>28257</c:v>
                </c:pt>
                <c:pt idx="239">
                  <c:v>28258</c:v>
                </c:pt>
                <c:pt idx="240">
                  <c:v>28261</c:v>
                </c:pt>
                <c:pt idx="241">
                  <c:v>28262</c:v>
                </c:pt>
                <c:pt idx="242">
                  <c:v>28263</c:v>
                </c:pt>
                <c:pt idx="243">
                  <c:v>28264</c:v>
                </c:pt>
                <c:pt idx="244">
                  <c:v>28265</c:v>
                </c:pt>
                <c:pt idx="245">
                  <c:v>28268</c:v>
                </c:pt>
                <c:pt idx="246">
                  <c:v>28269</c:v>
                </c:pt>
                <c:pt idx="247">
                  <c:v>28270</c:v>
                </c:pt>
                <c:pt idx="248">
                  <c:v>28271</c:v>
                </c:pt>
                <c:pt idx="249">
                  <c:v>28272</c:v>
                </c:pt>
                <c:pt idx="250">
                  <c:v>28276</c:v>
                </c:pt>
                <c:pt idx="251">
                  <c:v>28277</c:v>
                </c:pt>
                <c:pt idx="252">
                  <c:v>28278</c:v>
                </c:pt>
                <c:pt idx="253">
                  <c:v>28279</c:v>
                </c:pt>
                <c:pt idx="254">
                  <c:v>28282</c:v>
                </c:pt>
                <c:pt idx="255">
                  <c:v>28283</c:v>
                </c:pt>
                <c:pt idx="256">
                  <c:v>28284</c:v>
                </c:pt>
                <c:pt idx="257">
                  <c:v>28285</c:v>
                </c:pt>
                <c:pt idx="258">
                  <c:v>28286</c:v>
                </c:pt>
                <c:pt idx="259">
                  <c:v>28289</c:v>
                </c:pt>
                <c:pt idx="260">
                  <c:v>28290</c:v>
                </c:pt>
                <c:pt idx="261">
                  <c:v>28291</c:v>
                </c:pt>
                <c:pt idx="262">
                  <c:v>28292</c:v>
                </c:pt>
                <c:pt idx="263">
                  <c:v>28293</c:v>
                </c:pt>
                <c:pt idx="264">
                  <c:v>28296</c:v>
                </c:pt>
                <c:pt idx="265">
                  <c:v>28297</c:v>
                </c:pt>
                <c:pt idx="266">
                  <c:v>28298</c:v>
                </c:pt>
                <c:pt idx="267">
                  <c:v>28299</c:v>
                </c:pt>
                <c:pt idx="268">
                  <c:v>28300</c:v>
                </c:pt>
                <c:pt idx="269">
                  <c:v>28303</c:v>
                </c:pt>
                <c:pt idx="270">
                  <c:v>28304</c:v>
                </c:pt>
                <c:pt idx="271">
                  <c:v>28305</c:v>
                </c:pt>
                <c:pt idx="272">
                  <c:v>28306</c:v>
                </c:pt>
                <c:pt idx="273">
                  <c:v>28307</c:v>
                </c:pt>
                <c:pt idx="274">
                  <c:v>28311</c:v>
                </c:pt>
                <c:pt idx="275">
                  <c:v>28312</c:v>
                </c:pt>
                <c:pt idx="276">
                  <c:v>28313</c:v>
                </c:pt>
                <c:pt idx="277">
                  <c:v>28314</c:v>
                </c:pt>
                <c:pt idx="278">
                  <c:v>28317</c:v>
                </c:pt>
                <c:pt idx="279">
                  <c:v>28318</c:v>
                </c:pt>
                <c:pt idx="280">
                  <c:v>28319</c:v>
                </c:pt>
                <c:pt idx="281">
                  <c:v>28321</c:v>
                </c:pt>
                <c:pt idx="282">
                  <c:v>28324</c:v>
                </c:pt>
                <c:pt idx="283">
                  <c:v>28325</c:v>
                </c:pt>
                <c:pt idx="284">
                  <c:v>28326</c:v>
                </c:pt>
                <c:pt idx="285">
                  <c:v>28327</c:v>
                </c:pt>
                <c:pt idx="286">
                  <c:v>28328</c:v>
                </c:pt>
                <c:pt idx="287">
                  <c:v>28331</c:v>
                </c:pt>
                <c:pt idx="288">
                  <c:v>28332</c:v>
                </c:pt>
                <c:pt idx="289">
                  <c:v>28333</c:v>
                </c:pt>
                <c:pt idx="290">
                  <c:v>28334</c:v>
                </c:pt>
                <c:pt idx="291">
                  <c:v>28335</c:v>
                </c:pt>
                <c:pt idx="292">
                  <c:v>28338</c:v>
                </c:pt>
                <c:pt idx="293">
                  <c:v>28339</c:v>
                </c:pt>
                <c:pt idx="294">
                  <c:v>28340</c:v>
                </c:pt>
                <c:pt idx="295">
                  <c:v>28341</c:v>
                </c:pt>
                <c:pt idx="296">
                  <c:v>28342</c:v>
                </c:pt>
                <c:pt idx="297">
                  <c:v>28345</c:v>
                </c:pt>
                <c:pt idx="298">
                  <c:v>28346</c:v>
                </c:pt>
                <c:pt idx="299">
                  <c:v>28347</c:v>
                </c:pt>
                <c:pt idx="300">
                  <c:v>28348</c:v>
                </c:pt>
                <c:pt idx="301">
                  <c:v>28349</c:v>
                </c:pt>
                <c:pt idx="302">
                  <c:v>28352</c:v>
                </c:pt>
                <c:pt idx="303">
                  <c:v>28353</c:v>
                </c:pt>
                <c:pt idx="304">
                  <c:v>28354</c:v>
                </c:pt>
                <c:pt idx="305">
                  <c:v>28355</c:v>
                </c:pt>
                <c:pt idx="306">
                  <c:v>28356</c:v>
                </c:pt>
                <c:pt idx="307">
                  <c:v>28359</c:v>
                </c:pt>
                <c:pt idx="308">
                  <c:v>28360</c:v>
                </c:pt>
                <c:pt idx="309">
                  <c:v>28361</c:v>
                </c:pt>
                <c:pt idx="310">
                  <c:v>28362</c:v>
                </c:pt>
                <c:pt idx="311">
                  <c:v>28363</c:v>
                </c:pt>
                <c:pt idx="312">
                  <c:v>28366</c:v>
                </c:pt>
                <c:pt idx="313">
                  <c:v>28367</c:v>
                </c:pt>
                <c:pt idx="314">
                  <c:v>28368</c:v>
                </c:pt>
                <c:pt idx="315">
                  <c:v>28369</c:v>
                </c:pt>
                <c:pt idx="316">
                  <c:v>28370</c:v>
                </c:pt>
                <c:pt idx="317">
                  <c:v>28374</c:v>
                </c:pt>
                <c:pt idx="318">
                  <c:v>28375</c:v>
                </c:pt>
                <c:pt idx="319">
                  <c:v>28376</c:v>
                </c:pt>
                <c:pt idx="320">
                  <c:v>28377</c:v>
                </c:pt>
                <c:pt idx="321">
                  <c:v>28380</c:v>
                </c:pt>
                <c:pt idx="322">
                  <c:v>28381</c:v>
                </c:pt>
                <c:pt idx="323">
                  <c:v>28382</c:v>
                </c:pt>
                <c:pt idx="324">
                  <c:v>28383</c:v>
                </c:pt>
                <c:pt idx="325">
                  <c:v>28384</c:v>
                </c:pt>
                <c:pt idx="326">
                  <c:v>28387</c:v>
                </c:pt>
                <c:pt idx="327">
                  <c:v>28388</c:v>
                </c:pt>
                <c:pt idx="328">
                  <c:v>28389</c:v>
                </c:pt>
                <c:pt idx="329">
                  <c:v>28390</c:v>
                </c:pt>
                <c:pt idx="330">
                  <c:v>28391</c:v>
                </c:pt>
                <c:pt idx="331">
                  <c:v>28394</c:v>
                </c:pt>
                <c:pt idx="332">
                  <c:v>28395</c:v>
                </c:pt>
                <c:pt idx="333">
                  <c:v>28396</c:v>
                </c:pt>
                <c:pt idx="334">
                  <c:v>28397</c:v>
                </c:pt>
                <c:pt idx="335">
                  <c:v>28398</c:v>
                </c:pt>
                <c:pt idx="336">
                  <c:v>28401</c:v>
                </c:pt>
                <c:pt idx="337">
                  <c:v>28402</c:v>
                </c:pt>
                <c:pt idx="338">
                  <c:v>28403</c:v>
                </c:pt>
                <c:pt idx="339">
                  <c:v>28404</c:v>
                </c:pt>
                <c:pt idx="340">
                  <c:v>28405</c:v>
                </c:pt>
                <c:pt idx="341">
                  <c:v>28409</c:v>
                </c:pt>
                <c:pt idx="342">
                  <c:v>28410</c:v>
                </c:pt>
                <c:pt idx="343">
                  <c:v>28411</c:v>
                </c:pt>
                <c:pt idx="344">
                  <c:v>28412</c:v>
                </c:pt>
                <c:pt idx="345">
                  <c:v>28415</c:v>
                </c:pt>
                <c:pt idx="346">
                  <c:v>28416</c:v>
                </c:pt>
                <c:pt idx="347">
                  <c:v>28417</c:v>
                </c:pt>
                <c:pt idx="348">
                  <c:v>28418</c:v>
                </c:pt>
                <c:pt idx="349">
                  <c:v>28419</c:v>
                </c:pt>
                <c:pt idx="350">
                  <c:v>28422</c:v>
                </c:pt>
                <c:pt idx="351">
                  <c:v>28423</c:v>
                </c:pt>
                <c:pt idx="352">
                  <c:v>28424</c:v>
                </c:pt>
                <c:pt idx="353">
                  <c:v>28425</c:v>
                </c:pt>
                <c:pt idx="354">
                  <c:v>28426</c:v>
                </c:pt>
                <c:pt idx="355">
                  <c:v>28429</c:v>
                </c:pt>
                <c:pt idx="356">
                  <c:v>28430</c:v>
                </c:pt>
                <c:pt idx="357">
                  <c:v>28431</c:v>
                </c:pt>
                <c:pt idx="358">
                  <c:v>28432</c:v>
                </c:pt>
                <c:pt idx="359">
                  <c:v>28433</c:v>
                </c:pt>
                <c:pt idx="360">
                  <c:v>28436</c:v>
                </c:pt>
                <c:pt idx="361">
                  <c:v>28438</c:v>
                </c:pt>
                <c:pt idx="362">
                  <c:v>28439</c:v>
                </c:pt>
                <c:pt idx="363">
                  <c:v>28443</c:v>
                </c:pt>
                <c:pt idx="364">
                  <c:v>28444</c:v>
                </c:pt>
                <c:pt idx="365">
                  <c:v>28445</c:v>
                </c:pt>
                <c:pt idx="366">
                  <c:v>28446</c:v>
                </c:pt>
                <c:pt idx="367">
                  <c:v>28447</c:v>
                </c:pt>
                <c:pt idx="368">
                  <c:v>28450</c:v>
                </c:pt>
                <c:pt idx="369">
                  <c:v>28451</c:v>
                </c:pt>
                <c:pt idx="370">
                  <c:v>28452</c:v>
                </c:pt>
                <c:pt idx="371">
                  <c:v>28454</c:v>
                </c:pt>
                <c:pt idx="372">
                  <c:v>28457</c:v>
                </c:pt>
                <c:pt idx="373">
                  <c:v>28458</c:v>
                </c:pt>
                <c:pt idx="374">
                  <c:v>28459</c:v>
                </c:pt>
                <c:pt idx="375">
                  <c:v>28460</c:v>
                </c:pt>
                <c:pt idx="376">
                  <c:v>28461</c:v>
                </c:pt>
                <c:pt idx="377">
                  <c:v>28464</c:v>
                </c:pt>
                <c:pt idx="378">
                  <c:v>28465</c:v>
                </c:pt>
                <c:pt idx="379">
                  <c:v>28466</c:v>
                </c:pt>
                <c:pt idx="380">
                  <c:v>28467</c:v>
                </c:pt>
                <c:pt idx="381">
                  <c:v>28468</c:v>
                </c:pt>
                <c:pt idx="382">
                  <c:v>28471</c:v>
                </c:pt>
                <c:pt idx="383">
                  <c:v>28472</c:v>
                </c:pt>
                <c:pt idx="384">
                  <c:v>28473</c:v>
                </c:pt>
                <c:pt idx="385">
                  <c:v>28474</c:v>
                </c:pt>
                <c:pt idx="386">
                  <c:v>28475</c:v>
                </c:pt>
                <c:pt idx="387">
                  <c:v>28478</c:v>
                </c:pt>
                <c:pt idx="388">
                  <c:v>28479</c:v>
                </c:pt>
                <c:pt idx="389">
                  <c:v>28480</c:v>
                </c:pt>
                <c:pt idx="390">
                  <c:v>28481</c:v>
                </c:pt>
                <c:pt idx="391">
                  <c:v>28482</c:v>
                </c:pt>
                <c:pt idx="392">
                  <c:v>28486</c:v>
                </c:pt>
                <c:pt idx="393">
                  <c:v>28487</c:v>
                </c:pt>
                <c:pt idx="394">
                  <c:v>28488</c:v>
                </c:pt>
                <c:pt idx="395">
                  <c:v>28489</c:v>
                </c:pt>
                <c:pt idx="396">
                  <c:v>28493</c:v>
                </c:pt>
                <c:pt idx="397">
                  <c:v>28494</c:v>
                </c:pt>
                <c:pt idx="398">
                  <c:v>28495</c:v>
                </c:pt>
                <c:pt idx="399">
                  <c:v>28496</c:v>
                </c:pt>
                <c:pt idx="400">
                  <c:v>28499</c:v>
                </c:pt>
                <c:pt idx="401">
                  <c:v>28500</c:v>
                </c:pt>
                <c:pt idx="402">
                  <c:v>28501</c:v>
                </c:pt>
                <c:pt idx="403">
                  <c:v>28502</c:v>
                </c:pt>
                <c:pt idx="404">
                  <c:v>28503</c:v>
                </c:pt>
                <c:pt idx="405">
                  <c:v>28506</c:v>
                </c:pt>
                <c:pt idx="406">
                  <c:v>28507</c:v>
                </c:pt>
                <c:pt idx="407">
                  <c:v>28508</c:v>
                </c:pt>
                <c:pt idx="408">
                  <c:v>28509</c:v>
                </c:pt>
                <c:pt idx="409">
                  <c:v>28510</c:v>
                </c:pt>
                <c:pt idx="410">
                  <c:v>28513</c:v>
                </c:pt>
                <c:pt idx="411">
                  <c:v>28514</c:v>
                </c:pt>
                <c:pt idx="412">
                  <c:v>28515</c:v>
                </c:pt>
                <c:pt idx="413">
                  <c:v>28516</c:v>
                </c:pt>
                <c:pt idx="414">
                  <c:v>28517</c:v>
                </c:pt>
                <c:pt idx="415">
                  <c:v>28520</c:v>
                </c:pt>
                <c:pt idx="416">
                  <c:v>28521</c:v>
                </c:pt>
                <c:pt idx="417">
                  <c:v>28522</c:v>
                </c:pt>
                <c:pt idx="418">
                  <c:v>28523</c:v>
                </c:pt>
                <c:pt idx="419">
                  <c:v>28524</c:v>
                </c:pt>
                <c:pt idx="420">
                  <c:v>28527</c:v>
                </c:pt>
                <c:pt idx="421">
                  <c:v>28528</c:v>
                </c:pt>
                <c:pt idx="422">
                  <c:v>28529</c:v>
                </c:pt>
                <c:pt idx="423">
                  <c:v>28530</c:v>
                </c:pt>
                <c:pt idx="424">
                  <c:v>28531</c:v>
                </c:pt>
                <c:pt idx="425">
                  <c:v>28535</c:v>
                </c:pt>
                <c:pt idx="426">
                  <c:v>28536</c:v>
                </c:pt>
                <c:pt idx="427">
                  <c:v>28537</c:v>
                </c:pt>
                <c:pt idx="428">
                  <c:v>28538</c:v>
                </c:pt>
                <c:pt idx="429">
                  <c:v>28542</c:v>
                </c:pt>
                <c:pt idx="430">
                  <c:v>28543</c:v>
                </c:pt>
                <c:pt idx="431">
                  <c:v>28544</c:v>
                </c:pt>
                <c:pt idx="432">
                  <c:v>28545</c:v>
                </c:pt>
                <c:pt idx="433">
                  <c:v>28548</c:v>
                </c:pt>
                <c:pt idx="434">
                  <c:v>28549</c:v>
                </c:pt>
                <c:pt idx="435">
                  <c:v>28550</c:v>
                </c:pt>
                <c:pt idx="436">
                  <c:v>28551</c:v>
                </c:pt>
                <c:pt idx="437">
                  <c:v>28552</c:v>
                </c:pt>
                <c:pt idx="438">
                  <c:v>28555</c:v>
                </c:pt>
                <c:pt idx="439">
                  <c:v>28556</c:v>
                </c:pt>
                <c:pt idx="440">
                  <c:v>28557</c:v>
                </c:pt>
                <c:pt idx="441">
                  <c:v>28558</c:v>
                </c:pt>
                <c:pt idx="442">
                  <c:v>28559</c:v>
                </c:pt>
                <c:pt idx="443">
                  <c:v>28562</c:v>
                </c:pt>
                <c:pt idx="444">
                  <c:v>28563</c:v>
                </c:pt>
                <c:pt idx="445">
                  <c:v>28564</c:v>
                </c:pt>
                <c:pt idx="446">
                  <c:v>28565</c:v>
                </c:pt>
                <c:pt idx="447">
                  <c:v>28566</c:v>
                </c:pt>
                <c:pt idx="448">
                  <c:v>28569</c:v>
                </c:pt>
                <c:pt idx="449">
                  <c:v>28570</c:v>
                </c:pt>
                <c:pt idx="450">
                  <c:v>28571</c:v>
                </c:pt>
                <c:pt idx="451">
                  <c:v>28572</c:v>
                </c:pt>
                <c:pt idx="452">
                  <c:v>28576</c:v>
                </c:pt>
                <c:pt idx="453">
                  <c:v>28577</c:v>
                </c:pt>
                <c:pt idx="454">
                  <c:v>28578</c:v>
                </c:pt>
                <c:pt idx="455">
                  <c:v>28579</c:v>
                </c:pt>
                <c:pt idx="456">
                  <c:v>28580</c:v>
                </c:pt>
                <c:pt idx="457">
                  <c:v>28583</c:v>
                </c:pt>
                <c:pt idx="458">
                  <c:v>28584</c:v>
                </c:pt>
                <c:pt idx="459">
                  <c:v>28585</c:v>
                </c:pt>
                <c:pt idx="460">
                  <c:v>28586</c:v>
                </c:pt>
                <c:pt idx="461">
                  <c:v>28587</c:v>
                </c:pt>
                <c:pt idx="462">
                  <c:v>28590</c:v>
                </c:pt>
                <c:pt idx="463">
                  <c:v>28591</c:v>
                </c:pt>
                <c:pt idx="464">
                  <c:v>28592</c:v>
                </c:pt>
                <c:pt idx="465">
                  <c:v>28593</c:v>
                </c:pt>
                <c:pt idx="466">
                  <c:v>28594</c:v>
                </c:pt>
                <c:pt idx="467">
                  <c:v>28597</c:v>
                </c:pt>
                <c:pt idx="468">
                  <c:v>28598</c:v>
                </c:pt>
                <c:pt idx="469">
                  <c:v>28599</c:v>
                </c:pt>
                <c:pt idx="470">
                  <c:v>28600</c:v>
                </c:pt>
                <c:pt idx="471">
                  <c:v>28601</c:v>
                </c:pt>
                <c:pt idx="472">
                  <c:v>28604</c:v>
                </c:pt>
                <c:pt idx="473">
                  <c:v>28605</c:v>
                </c:pt>
                <c:pt idx="474">
                  <c:v>28606</c:v>
                </c:pt>
                <c:pt idx="475">
                  <c:v>28607</c:v>
                </c:pt>
                <c:pt idx="476">
                  <c:v>28608</c:v>
                </c:pt>
                <c:pt idx="477">
                  <c:v>28611</c:v>
                </c:pt>
                <c:pt idx="478">
                  <c:v>28612</c:v>
                </c:pt>
                <c:pt idx="479">
                  <c:v>28613</c:v>
                </c:pt>
                <c:pt idx="480">
                  <c:v>28614</c:v>
                </c:pt>
                <c:pt idx="481">
                  <c:v>28615</c:v>
                </c:pt>
                <c:pt idx="482">
                  <c:v>28618</c:v>
                </c:pt>
                <c:pt idx="483">
                  <c:v>28619</c:v>
                </c:pt>
                <c:pt idx="484">
                  <c:v>28620</c:v>
                </c:pt>
                <c:pt idx="485">
                  <c:v>28621</c:v>
                </c:pt>
                <c:pt idx="486">
                  <c:v>28622</c:v>
                </c:pt>
                <c:pt idx="487">
                  <c:v>28625</c:v>
                </c:pt>
                <c:pt idx="488">
                  <c:v>28626</c:v>
                </c:pt>
                <c:pt idx="489">
                  <c:v>28627</c:v>
                </c:pt>
                <c:pt idx="490">
                  <c:v>28628</c:v>
                </c:pt>
                <c:pt idx="491">
                  <c:v>28629</c:v>
                </c:pt>
                <c:pt idx="492">
                  <c:v>28632</c:v>
                </c:pt>
                <c:pt idx="493">
                  <c:v>28633</c:v>
                </c:pt>
                <c:pt idx="494">
                  <c:v>28634</c:v>
                </c:pt>
                <c:pt idx="495">
                  <c:v>28635</c:v>
                </c:pt>
                <c:pt idx="496">
                  <c:v>28636</c:v>
                </c:pt>
                <c:pt idx="497">
                  <c:v>28641</c:v>
                </c:pt>
                <c:pt idx="498">
                  <c:v>28642</c:v>
                </c:pt>
                <c:pt idx="499">
                  <c:v>28643</c:v>
                </c:pt>
                <c:pt idx="500">
                  <c:v>28646</c:v>
                </c:pt>
                <c:pt idx="501">
                  <c:v>28647</c:v>
                </c:pt>
                <c:pt idx="502">
                  <c:v>28648</c:v>
                </c:pt>
                <c:pt idx="503">
                  <c:v>28649</c:v>
                </c:pt>
                <c:pt idx="504">
                  <c:v>28650</c:v>
                </c:pt>
                <c:pt idx="505">
                  <c:v>28653</c:v>
                </c:pt>
                <c:pt idx="506">
                  <c:v>28654</c:v>
                </c:pt>
                <c:pt idx="507">
                  <c:v>28655</c:v>
                </c:pt>
                <c:pt idx="508">
                  <c:v>28656</c:v>
                </c:pt>
                <c:pt idx="509">
                  <c:v>28657</c:v>
                </c:pt>
                <c:pt idx="510">
                  <c:v>28660</c:v>
                </c:pt>
                <c:pt idx="511">
                  <c:v>28661</c:v>
                </c:pt>
                <c:pt idx="512">
                  <c:v>28662</c:v>
                </c:pt>
                <c:pt idx="513">
                  <c:v>28663</c:v>
                </c:pt>
                <c:pt idx="514">
                  <c:v>28664</c:v>
                </c:pt>
                <c:pt idx="515">
                  <c:v>28667</c:v>
                </c:pt>
                <c:pt idx="516">
                  <c:v>28668</c:v>
                </c:pt>
                <c:pt idx="517">
                  <c:v>28669</c:v>
                </c:pt>
                <c:pt idx="518">
                  <c:v>28670</c:v>
                </c:pt>
                <c:pt idx="519">
                  <c:v>28671</c:v>
                </c:pt>
                <c:pt idx="520">
                  <c:v>28674</c:v>
                </c:pt>
                <c:pt idx="521">
                  <c:v>28676</c:v>
                </c:pt>
                <c:pt idx="522">
                  <c:v>28677</c:v>
                </c:pt>
                <c:pt idx="523">
                  <c:v>28678</c:v>
                </c:pt>
                <c:pt idx="524">
                  <c:v>28681</c:v>
                </c:pt>
                <c:pt idx="525">
                  <c:v>28682</c:v>
                </c:pt>
                <c:pt idx="526">
                  <c:v>28683</c:v>
                </c:pt>
                <c:pt idx="527">
                  <c:v>28684</c:v>
                </c:pt>
                <c:pt idx="528">
                  <c:v>28685</c:v>
                </c:pt>
                <c:pt idx="529">
                  <c:v>28688</c:v>
                </c:pt>
                <c:pt idx="530">
                  <c:v>28689</c:v>
                </c:pt>
                <c:pt idx="531">
                  <c:v>28690</c:v>
                </c:pt>
                <c:pt idx="532">
                  <c:v>28691</c:v>
                </c:pt>
                <c:pt idx="533">
                  <c:v>28692</c:v>
                </c:pt>
                <c:pt idx="534">
                  <c:v>28695</c:v>
                </c:pt>
                <c:pt idx="535">
                  <c:v>28696</c:v>
                </c:pt>
                <c:pt idx="536">
                  <c:v>28697</c:v>
                </c:pt>
                <c:pt idx="537">
                  <c:v>28698</c:v>
                </c:pt>
                <c:pt idx="538">
                  <c:v>28699</c:v>
                </c:pt>
                <c:pt idx="539">
                  <c:v>28702</c:v>
                </c:pt>
                <c:pt idx="540">
                  <c:v>28703</c:v>
                </c:pt>
                <c:pt idx="541">
                  <c:v>28704</c:v>
                </c:pt>
                <c:pt idx="542">
                  <c:v>28705</c:v>
                </c:pt>
                <c:pt idx="543">
                  <c:v>28706</c:v>
                </c:pt>
                <c:pt idx="544">
                  <c:v>28709</c:v>
                </c:pt>
                <c:pt idx="545">
                  <c:v>28710</c:v>
                </c:pt>
                <c:pt idx="546">
                  <c:v>28711</c:v>
                </c:pt>
                <c:pt idx="547">
                  <c:v>28712</c:v>
                </c:pt>
                <c:pt idx="548">
                  <c:v>28713</c:v>
                </c:pt>
                <c:pt idx="549">
                  <c:v>28716</c:v>
                </c:pt>
                <c:pt idx="550">
                  <c:v>28717</c:v>
                </c:pt>
                <c:pt idx="551">
                  <c:v>28718</c:v>
                </c:pt>
                <c:pt idx="552">
                  <c:v>28719</c:v>
                </c:pt>
                <c:pt idx="553">
                  <c:v>28720</c:v>
                </c:pt>
                <c:pt idx="554">
                  <c:v>28723</c:v>
                </c:pt>
                <c:pt idx="555">
                  <c:v>28724</c:v>
                </c:pt>
                <c:pt idx="556">
                  <c:v>28725</c:v>
                </c:pt>
                <c:pt idx="557">
                  <c:v>28726</c:v>
                </c:pt>
                <c:pt idx="558">
                  <c:v>28727</c:v>
                </c:pt>
                <c:pt idx="559">
                  <c:v>28730</c:v>
                </c:pt>
                <c:pt idx="560">
                  <c:v>28731</c:v>
                </c:pt>
                <c:pt idx="561">
                  <c:v>28732</c:v>
                </c:pt>
                <c:pt idx="562">
                  <c:v>28733</c:v>
                </c:pt>
                <c:pt idx="563">
                  <c:v>28734</c:v>
                </c:pt>
                <c:pt idx="564">
                  <c:v>28738</c:v>
                </c:pt>
                <c:pt idx="565">
                  <c:v>28739</c:v>
                </c:pt>
                <c:pt idx="566">
                  <c:v>28740</c:v>
                </c:pt>
                <c:pt idx="567">
                  <c:v>28741</c:v>
                </c:pt>
                <c:pt idx="568">
                  <c:v>28744</c:v>
                </c:pt>
                <c:pt idx="569">
                  <c:v>28745</c:v>
                </c:pt>
                <c:pt idx="570">
                  <c:v>28746</c:v>
                </c:pt>
                <c:pt idx="571">
                  <c:v>28747</c:v>
                </c:pt>
                <c:pt idx="572">
                  <c:v>28748</c:v>
                </c:pt>
                <c:pt idx="573">
                  <c:v>28751</c:v>
                </c:pt>
                <c:pt idx="574">
                  <c:v>28752</c:v>
                </c:pt>
                <c:pt idx="575">
                  <c:v>28753</c:v>
                </c:pt>
                <c:pt idx="576">
                  <c:v>28754</c:v>
                </c:pt>
                <c:pt idx="577">
                  <c:v>28755</c:v>
                </c:pt>
                <c:pt idx="578">
                  <c:v>28758</c:v>
                </c:pt>
                <c:pt idx="579">
                  <c:v>28759</c:v>
                </c:pt>
                <c:pt idx="580">
                  <c:v>28760</c:v>
                </c:pt>
                <c:pt idx="581">
                  <c:v>28761</c:v>
                </c:pt>
                <c:pt idx="582">
                  <c:v>28762</c:v>
                </c:pt>
                <c:pt idx="583">
                  <c:v>28765</c:v>
                </c:pt>
                <c:pt idx="584">
                  <c:v>28766</c:v>
                </c:pt>
                <c:pt idx="585">
                  <c:v>28767</c:v>
                </c:pt>
                <c:pt idx="586">
                  <c:v>28768</c:v>
                </c:pt>
                <c:pt idx="587">
                  <c:v>28769</c:v>
                </c:pt>
                <c:pt idx="588">
                  <c:v>28773</c:v>
                </c:pt>
                <c:pt idx="589">
                  <c:v>28774</c:v>
                </c:pt>
                <c:pt idx="590">
                  <c:v>28775</c:v>
                </c:pt>
                <c:pt idx="591">
                  <c:v>28776</c:v>
                </c:pt>
                <c:pt idx="592">
                  <c:v>28779</c:v>
                </c:pt>
                <c:pt idx="593">
                  <c:v>28780</c:v>
                </c:pt>
                <c:pt idx="594">
                  <c:v>28781</c:v>
                </c:pt>
                <c:pt idx="595">
                  <c:v>28782</c:v>
                </c:pt>
                <c:pt idx="596">
                  <c:v>28783</c:v>
                </c:pt>
                <c:pt idx="597">
                  <c:v>28786</c:v>
                </c:pt>
                <c:pt idx="598">
                  <c:v>28787</c:v>
                </c:pt>
                <c:pt idx="599">
                  <c:v>28788</c:v>
                </c:pt>
                <c:pt idx="600">
                  <c:v>28789</c:v>
                </c:pt>
                <c:pt idx="601">
                  <c:v>28790</c:v>
                </c:pt>
                <c:pt idx="602">
                  <c:v>28793</c:v>
                </c:pt>
                <c:pt idx="603">
                  <c:v>28794</c:v>
                </c:pt>
                <c:pt idx="604">
                  <c:v>28795</c:v>
                </c:pt>
                <c:pt idx="605">
                  <c:v>28796</c:v>
                </c:pt>
                <c:pt idx="606">
                  <c:v>28797</c:v>
                </c:pt>
                <c:pt idx="607">
                  <c:v>28800</c:v>
                </c:pt>
                <c:pt idx="608">
                  <c:v>28802</c:v>
                </c:pt>
                <c:pt idx="609">
                  <c:v>28803</c:v>
                </c:pt>
                <c:pt idx="610">
                  <c:v>28804</c:v>
                </c:pt>
                <c:pt idx="611">
                  <c:v>28807</c:v>
                </c:pt>
                <c:pt idx="612">
                  <c:v>28808</c:v>
                </c:pt>
                <c:pt idx="613">
                  <c:v>28809</c:v>
                </c:pt>
                <c:pt idx="614">
                  <c:v>28810</c:v>
                </c:pt>
                <c:pt idx="615">
                  <c:v>28811</c:v>
                </c:pt>
                <c:pt idx="616">
                  <c:v>28814</c:v>
                </c:pt>
                <c:pt idx="617">
                  <c:v>28815</c:v>
                </c:pt>
                <c:pt idx="618">
                  <c:v>28816</c:v>
                </c:pt>
                <c:pt idx="619">
                  <c:v>28818</c:v>
                </c:pt>
                <c:pt idx="620">
                  <c:v>28821</c:v>
                </c:pt>
                <c:pt idx="621">
                  <c:v>28822</c:v>
                </c:pt>
                <c:pt idx="622">
                  <c:v>28823</c:v>
                </c:pt>
                <c:pt idx="623">
                  <c:v>28824</c:v>
                </c:pt>
                <c:pt idx="624">
                  <c:v>28825</c:v>
                </c:pt>
                <c:pt idx="625">
                  <c:v>28828</c:v>
                </c:pt>
                <c:pt idx="626">
                  <c:v>28829</c:v>
                </c:pt>
                <c:pt idx="627">
                  <c:v>28830</c:v>
                </c:pt>
                <c:pt idx="628">
                  <c:v>28831</c:v>
                </c:pt>
                <c:pt idx="629">
                  <c:v>28832</c:v>
                </c:pt>
                <c:pt idx="630">
                  <c:v>28835</c:v>
                </c:pt>
                <c:pt idx="631">
                  <c:v>28836</c:v>
                </c:pt>
                <c:pt idx="632">
                  <c:v>28837</c:v>
                </c:pt>
                <c:pt idx="633">
                  <c:v>28838</c:v>
                </c:pt>
                <c:pt idx="634">
                  <c:v>28839</c:v>
                </c:pt>
                <c:pt idx="635">
                  <c:v>28842</c:v>
                </c:pt>
                <c:pt idx="636">
                  <c:v>28843</c:v>
                </c:pt>
                <c:pt idx="637">
                  <c:v>28844</c:v>
                </c:pt>
                <c:pt idx="638">
                  <c:v>28845</c:v>
                </c:pt>
                <c:pt idx="639">
                  <c:v>28846</c:v>
                </c:pt>
                <c:pt idx="640">
                  <c:v>28850</c:v>
                </c:pt>
                <c:pt idx="641">
                  <c:v>28851</c:v>
                </c:pt>
                <c:pt idx="642">
                  <c:v>28852</c:v>
                </c:pt>
                <c:pt idx="643">
                  <c:v>28853</c:v>
                </c:pt>
                <c:pt idx="644">
                  <c:v>28857</c:v>
                </c:pt>
                <c:pt idx="645">
                  <c:v>28858</c:v>
                </c:pt>
                <c:pt idx="646">
                  <c:v>28859</c:v>
                </c:pt>
                <c:pt idx="647">
                  <c:v>28860</c:v>
                </c:pt>
                <c:pt idx="648">
                  <c:v>28863</c:v>
                </c:pt>
                <c:pt idx="649">
                  <c:v>28864</c:v>
                </c:pt>
                <c:pt idx="650">
                  <c:v>28865</c:v>
                </c:pt>
                <c:pt idx="651">
                  <c:v>28866</c:v>
                </c:pt>
                <c:pt idx="652">
                  <c:v>28867</c:v>
                </c:pt>
                <c:pt idx="653">
                  <c:v>28870</c:v>
                </c:pt>
                <c:pt idx="654">
                  <c:v>28871</c:v>
                </c:pt>
                <c:pt idx="655">
                  <c:v>28872</c:v>
                </c:pt>
                <c:pt idx="656">
                  <c:v>28873</c:v>
                </c:pt>
                <c:pt idx="657">
                  <c:v>28874</c:v>
                </c:pt>
                <c:pt idx="658">
                  <c:v>28877</c:v>
                </c:pt>
                <c:pt idx="659">
                  <c:v>28878</c:v>
                </c:pt>
                <c:pt idx="660">
                  <c:v>28879</c:v>
                </c:pt>
                <c:pt idx="661">
                  <c:v>28880</c:v>
                </c:pt>
                <c:pt idx="662">
                  <c:v>28881</c:v>
                </c:pt>
                <c:pt idx="663">
                  <c:v>28884</c:v>
                </c:pt>
                <c:pt idx="664">
                  <c:v>28885</c:v>
                </c:pt>
                <c:pt idx="665">
                  <c:v>28886</c:v>
                </c:pt>
                <c:pt idx="666">
                  <c:v>28887</c:v>
                </c:pt>
                <c:pt idx="667">
                  <c:v>28888</c:v>
                </c:pt>
                <c:pt idx="668">
                  <c:v>28891</c:v>
                </c:pt>
                <c:pt idx="669">
                  <c:v>28892</c:v>
                </c:pt>
                <c:pt idx="670">
                  <c:v>28893</c:v>
                </c:pt>
                <c:pt idx="671">
                  <c:v>28894</c:v>
                </c:pt>
                <c:pt idx="672">
                  <c:v>28895</c:v>
                </c:pt>
                <c:pt idx="673">
                  <c:v>28899</c:v>
                </c:pt>
                <c:pt idx="674">
                  <c:v>28900</c:v>
                </c:pt>
                <c:pt idx="675">
                  <c:v>28901</c:v>
                </c:pt>
                <c:pt idx="676">
                  <c:v>28902</c:v>
                </c:pt>
                <c:pt idx="677">
                  <c:v>28906</c:v>
                </c:pt>
                <c:pt idx="678">
                  <c:v>28907</c:v>
                </c:pt>
                <c:pt idx="679">
                  <c:v>28908</c:v>
                </c:pt>
                <c:pt idx="680">
                  <c:v>28909</c:v>
                </c:pt>
                <c:pt idx="681">
                  <c:v>28912</c:v>
                </c:pt>
                <c:pt idx="682">
                  <c:v>28913</c:v>
                </c:pt>
                <c:pt idx="683">
                  <c:v>28914</c:v>
                </c:pt>
                <c:pt idx="684">
                  <c:v>28915</c:v>
                </c:pt>
                <c:pt idx="685">
                  <c:v>28916</c:v>
                </c:pt>
                <c:pt idx="686">
                  <c:v>28919</c:v>
                </c:pt>
                <c:pt idx="687">
                  <c:v>28920</c:v>
                </c:pt>
                <c:pt idx="688">
                  <c:v>28921</c:v>
                </c:pt>
                <c:pt idx="689">
                  <c:v>28922</c:v>
                </c:pt>
                <c:pt idx="690">
                  <c:v>28923</c:v>
                </c:pt>
                <c:pt idx="691">
                  <c:v>28926</c:v>
                </c:pt>
                <c:pt idx="692">
                  <c:v>28927</c:v>
                </c:pt>
                <c:pt idx="693">
                  <c:v>28928</c:v>
                </c:pt>
                <c:pt idx="694">
                  <c:v>28929</c:v>
                </c:pt>
                <c:pt idx="695">
                  <c:v>28930</c:v>
                </c:pt>
                <c:pt idx="696">
                  <c:v>28933</c:v>
                </c:pt>
                <c:pt idx="697">
                  <c:v>28934</c:v>
                </c:pt>
                <c:pt idx="698">
                  <c:v>28935</c:v>
                </c:pt>
                <c:pt idx="699">
                  <c:v>28936</c:v>
                </c:pt>
                <c:pt idx="700">
                  <c:v>28937</c:v>
                </c:pt>
                <c:pt idx="701">
                  <c:v>28940</c:v>
                </c:pt>
                <c:pt idx="702">
                  <c:v>28941</c:v>
                </c:pt>
                <c:pt idx="703">
                  <c:v>28942</c:v>
                </c:pt>
                <c:pt idx="704">
                  <c:v>28943</c:v>
                </c:pt>
                <c:pt idx="705">
                  <c:v>28944</c:v>
                </c:pt>
                <c:pt idx="706">
                  <c:v>28947</c:v>
                </c:pt>
                <c:pt idx="707">
                  <c:v>28948</c:v>
                </c:pt>
                <c:pt idx="708">
                  <c:v>28949</c:v>
                </c:pt>
                <c:pt idx="709">
                  <c:v>28950</c:v>
                </c:pt>
                <c:pt idx="710">
                  <c:v>28951</c:v>
                </c:pt>
                <c:pt idx="711">
                  <c:v>28954</c:v>
                </c:pt>
                <c:pt idx="712">
                  <c:v>28955</c:v>
                </c:pt>
                <c:pt idx="713">
                  <c:v>28956</c:v>
                </c:pt>
                <c:pt idx="714">
                  <c:v>28957</c:v>
                </c:pt>
                <c:pt idx="715">
                  <c:v>28961</c:v>
                </c:pt>
                <c:pt idx="716">
                  <c:v>28962</c:v>
                </c:pt>
                <c:pt idx="717">
                  <c:v>28963</c:v>
                </c:pt>
                <c:pt idx="718">
                  <c:v>28964</c:v>
                </c:pt>
                <c:pt idx="719">
                  <c:v>28965</c:v>
                </c:pt>
                <c:pt idx="720">
                  <c:v>28968</c:v>
                </c:pt>
                <c:pt idx="721">
                  <c:v>28969</c:v>
                </c:pt>
                <c:pt idx="722">
                  <c:v>28970</c:v>
                </c:pt>
                <c:pt idx="723">
                  <c:v>28971</c:v>
                </c:pt>
                <c:pt idx="724">
                  <c:v>28972</c:v>
                </c:pt>
                <c:pt idx="725">
                  <c:v>28975</c:v>
                </c:pt>
                <c:pt idx="726">
                  <c:v>28976</c:v>
                </c:pt>
                <c:pt idx="727">
                  <c:v>28977</c:v>
                </c:pt>
                <c:pt idx="728">
                  <c:v>28978</c:v>
                </c:pt>
                <c:pt idx="729">
                  <c:v>28979</c:v>
                </c:pt>
                <c:pt idx="730">
                  <c:v>28982</c:v>
                </c:pt>
                <c:pt idx="731">
                  <c:v>28983</c:v>
                </c:pt>
                <c:pt idx="732">
                  <c:v>28984</c:v>
                </c:pt>
                <c:pt idx="733">
                  <c:v>28985</c:v>
                </c:pt>
                <c:pt idx="734">
                  <c:v>28986</c:v>
                </c:pt>
                <c:pt idx="735">
                  <c:v>28989</c:v>
                </c:pt>
                <c:pt idx="736">
                  <c:v>28990</c:v>
                </c:pt>
                <c:pt idx="737">
                  <c:v>28991</c:v>
                </c:pt>
                <c:pt idx="738">
                  <c:v>28992</c:v>
                </c:pt>
                <c:pt idx="739">
                  <c:v>28993</c:v>
                </c:pt>
                <c:pt idx="740">
                  <c:v>28996</c:v>
                </c:pt>
                <c:pt idx="741">
                  <c:v>28997</c:v>
                </c:pt>
                <c:pt idx="742">
                  <c:v>28998</c:v>
                </c:pt>
                <c:pt idx="743">
                  <c:v>28999</c:v>
                </c:pt>
                <c:pt idx="744">
                  <c:v>29000</c:v>
                </c:pt>
                <c:pt idx="745">
                  <c:v>29004</c:v>
                </c:pt>
                <c:pt idx="746">
                  <c:v>29006</c:v>
                </c:pt>
                <c:pt idx="747">
                  <c:v>29007</c:v>
                </c:pt>
                <c:pt idx="748">
                  <c:v>29010</c:v>
                </c:pt>
                <c:pt idx="749">
                  <c:v>29011</c:v>
                </c:pt>
                <c:pt idx="750">
                  <c:v>29012</c:v>
                </c:pt>
                <c:pt idx="751">
                  <c:v>29013</c:v>
                </c:pt>
                <c:pt idx="752">
                  <c:v>29014</c:v>
                </c:pt>
                <c:pt idx="753">
                  <c:v>29017</c:v>
                </c:pt>
                <c:pt idx="754">
                  <c:v>29018</c:v>
                </c:pt>
                <c:pt idx="755">
                  <c:v>29019</c:v>
                </c:pt>
                <c:pt idx="756">
                  <c:v>29020</c:v>
                </c:pt>
                <c:pt idx="757">
                  <c:v>29021</c:v>
                </c:pt>
                <c:pt idx="758">
                  <c:v>29024</c:v>
                </c:pt>
                <c:pt idx="759">
                  <c:v>29025</c:v>
                </c:pt>
                <c:pt idx="760">
                  <c:v>29026</c:v>
                </c:pt>
                <c:pt idx="761">
                  <c:v>29027</c:v>
                </c:pt>
                <c:pt idx="762">
                  <c:v>29028</c:v>
                </c:pt>
                <c:pt idx="763">
                  <c:v>29031</c:v>
                </c:pt>
                <c:pt idx="764">
                  <c:v>29032</c:v>
                </c:pt>
                <c:pt idx="765">
                  <c:v>29033</c:v>
                </c:pt>
                <c:pt idx="766">
                  <c:v>29034</c:v>
                </c:pt>
                <c:pt idx="767">
                  <c:v>29035</c:v>
                </c:pt>
                <c:pt idx="768">
                  <c:v>29038</c:v>
                </c:pt>
                <c:pt idx="769">
                  <c:v>29039</c:v>
                </c:pt>
                <c:pt idx="770">
                  <c:v>29041</c:v>
                </c:pt>
                <c:pt idx="771">
                  <c:v>29042</c:v>
                </c:pt>
                <c:pt idx="772">
                  <c:v>29045</c:v>
                </c:pt>
                <c:pt idx="773">
                  <c:v>29046</c:v>
                </c:pt>
                <c:pt idx="774">
                  <c:v>29047</c:v>
                </c:pt>
                <c:pt idx="775">
                  <c:v>29048</c:v>
                </c:pt>
                <c:pt idx="776">
                  <c:v>29049</c:v>
                </c:pt>
                <c:pt idx="777">
                  <c:v>29052</c:v>
                </c:pt>
                <c:pt idx="778">
                  <c:v>29053</c:v>
                </c:pt>
                <c:pt idx="779">
                  <c:v>29054</c:v>
                </c:pt>
                <c:pt idx="780">
                  <c:v>29055</c:v>
                </c:pt>
                <c:pt idx="781">
                  <c:v>29056</c:v>
                </c:pt>
                <c:pt idx="782">
                  <c:v>29059</c:v>
                </c:pt>
                <c:pt idx="783">
                  <c:v>29060</c:v>
                </c:pt>
                <c:pt idx="784">
                  <c:v>29061</c:v>
                </c:pt>
                <c:pt idx="785">
                  <c:v>29062</c:v>
                </c:pt>
                <c:pt idx="786">
                  <c:v>29063</c:v>
                </c:pt>
                <c:pt idx="787">
                  <c:v>29066</c:v>
                </c:pt>
                <c:pt idx="788">
                  <c:v>29067</c:v>
                </c:pt>
                <c:pt idx="789">
                  <c:v>29068</c:v>
                </c:pt>
                <c:pt idx="790">
                  <c:v>29069</c:v>
                </c:pt>
                <c:pt idx="791">
                  <c:v>29070</c:v>
                </c:pt>
                <c:pt idx="792">
                  <c:v>29073</c:v>
                </c:pt>
                <c:pt idx="793">
                  <c:v>29074</c:v>
                </c:pt>
                <c:pt idx="794">
                  <c:v>29075</c:v>
                </c:pt>
                <c:pt idx="795">
                  <c:v>29076</c:v>
                </c:pt>
                <c:pt idx="796">
                  <c:v>29077</c:v>
                </c:pt>
                <c:pt idx="797">
                  <c:v>29080</c:v>
                </c:pt>
                <c:pt idx="798">
                  <c:v>29081</c:v>
                </c:pt>
                <c:pt idx="799">
                  <c:v>29082</c:v>
                </c:pt>
                <c:pt idx="800">
                  <c:v>29083</c:v>
                </c:pt>
                <c:pt idx="801">
                  <c:v>29084</c:v>
                </c:pt>
                <c:pt idx="802">
                  <c:v>29087</c:v>
                </c:pt>
                <c:pt idx="803">
                  <c:v>29088</c:v>
                </c:pt>
                <c:pt idx="804">
                  <c:v>29089</c:v>
                </c:pt>
                <c:pt idx="805">
                  <c:v>29090</c:v>
                </c:pt>
                <c:pt idx="806">
                  <c:v>29091</c:v>
                </c:pt>
                <c:pt idx="807">
                  <c:v>29094</c:v>
                </c:pt>
                <c:pt idx="808">
                  <c:v>29095</c:v>
                </c:pt>
                <c:pt idx="809">
                  <c:v>29096</c:v>
                </c:pt>
                <c:pt idx="810">
                  <c:v>29097</c:v>
                </c:pt>
                <c:pt idx="811">
                  <c:v>29098</c:v>
                </c:pt>
                <c:pt idx="812">
                  <c:v>29102</c:v>
                </c:pt>
                <c:pt idx="813">
                  <c:v>29103</c:v>
                </c:pt>
                <c:pt idx="814">
                  <c:v>29104</c:v>
                </c:pt>
                <c:pt idx="815">
                  <c:v>29105</c:v>
                </c:pt>
                <c:pt idx="816">
                  <c:v>29108</c:v>
                </c:pt>
                <c:pt idx="817">
                  <c:v>29109</c:v>
                </c:pt>
                <c:pt idx="818">
                  <c:v>29110</c:v>
                </c:pt>
                <c:pt idx="819">
                  <c:v>29111</c:v>
                </c:pt>
                <c:pt idx="820">
                  <c:v>29112</c:v>
                </c:pt>
                <c:pt idx="821">
                  <c:v>29115</c:v>
                </c:pt>
                <c:pt idx="822">
                  <c:v>29116</c:v>
                </c:pt>
                <c:pt idx="823">
                  <c:v>29117</c:v>
                </c:pt>
                <c:pt idx="824">
                  <c:v>29118</c:v>
                </c:pt>
                <c:pt idx="825">
                  <c:v>29119</c:v>
                </c:pt>
                <c:pt idx="826">
                  <c:v>29122</c:v>
                </c:pt>
                <c:pt idx="827">
                  <c:v>29123</c:v>
                </c:pt>
                <c:pt idx="828">
                  <c:v>29124</c:v>
                </c:pt>
                <c:pt idx="829">
                  <c:v>29125</c:v>
                </c:pt>
                <c:pt idx="830">
                  <c:v>29126</c:v>
                </c:pt>
                <c:pt idx="831">
                  <c:v>29129</c:v>
                </c:pt>
                <c:pt idx="832">
                  <c:v>29130</c:v>
                </c:pt>
                <c:pt idx="833">
                  <c:v>29131</c:v>
                </c:pt>
                <c:pt idx="834">
                  <c:v>29132</c:v>
                </c:pt>
                <c:pt idx="835">
                  <c:v>29133</c:v>
                </c:pt>
                <c:pt idx="836">
                  <c:v>29137</c:v>
                </c:pt>
                <c:pt idx="837">
                  <c:v>29138</c:v>
                </c:pt>
                <c:pt idx="838">
                  <c:v>29139</c:v>
                </c:pt>
                <c:pt idx="839">
                  <c:v>29140</c:v>
                </c:pt>
                <c:pt idx="840">
                  <c:v>29143</c:v>
                </c:pt>
                <c:pt idx="841">
                  <c:v>29144</c:v>
                </c:pt>
                <c:pt idx="842">
                  <c:v>29145</c:v>
                </c:pt>
                <c:pt idx="843">
                  <c:v>29146</c:v>
                </c:pt>
                <c:pt idx="844">
                  <c:v>29147</c:v>
                </c:pt>
                <c:pt idx="845">
                  <c:v>29150</c:v>
                </c:pt>
                <c:pt idx="846">
                  <c:v>29151</c:v>
                </c:pt>
                <c:pt idx="847">
                  <c:v>29152</c:v>
                </c:pt>
                <c:pt idx="848">
                  <c:v>29153</c:v>
                </c:pt>
                <c:pt idx="849">
                  <c:v>29154</c:v>
                </c:pt>
                <c:pt idx="850">
                  <c:v>29157</c:v>
                </c:pt>
                <c:pt idx="851">
                  <c:v>29158</c:v>
                </c:pt>
                <c:pt idx="852">
                  <c:v>29159</c:v>
                </c:pt>
                <c:pt idx="853">
                  <c:v>29160</c:v>
                </c:pt>
                <c:pt idx="854">
                  <c:v>29161</c:v>
                </c:pt>
                <c:pt idx="855">
                  <c:v>29164</c:v>
                </c:pt>
                <c:pt idx="856">
                  <c:v>29166</c:v>
                </c:pt>
                <c:pt idx="857">
                  <c:v>29167</c:v>
                </c:pt>
                <c:pt idx="858">
                  <c:v>29168</c:v>
                </c:pt>
                <c:pt idx="859">
                  <c:v>29172</c:v>
                </c:pt>
                <c:pt idx="860">
                  <c:v>29173</c:v>
                </c:pt>
                <c:pt idx="861">
                  <c:v>29174</c:v>
                </c:pt>
                <c:pt idx="862">
                  <c:v>29175</c:v>
                </c:pt>
                <c:pt idx="863">
                  <c:v>29178</c:v>
                </c:pt>
                <c:pt idx="864">
                  <c:v>29179</c:v>
                </c:pt>
                <c:pt idx="865">
                  <c:v>29180</c:v>
                </c:pt>
                <c:pt idx="866">
                  <c:v>29182</c:v>
                </c:pt>
                <c:pt idx="867">
                  <c:v>29185</c:v>
                </c:pt>
                <c:pt idx="868">
                  <c:v>29186</c:v>
                </c:pt>
                <c:pt idx="869">
                  <c:v>29187</c:v>
                </c:pt>
                <c:pt idx="870">
                  <c:v>29188</c:v>
                </c:pt>
                <c:pt idx="871">
                  <c:v>29189</c:v>
                </c:pt>
                <c:pt idx="872">
                  <c:v>29192</c:v>
                </c:pt>
                <c:pt idx="873">
                  <c:v>29193</c:v>
                </c:pt>
                <c:pt idx="874">
                  <c:v>29194</c:v>
                </c:pt>
                <c:pt idx="875">
                  <c:v>29195</c:v>
                </c:pt>
                <c:pt idx="876">
                  <c:v>29196</c:v>
                </c:pt>
                <c:pt idx="877">
                  <c:v>29199</c:v>
                </c:pt>
                <c:pt idx="878">
                  <c:v>29200</c:v>
                </c:pt>
                <c:pt idx="879">
                  <c:v>29201</c:v>
                </c:pt>
                <c:pt idx="880">
                  <c:v>29202</c:v>
                </c:pt>
                <c:pt idx="881">
                  <c:v>29203</c:v>
                </c:pt>
                <c:pt idx="882">
                  <c:v>29206</c:v>
                </c:pt>
                <c:pt idx="883">
                  <c:v>29207</c:v>
                </c:pt>
                <c:pt idx="884">
                  <c:v>29208</c:v>
                </c:pt>
                <c:pt idx="885">
                  <c:v>29209</c:v>
                </c:pt>
                <c:pt idx="886">
                  <c:v>29210</c:v>
                </c:pt>
                <c:pt idx="887">
                  <c:v>29213</c:v>
                </c:pt>
                <c:pt idx="888">
                  <c:v>29215</c:v>
                </c:pt>
                <c:pt idx="889">
                  <c:v>29216</c:v>
                </c:pt>
                <c:pt idx="890">
                  <c:v>29217</c:v>
                </c:pt>
                <c:pt idx="891">
                  <c:v>29220</c:v>
                </c:pt>
                <c:pt idx="892">
                  <c:v>29222</c:v>
                </c:pt>
                <c:pt idx="893">
                  <c:v>29223</c:v>
                </c:pt>
                <c:pt idx="894">
                  <c:v>29224</c:v>
                </c:pt>
                <c:pt idx="895">
                  <c:v>29227</c:v>
                </c:pt>
                <c:pt idx="896">
                  <c:v>29228</c:v>
                </c:pt>
                <c:pt idx="897">
                  <c:v>29229</c:v>
                </c:pt>
                <c:pt idx="898">
                  <c:v>29230</c:v>
                </c:pt>
                <c:pt idx="899">
                  <c:v>29231</c:v>
                </c:pt>
                <c:pt idx="900">
                  <c:v>29234</c:v>
                </c:pt>
                <c:pt idx="901">
                  <c:v>29235</c:v>
                </c:pt>
                <c:pt idx="902">
                  <c:v>29236</c:v>
                </c:pt>
                <c:pt idx="903">
                  <c:v>29237</c:v>
                </c:pt>
                <c:pt idx="904">
                  <c:v>29238</c:v>
                </c:pt>
                <c:pt idx="905">
                  <c:v>29241</c:v>
                </c:pt>
                <c:pt idx="906">
                  <c:v>29242</c:v>
                </c:pt>
                <c:pt idx="907">
                  <c:v>29243</c:v>
                </c:pt>
                <c:pt idx="908">
                  <c:v>29244</c:v>
                </c:pt>
                <c:pt idx="909">
                  <c:v>29245</c:v>
                </c:pt>
                <c:pt idx="910">
                  <c:v>29248</c:v>
                </c:pt>
                <c:pt idx="911">
                  <c:v>29249</c:v>
                </c:pt>
                <c:pt idx="912">
                  <c:v>29250</c:v>
                </c:pt>
                <c:pt idx="913">
                  <c:v>29251</c:v>
                </c:pt>
                <c:pt idx="914">
                  <c:v>29252</c:v>
                </c:pt>
                <c:pt idx="915">
                  <c:v>29255</c:v>
                </c:pt>
                <c:pt idx="916">
                  <c:v>29256</c:v>
                </c:pt>
                <c:pt idx="917">
                  <c:v>29257</c:v>
                </c:pt>
                <c:pt idx="918">
                  <c:v>29258</c:v>
                </c:pt>
                <c:pt idx="919">
                  <c:v>29259</c:v>
                </c:pt>
                <c:pt idx="920">
                  <c:v>29262</c:v>
                </c:pt>
                <c:pt idx="921">
                  <c:v>29264</c:v>
                </c:pt>
                <c:pt idx="922">
                  <c:v>29265</c:v>
                </c:pt>
                <c:pt idx="923">
                  <c:v>29266</c:v>
                </c:pt>
                <c:pt idx="924">
                  <c:v>29270</c:v>
                </c:pt>
                <c:pt idx="925">
                  <c:v>29271</c:v>
                </c:pt>
                <c:pt idx="926">
                  <c:v>29272</c:v>
                </c:pt>
                <c:pt idx="927">
                  <c:v>29273</c:v>
                </c:pt>
                <c:pt idx="928">
                  <c:v>29276</c:v>
                </c:pt>
                <c:pt idx="929">
                  <c:v>29277</c:v>
                </c:pt>
                <c:pt idx="930">
                  <c:v>29278</c:v>
                </c:pt>
                <c:pt idx="931">
                  <c:v>29279</c:v>
                </c:pt>
                <c:pt idx="932">
                  <c:v>29280</c:v>
                </c:pt>
                <c:pt idx="933">
                  <c:v>29283</c:v>
                </c:pt>
                <c:pt idx="934">
                  <c:v>29284</c:v>
                </c:pt>
                <c:pt idx="935">
                  <c:v>29285</c:v>
                </c:pt>
                <c:pt idx="936">
                  <c:v>29286</c:v>
                </c:pt>
                <c:pt idx="937">
                  <c:v>29287</c:v>
                </c:pt>
                <c:pt idx="938">
                  <c:v>29290</c:v>
                </c:pt>
                <c:pt idx="939">
                  <c:v>29291</c:v>
                </c:pt>
                <c:pt idx="940">
                  <c:v>29292</c:v>
                </c:pt>
                <c:pt idx="941">
                  <c:v>29293</c:v>
                </c:pt>
                <c:pt idx="942">
                  <c:v>29294</c:v>
                </c:pt>
                <c:pt idx="943">
                  <c:v>29297</c:v>
                </c:pt>
                <c:pt idx="944">
                  <c:v>29298</c:v>
                </c:pt>
                <c:pt idx="945">
                  <c:v>29299</c:v>
                </c:pt>
                <c:pt idx="946">
                  <c:v>29300</c:v>
                </c:pt>
                <c:pt idx="947">
                  <c:v>29301</c:v>
                </c:pt>
                <c:pt idx="948">
                  <c:v>29304</c:v>
                </c:pt>
                <c:pt idx="949">
                  <c:v>29305</c:v>
                </c:pt>
                <c:pt idx="950">
                  <c:v>29306</c:v>
                </c:pt>
                <c:pt idx="951">
                  <c:v>29307</c:v>
                </c:pt>
                <c:pt idx="952">
                  <c:v>29308</c:v>
                </c:pt>
                <c:pt idx="953">
                  <c:v>29311</c:v>
                </c:pt>
                <c:pt idx="954">
                  <c:v>29312</c:v>
                </c:pt>
                <c:pt idx="955">
                  <c:v>29313</c:v>
                </c:pt>
                <c:pt idx="956">
                  <c:v>29314</c:v>
                </c:pt>
                <c:pt idx="957">
                  <c:v>29318</c:v>
                </c:pt>
                <c:pt idx="958">
                  <c:v>29319</c:v>
                </c:pt>
                <c:pt idx="959">
                  <c:v>29320</c:v>
                </c:pt>
                <c:pt idx="960">
                  <c:v>29321</c:v>
                </c:pt>
                <c:pt idx="961">
                  <c:v>29322</c:v>
                </c:pt>
                <c:pt idx="962">
                  <c:v>29325</c:v>
                </c:pt>
                <c:pt idx="963">
                  <c:v>29326</c:v>
                </c:pt>
                <c:pt idx="964">
                  <c:v>29327</c:v>
                </c:pt>
                <c:pt idx="965">
                  <c:v>29328</c:v>
                </c:pt>
                <c:pt idx="966">
                  <c:v>29329</c:v>
                </c:pt>
                <c:pt idx="967">
                  <c:v>29332</c:v>
                </c:pt>
                <c:pt idx="968">
                  <c:v>29333</c:v>
                </c:pt>
                <c:pt idx="969">
                  <c:v>29334</c:v>
                </c:pt>
                <c:pt idx="970">
                  <c:v>29335</c:v>
                </c:pt>
                <c:pt idx="971">
                  <c:v>29336</c:v>
                </c:pt>
                <c:pt idx="972">
                  <c:v>29339</c:v>
                </c:pt>
                <c:pt idx="973">
                  <c:v>29340</c:v>
                </c:pt>
                <c:pt idx="974">
                  <c:v>29341</c:v>
                </c:pt>
                <c:pt idx="975">
                  <c:v>29342</c:v>
                </c:pt>
                <c:pt idx="976">
                  <c:v>29343</c:v>
                </c:pt>
                <c:pt idx="977">
                  <c:v>29346</c:v>
                </c:pt>
                <c:pt idx="978">
                  <c:v>29347</c:v>
                </c:pt>
                <c:pt idx="979">
                  <c:v>29348</c:v>
                </c:pt>
                <c:pt idx="980">
                  <c:v>29349</c:v>
                </c:pt>
                <c:pt idx="981">
                  <c:v>29350</c:v>
                </c:pt>
                <c:pt idx="982">
                  <c:v>29353</c:v>
                </c:pt>
                <c:pt idx="983">
                  <c:v>29354</c:v>
                </c:pt>
                <c:pt idx="984">
                  <c:v>29355</c:v>
                </c:pt>
                <c:pt idx="985">
                  <c:v>29356</c:v>
                </c:pt>
                <c:pt idx="986">
                  <c:v>29357</c:v>
                </c:pt>
                <c:pt idx="987">
                  <c:v>29360</c:v>
                </c:pt>
                <c:pt idx="988">
                  <c:v>29361</c:v>
                </c:pt>
                <c:pt idx="989">
                  <c:v>29362</c:v>
                </c:pt>
                <c:pt idx="990">
                  <c:v>29363</c:v>
                </c:pt>
                <c:pt idx="991">
                  <c:v>29364</c:v>
                </c:pt>
                <c:pt idx="992">
                  <c:v>29368</c:v>
                </c:pt>
                <c:pt idx="993">
                  <c:v>29369</c:v>
                </c:pt>
                <c:pt idx="994">
                  <c:v>29370</c:v>
                </c:pt>
                <c:pt idx="995">
                  <c:v>29371</c:v>
                </c:pt>
                <c:pt idx="996">
                  <c:v>29374</c:v>
                </c:pt>
                <c:pt idx="997">
                  <c:v>29375</c:v>
                </c:pt>
                <c:pt idx="998">
                  <c:v>29376</c:v>
                </c:pt>
                <c:pt idx="999">
                  <c:v>29377</c:v>
                </c:pt>
                <c:pt idx="1000">
                  <c:v>29378</c:v>
                </c:pt>
                <c:pt idx="1001">
                  <c:v>29381</c:v>
                </c:pt>
                <c:pt idx="1002">
                  <c:v>29382</c:v>
                </c:pt>
                <c:pt idx="1003">
                  <c:v>29383</c:v>
                </c:pt>
                <c:pt idx="1004">
                  <c:v>29384</c:v>
                </c:pt>
                <c:pt idx="1005">
                  <c:v>29385</c:v>
                </c:pt>
                <c:pt idx="1006">
                  <c:v>29388</c:v>
                </c:pt>
                <c:pt idx="1007">
                  <c:v>29389</c:v>
                </c:pt>
                <c:pt idx="1008">
                  <c:v>29390</c:v>
                </c:pt>
                <c:pt idx="1009">
                  <c:v>29391</c:v>
                </c:pt>
                <c:pt idx="1010">
                  <c:v>29392</c:v>
                </c:pt>
                <c:pt idx="1011">
                  <c:v>29395</c:v>
                </c:pt>
                <c:pt idx="1012">
                  <c:v>29396</c:v>
                </c:pt>
                <c:pt idx="1013">
                  <c:v>29397</c:v>
                </c:pt>
                <c:pt idx="1014">
                  <c:v>29398</c:v>
                </c:pt>
                <c:pt idx="1015">
                  <c:v>29399</c:v>
                </c:pt>
                <c:pt idx="1016">
                  <c:v>29402</c:v>
                </c:pt>
                <c:pt idx="1017">
                  <c:v>29403</c:v>
                </c:pt>
                <c:pt idx="1018">
                  <c:v>29404</c:v>
                </c:pt>
                <c:pt idx="1019">
                  <c:v>29405</c:v>
                </c:pt>
                <c:pt idx="1020">
                  <c:v>29409</c:v>
                </c:pt>
                <c:pt idx="1021">
                  <c:v>29410</c:v>
                </c:pt>
                <c:pt idx="1022">
                  <c:v>29411</c:v>
                </c:pt>
                <c:pt idx="1023">
                  <c:v>29412</c:v>
                </c:pt>
                <c:pt idx="1024">
                  <c:v>29413</c:v>
                </c:pt>
                <c:pt idx="1025">
                  <c:v>29416</c:v>
                </c:pt>
                <c:pt idx="1026">
                  <c:v>29417</c:v>
                </c:pt>
                <c:pt idx="1027">
                  <c:v>29418</c:v>
                </c:pt>
                <c:pt idx="1028">
                  <c:v>29419</c:v>
                </c:pt>
                <c:pt idx="1029">
                  <c:v>29420</c:v>
                </c:pt>
                <c:pt idx="1030">
                  <c:v>29423</c:v>
                </c:pt>
                <c:pt idx="1031">
                  <c:v>29424</c:v>
                </c:pt>
                <c:pt idx="1032">
                  <c:v>29425</c:v>
                </c:pt>
                <c:pt idx="1033">
                  <c:v>29426</c:v>
                </c:pt>
                <c:pt idx="1034">
                  <c:v>29427</c:v>
                </c:pt>
                <c:pt idx="1035">
                  <c:v>29430</c:v>
                </c:pt>
                <c:pt idx="1036">
                  <c:v>29431</c:v>
                </c:pt>
                <c:pt idx="1037">
                  <c:v>29432</c:v>
                </c:pt>
                <c:pt idx="1038">
                  <c:v>29433</c:v>
                </c:pt>
                <c:pt idx="1039">
                  <c:v>29434</c:v>
                </c:pt>
                <c:pt idx="1040">
                  <c:v>29437</c:v>
                </c:pt>
                <c:pt idx="1041">
                  <c:v>29438</c:v>
                </c:pt>
                <c:pt idx="1042">
                  <c:v>29439</c:v>
                </c:pt>
                <c:pt idx="1043">
                  <c:v>29440</c:v>
                </c:pt>
                <c:pt idx="1044">
                  <c:v>29441</c:v>
                </c:pt>
                <c:pt idx="1045">
                  <c:v>29444</c:v>
                </c:pt>
                <c:pt idx="1046">
                  <c:v>29445</c:v>
                </c:pt>
                <c:pt idx="1047">
                  <c:v>29446</c:v>
                </c:pt>
                <c:pt idx="1048">
                  <c:v>29447</c:v>
                </c:pt>
                <c:pt idx="1049">
                  <c:v>29448</c:v>
                </c:pt>
                <c:pt idx="1050">
                  <c:v>29451</c:v>
                </c:pt>
                <c:pt idx="1051">
                  <c:v>29452</c:v>
                </c:pt>
                <c:pt idx="1052">
                  <c:v>29453</c:v>
                </c:pt>
                <c:pt idx="1053">
                  <c:v>29454</c:v>
                </c:pt>
                <c:pt idx="1054">
                  <c:v>29455</c:v>
                </c:pt>
                <c:pt idx="1055">
                  <c:v>29458</c:v>
                </c:pt>
                <c:pt idx="1056">
                  <c:v>29459</c:v>
                </c:pt>
                <c:pt idx="1057">
                  <c:v>29460</c:v>
                </c:pt>
                <c:pt idx="1058">
                  <c:v>29461</c:v>
                </c:pt>
                <c:pt idx="1059">
                  <c:v>29462</c:v>
                </c:pt>
                <c:pt idx="1060">
                  <c:v>29466</c:v>
                </c:pt>
                <c:pt idx="1061">
                  <c:v>29467</c:v>
                </c:pt>
                <c:pt idx="1062">
                  <c:v>29468</c:v>
                </c:pt>
                <c:pt idx="1063">
                  <c:v>29469</c:v>
                </c:pt>
                <c:pt idx="1064">
                  <c:v>29472</c:v>
                </c:pt>
                <c:pt idx="1065">
                  <c:v>29473</c:v>
                </c:pt>
                <c:pt idx="1066">
                  <c:v>29474</c:v>
                </c:pt>
                <c:pt idx="1067">
                  <c:v>29475</c:v>
                </c:pt>
                <c:pt idx="1068">
                  <c:v>29476</c:v>
                </c:pt>
                <c:pt idx="1069">
                  <c:v>29479</c:v>
                </c:pt>
                <c:pt idx="1070">
                  <c:v>29480</c:v>
                </c:pt>
                <c:pt idx="1071">
                  <c:v>29481</c:v>
                </c:pt>
                <c:pt idx="1072">
                  <c:v>29482</c:v>
                </c:pt>
                <c:pt idx="1073">
                  <c:v>29483</c:v>
                </c:pt>
                <c:pt idx="1074">
                  <c:v>29486</c:v>
                </c:pt>
                <c:pt idx="1075">
                  <c:v>29487</c:v>
                </c:pt>
                <c:pt idx="1076">
                  <c:v>29488</c:v>
                </c:pt>
                <c:pt idx="1077">
                  <c:v>29489</c:v>
                </c:pt>
                <c:pt idx="1078">
                  <c:v>29490</c:v>
                </c:pt>
                <c:pt idx="1079">
                  <c:v>29493</c:v>
                </c:pt>
                <c:pt idx="1080">
                  <c:v>29494</c:v>
                </c:pt>
                <c:pt idx="1081">
                  <c:v>29495</c:v>
                </c:pt>
                <c:pt idx="1082">
                  <c:v>29496</c:v>
                </c:pt>
                <c:pt idx="1083">
                  <c:v>29497</c:v>
                </c:pt>
                <c:pt idx="1084">
                  <c:v>29500</c:v>
                </c:pt>
                <c:pt idx="1085">
                  <c:v>29501</c:v>
                </c:pt>
                <c:pt idx="1086">
                  <c:v>29502</c:v>
                </c:pt>
                <c:pt idx="1087">
                  <c:v>29503</c:v>
                </c:pt>
                <c:pt idx="1088">
                  <c:v>29504</c:v>
                </c:pt>
                <c:pt idx="1089">
                  <c:v>29508</c:v>
                </c:pt>
                <c:pt idx="1090">
                  <c:v>29509</c:v>
                </c:pt>
                <c:pt idx="1091">
                  <c:v>29510</c:v>
                </c:pt>
                <c:pt idx="1092">
                  <c:v>29511</c:v>
                </c:pt>
                <c:pt idx="1093">
                  <c:v>29514</c:v>
                </c:pt>
                <c:pt idx="1094">
                  <c:v>29515</c:v>
                </c:pt>
                <c:pt idx="1095">
                  <c:v>29516</c:v>
                </c:pt>
                <c:pt idx="1096">
                  <c:v>29517</c:v>
                </c:pt>
                <c:pt idx="1097">
                  <c:v>29518</c:v>
                </c:pt>
                <c:pt idx="1098">
                  <c:v>29521</c:v>
                </c:pt>
                <c:pt idx="1099">
                  <c:v>29522</c:v>
                </c:pt>
                <c:pt idx="1100">
                  <c:v>29523</c:v>
                </c:pt>
                <c:pt idx="1101">
                  <c:v>29524</c:v>
                </c:pt>
                <c:pt idx="1102">
                  <c:v>29525</c:v>
                </c:pt>
                <c:pt idx="1103">
                  <c:v>29528</c:v>
                </c:pt>
                <c:pt idx="1104">
                  <c:v>29530</c:v>
                </c:pt>
                <c:pt idx="1105">
                  <c:v>29531</c:v>
                </c:pt>
                <c:pt idx="1106">
                  <c:v>29532</c:v>
                </c:pt>
                <c:pt idx="1107">
                  <c:v>29535</c:v>
                </c:pt>
                <c:pt idx="1108">
                  <c:v>29537</c:v>
                </c:pt>
                <c:pt idx="1109">
                  <c:v>29538</c:v>
                </c:pt>
                <c:pt idx="1110">
                  <c:v>29539</c:v>
                </c:pt>
                <c:pt idx="1111">
                  <c:v>29542</c:v>
                </c:pt>
                <c:pt idx="1112">
                  <c:v>29543</c:v>
                </c:pt>
                <c:pt idx="1113">
                  <c:v>29544</c:v>
                </c:pt>
                <c:pt idx="1114">
                  <c:v>29545</c:v>
                </c:pt>
                <c:pt idx="1115">
                  <c:v>29546</c:v>
                </c:pt>
                <c:pt idx="1116">
                  <c:v>29549</c:v>
                </c:pt>
                <c:pt idx="1117">
                  <c:v>29550</c:v>
                </c:pt>
                <c:pt idx="1118">
                  <c:v>29551</c:v>
                </c:pt>
                <c:pt idx="1119">
                  <c:v>29553</c:v>
                </c:pt>
                <c:pt idx="1120">
                  <c:v>29556</c:v>
                </c:pt>
                <c:pt idx="1121">
                  <c:v>29557</c:v>
                </c:pt>
                <c:pt idx="1122">
                  <c:v>29558</c:v>
                </c:pt>
                <c:pt idx="1123">
                  <c:v>29559</c:v>
                </c:pt>
                <c:pt idx="1124">
                  <c:v>29560</c:v>
                </c:pt>
                <c:pt idx="1125">
                  <c:v>29563</c:v>
                </c:pt>
                <c:pt idx="1126">
                  <c:v>29564</c:v>
                </c:pt>
                <c:pt idx="1127">
                  <c:v>29565</c:v>
                </c:pt>
                <c:pt idx="1128">
                  <c:v>29566</c:v>
                </c:pt>
                <c:pt idx="1129">
                  <c:v>29567</c:v>
                </c:pt>
                <c:pt idx="1130">
                  <c:v>29570</c:v>
                </c:pt>
                <c:pt idx="1131">
                  <c:v>29571</c:v>
                </c:pt>
                <c:pt idx="1132">
                  <c:v>29572</c:v>
                </c:pt>
                <c:pt idx="1133">
                  <c:v>29573</c:v>
                </c:pt>
                <c:pt idx="1134">
                  <c:v>29574</c:v>
                </c:pt>
                <c:pt idx="1135">
                  <c:v>29577</c:v>
                </c:pt>
                <c:pt idx="1136">
                  <c:v>29578</c:v>
                </c:pt>
                <c:pt idx="1137">
                  <c:v>29579</c:v>
                </c:pt>
                <c:pt idx="1138">
                  <c:v>29581</c:v>
                </c:pt>
                <c:pt idx="1139">
                  <c:v>29584</c:v>
                </c:pt>
                <c:pt idx="1140">
                  <c:v>29585</c:v>
                </c:pt>
                <c:pt idx="1141">
                  <c:v>29586</c:v>
                </c:pt>
                <c:pt idx="1142">
                  <c:v>29588</c:v>
                </c:pt>
                <c:pt idx="1143">
                  <c:v>29591</c:v>
                </c:pt>
                <c:pt idx="1144">
                  <c:v>29592</c:v>
                </c:pt>
                <c:pt idx="1145">
                  <c:v>29593</c:v>
                </c:pt>
                <c:pt idx="1146">
                  <c:v>29594</c:v>
                </c:pt>
                <c:pt idx="1147">
                  <c:v>29595</c:v>
                </c:pt>
                <c:pt idx="1148">
                  <c:v>29598</c:v>
                </c:pt>
                <c:pt idx="1149">
                  <c:v>29599</c:v>
                </c:pt>
                <c:pt idx="1150">
                  <c:v>29600</c:v>
                </c:pt>
                <c:pt idx="1151">
                  <c:v>29601</c:v>
                </c:pt>
                <c:pt idx="1152">
                  <c:v>29602</c:v>
                </c:pt>
                <c:pt idx="1153">
                  <c:v>29605</c:v>
                </c:pt>
                <c:pt idx="1154">
                  <c:v>29606</c:v>
                </c:pt>
                <c:pt idx="1155">
                  <c:v>29607</c:v>
                </c:pt>
                <c:pt idx="1156">
                  <c:v>29608</c:v>
                </c:pt>
                <c:pt idx="1157">
                  <c:v>29609</c:v>
                </c:pt>
                <c:pt idx="1158">
                  <c:v>29612</c:v>
                </c:pt>
                <c:pt idx="1159">
                  <c:v>29613</c:v>
                </c:pt>
                <c:pt idx="1160">
                  <c:v>29614</c:v>
                </c:pt>
                <c:pt idx="1161">
                  <c:v>29615</c:v>
                </c:pt>
                <c:pt idx="1162">
                  <c:v>29616</c:v>
                </c:pt>
                <c:pt idx="1163">
                  <c:v>29619</c:v>
                </c:pt>
                <c:pt idx="1164">
                  <c:v>29620</c:v>
                </c:pt>
                <c:pt idx="1165">
                  <c:v>29621</c:v>
                </c:pt>
                <c:pt idx="1166">
                  <c:v>29622</c:v>
                </c:pt>
                <c:pt idx="1167">
                  <c:v>29623</c:v>
                </c:pt>
                <c:pt idx="1168">
                  <c:v>29626</c:v>
                </c:pt>
                <c:pt idx="1169">
                  <c:v>29627</c:v>
                </c:pt>
                <c:pt idx="1170">
                  <c:v>29628</c:v>
                </c:pt>
                <c:pt idx="1171">
                  <c:v>29630</c:v>
                </c:pt>
                <c:pt idx="1172">
                  <c:v>29634</c:v>
                </c:pt>
                <c:pt idx="1173">
                  <c:v>29635</c:v>
                </c:pt>
                <c:pt idx="1174">
                  <c:v>29636</c:v>
                </c:pt>
                <c:pt idx="1175">
                  <c:v>29637</c:v>
                </c:pt>
                <c:pt idx="1176">
                  <c:v>29640</c:v>
                </c:pt>
                <c:pt idx="1177">
                  <c:v>29641</c:v>
                </c:pt>
                <c:pt idx="1178">
                  <c:v>29642</c:v>
                </c:pt>
                <c:pt idx="1179">
                  <c:v>29643</c:v>
                </c:pt>
                <c:pt idx="1180">
                  <c:v>29644</c:v>
                </c:pt>
                <c:pt idx="1181">
                  <c:v>29647</c:v>
                </c:pt>
                <c:pt idx="1182">
                  <c:v>29648</c:v>
                </c:pt>
                <c:pt idx="1183">
                  <c:v>29649</c:v>
                </c:pt>
                <c:pt idx="1184">
                  <c:v>29650</c:v>
                </c:pt>
                <c:pt idx="1185">
                  <c:v>29651</c:v>
                </c:pt>
                <c:pt idx="1186">
                  <c:v>29654</c:v>
                </c:pt>
                <c:pt idx="1187">
                  <c:v>29655</c:v>
                </c:pt>
                <c:pt idx="1188">
                  <c:v>29656</c:v>
                </c:pt>
                <c:pt idx="1189">
                  <c:v>29657</c:v>
                </c:pt>
                <c:pt idx="1190">
                  <c:v>29658</c:v>
                </c:pt>
                <c:pt idx="1191">
                  <c:v>29661</c:v>
                </c:pt>
                <c:pt idx="1192">
                  <c:v>29662</c:v>
                </c:pt>
                <c:pt idx="1193">
                  <c:v>29663</c:v>
                </c:pt>
                <c:pt idx="1194">
                  <c:v>29664</c:v>
                </c:pt>
                <c:pt idx="1195">
                  <c:v>29665</c:v>
                </c:pt>
                <c:pt idx="1196">
                  <c:v>29668</c:v>
                </c:pt>
                <c:pt idx="1197">
                  <c:v>29669</c:v>
                </c:pt>
                <c:pt idx="1198">
                  <c:v>29670</c:v>
                </c:pt>
                <c:pt idx="1199">
                  <c:v>29671</c:v>
                </c:pt>
                <c:pt idx="1200">
                  <c:v>29672</c:v>
                </c:pt>
                <c:pt idx="1201">
                  <c:v>29675</c:v>
                </c:pt>
                <c:pt idx="1202">
                  <c:v>29676</c:v>
                </c:pt>
                <c:pt idx="1203">
                  <c:v>29677</c:v>
                </c:pt>
                <c:pt idx="1204">
                  <c:v>29678</c:v>
                </c:pt>
                <c:pt idx="1205">
                  <c:v>29679</c:v>
                </c:pt>
                <c:pt idx="1206">
                  <c:v>29682</c:v>
                </c:pt>
                <c:pt idx="1207">
                  <c:v>29683</c:v>
                </c:pt>
                <c:pt idx="1208">
                  <c:v>29684</c:v>
                </c:pt>
                <c:pt idx="1209">
                  <c:v>29685</c:v>
                </c:pt>
                <c:pt idx="1210">
                  <c:v>29686</c:v>
                </c:pt>
                <c:pt idx="1211">
                  <c:v>29689</c:v>
                </c:pt>
                <c:pt idx="1212">
                  <c:v>29690</c:v>
                </c:pt>
                <c:pt idx="1213">
                  <c:v>29691</c:v>
                </c:pt>
                <c:pt idx="1214">
                  <c:v>29692</c:v>
                </c:pt>
                <c:pt idx="1215">
                  <c:v>29696</c:v>
                </c:pt>
                <c:pt idx="1216">
                  <c:v>29697</c:v>
                </c:pt>
                <c:pt idx="1217">
                  <c:v>29698</c:v>
                </c:pt>
                <c:pt idx="1218">
                  <c:v>29699</c:v>
                </c:pt>
                <c:pt idx="1219">
                  <c:v>29700</c:v>
                </c:pt>
                <c:pt idx="1220">
                  <c:v>29703</c:v>
                </c:pt>
                <c:pt idx="1221">
                  <c:v>29704</c:v>
                </c:pt>
                <c:pt idx="1222">
                  <c:v>29705</c:v>
                </c:pt>
                <c:pt idx="1223">
                  <c:v>29706</c:v>
                </c:pt>
                <c:pt idx="1224">
                  <c:v>29707</c:v>
                </c:pt>
                <c:pt idx="1225">
                  <c:v>29710</c:v>
                </c:pt>
                <c:pt idx="1226">
                  <c:v>29711</c:v>
                </c:pt>
                <c:pt idx="1227">
                  <c:v>29712</c:v>
                </c:pt>
                <c:pt idx="1228">
                  <c:v>29713</c:v>
                </c:pt>
                <c:pt idx="1229">
                  <c:v>29714</c:v>
                </c:pt>
                <c:pt idx="1230">
                  <c:v>29717</c:v>
                </c:pt>
                <c:pt idx="1231">
                  <c:v>29718</c:v>
                </c:pt>
                <c:pt idx="1232">
                  <c:v>29719</c:v>
                </c:pt>
                <c:pt idx="1233">
                  <c:v>29720</c:v>
                </c:pt>
                <c:pt idx="1234">
                  <c:v>29721</c:v>
                </c:pt>
                <c:pt idx="1235">
                  <c:v>29724</c:v>
                </c:pt>
                <c:pt idx="1236">
                  <c:v>29725</c:v>
                </c:pt>
                <c:pt idx="1237">
                  <c:v>29726</c:v>
                </c:pt>
                <c:pt idx="1238">
                  <c:v>29727</c:v>
                </c:pt>
                <c:pt idx="1239">
                  <c:v>29728</c:v>
                </c:pt>
                <c:pt idx="1240">
                  <c:v>29732</c:v>
                </c:pt>
                <c:pt idx="1241">
                  <c:v>29733</c:v>
                </c:pt>
                <c:pt idx="1242">
                  <c:v>29734</c:v>
                </c:pt>
                <c:pt idx="1243">
                  <c:v>29735</c:v>
                </c:pt>
                <c:pt idx="1244">
                  <c:v>29738</c:v>
                </c:pt>
                <c:pt idx="1245">
                  <c:v>29739</c:v>
                </c:pt>
                <c:pt idx="1246">
                  <c:v>29740</c:v>
                </c:pt>
                <c:pt idx="1247">
                  <c:v>29741</c:v>
                </c:pt>
                <c:pt idx="1248">
                  <c:v>29742</c:v>
                </c:pt>
                <c:pt idx="1249">
                  <c:v>29745</c:v>
                </c:pt>
                <c:pt idx="1250">
                  <c:v>29746</c:v>
                </c:pt>
                <c:pt idx="1251">
                  <c:v>29747</c:v>
                </c:pt>
                <c:pt idx="1252">
                  <c:v>29748</c:v>
                </c:pt>
                <c:pt idx="1253">
                  <c:v>29749</c:v>
                </c:pt>
                <c:pt idx="1254">
                  <c:v>29752</c:v>
                </c:pt>
                <c:pt idx="1255">
                  <c:v>29753</c:v>
                </c:pt>
                <c:pt idx="1256">
                  <c:v>29754</c:v>
                </c:pt>
                <c:pt idx="1257">
                  <c:v>29755</c:v>
                </c:pt>
                <c:pt idx="1258">
                  <c:v>29756</c:v>
                </c:pt>
                <c:pt idx="1259">
                  <c:v>29759</c:v>
                </c:pt>
                <c:pt idx="1260">
                  <c:v>29760</c:v>
                </c:pt>
                <c:pt idx="1261">
                  <c:v>29761</c:v>
                </c:pt>
                <c:pt idx="1262">
                  <c:v>29762</c:v>
                </c:pt>
                <c:pt idx="1263">
                  <c:v>29763</c:v>
                </c:pt>
                <c:pt idx="1264">
                  <c:v>29766</c:v>
                </c:pt>
                <c:pt idx="1265">
                  <c:v>29767</c:v>
                </c:pt>
                <c:pt idx="1266">
                  <c:v>29768</c:v>
                </c:pt>
                <c:pt idx="1267">
                  <c:v>29769</c:v>
                </c:pt>
                <c:pt idx="1268">
                  <c:v>29773</c:v>
                </c:pt>
                <c:pt idx="1269">
                  <c:v>29774</c:v>
                </c:pt>
                <c:pt idx="1270">
                  <c:v>29775</c:v>
                </c:pt>
                <c:pt idx="1271">
                  <c:v>29776</c:v>
                </c:pt>
                <c:pt idx="1272">
                  <c:v>29777</c:v>
                </c:pt>
                <c:pt idx="1273">
                  <c:v>29780</c:v>
                </c:pt>
                <c:pt idx="1274">
                  <c:v>29781</c:v>
                </c:pt>
                <c:pt idx="1275">
                  <c:v>29782</c:v>
                </c:pt>
                <c:pt idx="1276">
                  <c:v>29783</c:v>
                </c:pt>
                <c:pt idx="1277">
                  <c:v>29784</c:v>
                </c:pt>
                <c:pt idx="1278">
                  <c:v>29787</c:v>
                </c:pt>
                <c:pt idx="1279">
                  <c:v>29788</c:v>
                </c:pt>
                <c:pt idx="1280">
                  <c:v>29789</c:v>
                </c:pt>
                <c:pt idx="1281">
                  <c:v>29790</c:v>
                </c:pt>
                <c:pt idx="1282">
                  <c:v>29791</c:v>
                </c:pt>
                <c:pt idx="1283">
                  <c:v>29794</c:v>
                </c:pt>
                <c:pt idx="1284">
                  <c:v>29795</c:v>
                </c:pt>
                <c:pt idx="1285">
                  <c:v>29796</c:v>
                </c:pt>
                <c:pt idx="1286">
                  <c:v>29797</c:v>
                </c:pt>
                <c:pt idx="1287">
                  <c:v>29798</c:v>
                </c:pt>
                <c:pt idx="1288">
                  <c:v>29801</c:v>
                </c:pt>
                <c:pt idx="1289">
                  <c:v>29802</c:v>
                </c:pt>
                <c:pt idx="1290">
                  <c:v>29803</c:v>
                </c:pt>
                <c:pt idx="1291">
                  <c:v>29804</c:v>
                </c:pt>
                <c:pt idx="1292">
                  <c:v>29805</c:v>
                </c:pt>
                <c:pt idx="1293">
                  <c:v>29808</c:v>
                </c:pt>
                <c:pt idx="1294">
                  <c:v>29809</c:v>
                </c:pt>
                <c:pt idx="1295">
                  <c:v>29810</c:v>
                </c:pt>
                <c:pt idx="1296">
                  <c:v>29811</c:v>
                </c:pt>
                <c:pt idx="1297">
                  <c:v>29812</c:v>
                </c:pt>
                <c:pt idx="1298">
                  <c:v>29815</c:v>
                </c:pt>
                <c:pt idx="1299">
                  <c:v>29816</c:v>
                </c:pt>
                <c:pt idx="1300">
                  <c:v>29817</c:v>
                </c:pt>
                <c:pt idx="1301">
                  <c:v>29818</c:v>
                </c:pt>
                <c:pt idx="1302">
                  <c:v>29819</c:v>
                </c:pt>
                <c:pt idx="1303">
                  <c:v>29822</c:v>
                </c:pt>
                <c:pt idx="1304">
                  <c:v>29823</c:v>
                </c:pt>
                <c:pt idx="1305">
                  <c:v>29824</c:v>
                </c:pt>
                <c:pt idx="1306">
                  <c:v>29825</c:v>
                </c:pt>
                <c:pt idx="1307">
                  <c:v>29826</c:v>
                </c:pt>
                <c:pt idx="1308">
                  <c:v>29829</c:v>
                </c:pt>
                <c:pt idx="1309">
                  <c:v>29830</c:v>
                </c:pt>
                <c:pt idx="1310">
                  <c:v>29831</c:v>
                </c:pt>
                <c:pt idx="1311">
                  <c:v>29832</c:v>
                </c:pt>
                <c:pt idx="1312">
                  <c:v>29833</c:v>
                </c:pt>
                <c:pt idx="1313">
                  <c:v>29837</c:v>
                </c:pt>
                <c:pt idx="1314">
                  <c:v>29838</c:v>
                </c:pt>
                <c:pt idx="1315">
                  <c:v>29839</c:v>
                </c:pt>
                <c:pt idx="1316">
                  <c:v>29840</c:v>
                </c:pt>
                <c:pt idx="1317">
                  <c:v>29843</c:v>
                </c:pt>
                <c:pt idx="1318">
                  <c:v>29844</c:v>
                </c:pt>
                <c:pt idx="1319">
                  <c:v>29845</c:v>
                </c:pt>
                <c:pt idx="1320">
                  <c:v>29846</c:v>
                </c:pt>
                <c:pt idx="1321">
                  <c:v>29847</c:v>
                </c:pt>
                <c:pt idx="1322">
                  <c:v>29850</c:v>
                </c:pt>
                <c:pt idx="1323">
                  <c:v>29851</c:v>
                </c:pt>
                <c:pt idx="1324">
                  <c:v>29852</c:v>
                </c:pt>
                <c:pt idx="1325">
                  <c:v>29853</c:v>
                </c:pt>
                <c:pt idx="1326">
                  <c:v>29854</c:v>
                </c:pt>
                <c:pt idx="1327">
                  <c:v>29857</c:v>
                </c:pt>
                <c:pt idx="1328">
                  <c:v>29858</c:v>
                </c:pt>
                <c:pt idx="1329">
                  <c:v>29859</c:v>
                </c:pt>
                <c:pt idx="1330">
                  <c:v>29860</c:v>
                </c:pt>
                <c:pt idx="1331">
                  <c:v>29861</c:v>
                </c:pt>
                <c:pt idx="1332">
                  <c:v>29864</c:v>
                </c:pt>
                <c:pt idx="1333">
                  <c:v>29865</c:v>
                </c:pt>
                <c:pt idx="1334">
                  <c:v>29866</c:v>
                </c:pt>
                <c:pt idx="1335">
                  <c:v>29867</c:v>
                </c:pt>
                <c:pt idx="1336">
                  <c:v>29868</c:v>
                </c:pt>
                <c:pt idx="1337">
                  <c:v>29872</c:v>
                </c:pt>
                <c:pt idx="1338">
                  <c:v>29873</c:v>
                </c:pt>
                <c:pt idx="1339">
                  <c:v>29874</c:v>
                </c:pt>
                <c:pt idx="1340">
                  <c:v>29875</c:v>
                </c:pt>
                <c:pt idx="1341">
                  <c:v>29878</c:v>
                </c:pt>
                <c:pt idx="1342">
                  <c:v>29879</c:v>
                </c:pt>
                <c:pt idx="1343">
                  <c:v>29880</c:v>
                </c:pt>
                <c:pt idx="1344">
                  <c:v>29881</c:v>
                </c:pt>
                <c:pt idx="1345">
                  <c:v>29882</c:v>
                </c:pt>
                <c:pt idx="1346">
                  <c:v>29885</c:v>
                </c:pt>
                <c:pt idx="1347">
                  <c:v>29886</c:v>
                </c:pt>
                <c:pt idx="1348">
                  <c:v>29887</c:v>
                </c:pt>
                <c:pt idx="1349">
                  <c:v>29888</c:v>
                </c:pt>
                <c:pt idx="1350">
                  <c:v>29889</c:v>
                </c:pt>
                <c:pt idx="1351">
                  <c:v>29892</c:v>
                </c:pt>
                <c:pt idx="1352">
                  <c:v>29894</c:v>
                </c:pt>
                <c:pt idx="1353">
                  <c:v>29895</c:v>
                </c:pt>
                <c:pt idx="1354">
                  <c:v>29896</c:v>
                </c:pt>
                <c:pt idx="1355">
                  <c:v>29899</c:v>
                </c:pt>
                <c:pt idx="1356">
                  <c:v>29900</c:v>
                </c:pt>
                <c:pt idx="1357">
                  <c:v>29902</c:v>
                </c:pt>
                <c:pt idx="1358">
                  <c:v>29903</c:v>
                </c:pt>
                <c:pt idx="1359">
                  <c:v>29906</c:v>
                </c:pt>
                <c:pt idx="1360">
                  <c:v>29907</c:v>
                </c:pt>
                <c:pt idx="1361">
                  <c:v>29908</c:v>
                </c:pt>
                <c:pt idx="1362">
                  <c:v>29909</c:v>
                </c:pt>
                <c:pt idx="1363">
                  <c:v>29910</c:v>
                </c:pt>
                <c:pt idx="1364">
                  <c:v>29913</c:v>
                </c:pt>
                <c:pt idx="1365">
                  <c:v>29914</c:v>
                </c:pt>
                <c:pt idx="1366">
                  <c:v>29915</c:v>
                </c:pt>
                <c:pt idx="1367">
                  <c:v>29917</c:v>
                </c:pt>
                <c:pt idx="1368">
                  <c:v>29920</c:v>
                </c:pt>
                <c:pt idx="1369">
                  <c:v>29921</c:v>
                </c:pt>
                <c:pt idx="1370">
                  <c:v>29922</c:v>
                </c:pt>
                <c:pt idx="1371">
                  <c:v>29923</c:v>
                </c:pt>
                <c:pt idx="1372">
                  <c:v>29924</c:v>
                </c:pt>
                <c:pt idx="1373">
                  <c:v>29927</c:v>
                </c:pt>
                <c:pt idx="1374">
                  <c:v>29928</c:v>
                </c:pt>
                <c:pt idx="1375">
                  <c:v>29929</c:v>
                </c:pt>
                <c:pt idx="1376">
                  <c:v>29930</c:v>
                </c:pt>
                <c:pt idx="1377">
                  <c:v>29931</c:v>
                </c:pt>
                <c:pt idx="1378">
                  <c:v>29934</c:v>
                </c:pt>
                <c:pt idx="1379">
                  <c:v>29935</c:v>
                </c:pt>
                <c:pt idx="1380">
                  <c:v>29936</c:v>
                </c:pt>
                <c:pt idx="1381">
                  <c:v>29937</c:v>
                </c:pt>
                <c:pt idx="1382">
                  <c:v>29938</c:v>
                </c:pt>
                <c:pt idx="1383">
                  <c:v>29941</c:v>
                </c:pt>
                <c:pt idx="1384">
                  <c:v>29942</c:v>
                </c:pt>
                <c:pt idx="1385">
                  <c:v>29943</c:v>
                </c:pt>
                <c:pt idx="1386">
                  <c:v>29944</c:v>
                </c:pt>
                <c:pt idx="1387">
                  <c:v>29948</c:v>
                </c:pt>
                <c:pt idx="1388">
                  <c:v>29949</c:v>
                </c:pt>
                <c:pt idx="1389">
                  <c:v>29950</c:v>
                </c:pt>
                <c:pt idx="1390">
                  <c:v>29951</c:v>
                </c:pt>
                <c:pt idx="1391">
                  <c:v>29955</c:v>
                </c:pt>
                <c:pt idx="1392">
                  <c:v>29956</c:v>
                </c:pt>
                <c:pt idx="1393">
                  <c:v>29957</c:v>
                </c:pt>
                <c:pt idx="1394">
                  <c:v>29958</c:v>
                </c:pt>
                <c:pt idx="1395">
                  <c:v>29959</c:v>
                </c:pt>
                <c:pt idx="1396">
                  <c:v>29962</c:v>
                </c:pt>
                <c:pt idx="1397">
                  <c:v>29963</c:v>
                </c:pt>
                <c:pt idx="1398">
                  <c:v>29964</c:v>
                </c:pt>
                <c:pt idx="1399">
                  <c:v>29965</c:v>
                </c:pt>
                <c:pt idx="1400">
                  <c:v>29966</c:v>
                </c:pt>
                <c:pt idx="1401">
                  <c:v>29969</c:v>
                </c:pt>
                <c:pt idx="1402">
                  <c:v>29970</c:v>
                </c:pt>
                <c:pt idx="1403">
                  <c:v>29971</c:v>
                </c:pt>
                <c:pt idx="1404">
                  <c:v>29972</c:v>
                </c:pt>
                <c:pt idx="1405">
                  <c:v>29973</c:v>
                </c:pt>
                <c:pt idx="1406">
                  <c:v>29976</c:v>
                </c:pt>
                <c:pt idx="1407">
                  <c:v>29977</c:v>
                </c:pt>
                <c:pt idx="1408">
                  <c:v>29978</c:v>
                </c:pt>
                <c:pt idx="1409">
                  <c:v>29979</c:v>
                </c:pt>
                <c:pt idx="1410">
                  <c:v>29980</c:v>
                </c:pt>
                <c:pt idx="1411">
                  <c:v>29983</c:v>
                </c:pt>
                <c:pt idx="1412">
                  <c:v>29984</c:v>
                </c:pt>
                <c:pt idx="1413">
                  <c:v>29985</c:v>
                </c:pt>
                <c:pt idx="1414">
                  <c:v>29986</c:v>
                </c:pt>
                <c:pt idx="1415">
                  <c:v>29987</c:v>
                </c:pt>
                <c:pt idx="1416">
                  <c:v>29990</c:v>
                </c:pt>
                <c:pt idx="1417">
                  <c:v>29991</c:v>
                </c:pt>
                <c:pt idx="1418">
                  <c:v>29992</c:v>
                </c:pt>
                <c:pt idx="1419">
                  <c:v>29993</c:v>
                </c:pt>
                <c:pt idx="1420">
                  <c:v>29998</c:v>
                </c:pt>
                <c:pt idx="1421">
                  <c:v>29999</c:v>
                </c:pt>
                <c:pt idx="1422">
                  <c:v>30000</c:v>
                </c:pt>
                <c:pt idx="1423">
                  <c:v>30001</c:v>
                </c:pt>
                <c:pt idx="1424">
                  <c:v>30004</c:v>
                </c:pt>
                <c:pt idx="1425">
                  <c:v>30005</c:v>
                </c:pt>
                <c:pt idx="1426">
                  <c:v>30006</c:v>
                </c:pt>
                <c:pt idx="1427">
                  <c:v>30007</c:v>
                </c:pt>
                <c:pt idx="1428">
                  <c:v>30008</c:v>
                </c:pt>
                <c:pt idx="1429">
                  <c:v>30011</c:v>
                </c:pt>
                <c:pt idx="1430">
                  <c:v>30012</c:v>
                </c:pt>
                <c:pt idx="1431">
                  <c:v>30013</c:v>
                </c:pt>
                <c:pt idx="1432">
                  <c:v>30014</c:v>
                </c:pt>
                <c:pt idx="1433">
                  <c:v>30015</c:v>
                </c:pt>
                <c:pt idx="1434">
                  <c:v>30018</c:v>
                </c:pt>
                <c:pt idx="1435">
                  <c:v>30019</c:v>
                </c:pt>
                <c:pt idx="1436">
                  <c:v>30020</c:v>
                </c:pt>
                <c:pt idx="1437">
                  <c:v>30021</c:v>
                </c:pt>
                <c:pt idx="1438">
                  <c:v>30022</c:v>
                </c:pt>
                <c:pt idx="1439">
                  <c:v>30025</c:v>
                </c:pt>
                <c:pt idx="1440">
                  <c:v>30026</c:v>
                </c:pt>
                <c:pt idx="1441">
                  <c:v>30027</c:v>
                </c:pt>
                <c:pt idx="1442">
                  <c:v>30028</c:v>
                </c:pt>
                <c:pt idx="1443">
                  <c:v>30029</c:v>
                </c:pt>
                <c:pt idx="1444">
                  <c:v>30032</c:v>
                </c:pt>
                <c:pt idx="1445">
                  <c:v>30033</c:v>
                </c:pt>
                <c:pt idx="1446">
                  <c:v>30034</c:v>
                </c:pt>
                <c:pt idx="1447">
                  <c:v>30035</c:v>
                </c:pt>
                <c:pt idx="1448">
                  <c:v>30036</c:v>
                </c:pt>
                <c:pt idx="1449">
                  <c:v>30039</c:v>
                </c:pt>
                <c:pt idx="1450">
                  <c:v>30040</c:v>
                </c:pt>
                <c:pt idx="1451">
                  <c:v>30041</c:v>
                </c:pt>
                <c:pt idx="1452">
                  <c:v>30042</c:v>
                </c:pt>
                <c:pt idx="1453">
                  <c:v>30043</c:v>
                </c:pt>
                <c:pt idx="1454">
                  <c:v>30046</c:v>
                </c:pt>
                <c:pt idx="1455">
                  <c:v>30047</c:v>
                </c:pt>
                <c:pt idx="1456">
                  <c:v>30048</c:v>
                </c:pt>
                <c:pt idx="1457">
                  <c:v>30049</c:v>
                </c:pt>
                <c:pt idx="1458">
                  <c:v>30053</c:v>
                </c:pt>
                <c:pt idx="1459">
                  <c:v>30054</c:v>
                </c:pt>
                <c:pt idx="1460">
                  <c:v>30055</c:v>
                </c:pt>
                <c:pt idx="1461">
                  <c:v>30056</c:v>
                </c:pt>
                <c:pt idx="1462">
                  <c:v>30057</c:v>
                </c:pt>
                <c:pt idx="1463">
                  <c:v>30060</c:v>
                </c:pt>
                <c:pt idx="1464">
                  <c:v>30061</c:v>
                </c:pt>
                <c:pt idx="1465">
                  <c:v>30062</c:v>
                </c:pt>
                <c:pt idx="1466">
                  <c:v>30063</c:v>
                </c:pt>
                <c:pt idx="1467">
                  <c:v>30064</c:v>
                </c:pt>
                <c:pt idx="1468">
                  <c:v>30067</c:v>
                </c:pt>
                <c:pt idx="1469">
                  <c:v>30068</c:v>
                </c:pt>
                <c:pt idx="1470">
                  <c:v>30069</c:v>
                </c:pt>
                <c:pt idx="1471">
                  <c:v>30070</c:v>
                </c:pt>
                <c:pt idx="1472">
                  <c:v>30071</c:v>
                </c:pt>
                <c:pt idx="1473">
                  <c:v>30074</c:v>
                </c:pt>
                <c:pt idx="1474">
                  <c:v>30075</c:v>
                </c:pt>
                <c:pt idx="1475">
                  <c:v>30076</c:v>
                </c:pt>
                <c:pt idx="1476">
                  <c:v>30077</c:v>
                </c:pt>
                <c:pt idx="1477">
                  <c:v>30078</c:v>
                </c:pt>
                <c:pt idx="1478">
                  <c:v>30081</c:v>
                </c:pt>
                <c:pt idx="1479">
                  <c:v>30082</c:v>
                </c:pt>
                <c:pt idx="1480">
                  <c:v>30083</c:v>
                </c:pt>
                <c:pt idx="1481">
                  <c:v>30084</c:v>
                </c:pt>
                <c:pt idx="1482">
                  <c:v>30085</c:v>
                </c:pt>
                <c:pt idx="1483">
                  <c:v>30088</c:v>
                </c:pt>
                <c:pt idx="1484">
                  <c:v>30089</c:v>
                </c:pt>
                <c:pt idx="1485">
                  <c:v>30090</c:v>
                </c:pt>
                <c:pt idx="1486">
                  <c:v>30091</c:v>
                </c:pt>
                <c:pt idx="1487">
                  <c:v>30092</c:v>
                </c:pt>
                <c:pt idx="1488">
                  <c:v>30095</c:v>
                </c:pt>
                <c:pt idx="1489">
                  <c:v>30096</c:v>
                </c:pt>
                <c:pt idx="1490">
                  <c:v>30097</c:v>
                </c:pt>
                <c:pt idx="1491">
                  <c:v>30098</c:v>
                </c:pt>
                <c:pt idx="1492">
                  <c:v>30099</c:v>
                </c:pt>
                <c:pt idx="1493">
                  <c:v>30103</c:v>
                </c:pt>
                <c:pt idx="1494">
                  <c:v>30104</c:v>
                </c:pt>
                <c:pt idx="1495">
                  <c:v>30105</c:v>
                </c:pt>
                <c:pt idx="1496">
                  <c:v>30106</c:v>
                </c:pt>
                <c:pt idx="1497">
                  <c:v>30109</c:v>
                </c:pt>
                <c:pt idx="1498">
                  <c:v>30110</c:v>
                </c:pt>
                <c:pt idx="1499">
                  <c:v>30111</c:v>
                </c:pt>
                <c:pt idx="1500">
                  <c:v>30112</c:v>
                </c:pt>
                <c:pt idx="1501">
                  <c:v>30113</c:v>
                </c:pt>
                <c:pt idx="1502">
                  <c:v>30116</c:v>
                </c:pt>
                <c:pt idx="1503">
                  <c:v>30117</c:v>
                </c:pt>
                <c:pt idx="1504">
                  <c:v>30118</c:v>
                </c:pt>
                <c:pt idx="1505">
                  <c:v>30119</c:v>
                </c:pt>
                <c:pt idx="1506">
                  <c:v>30120</c:v>
                </c:pt>
                <c:pt idx="1507">
                  <c:v>30123</c:v>
                </c:pt>
                <c:pt idx="1508">
                  <c:v>30124</c:v>
                </c:pt>
                <c:pt idx="1509">
                  <c:v>30125</c:v>
                </c:pt>
                <c:pt idx="1510">
                  <c:v>30126</c:v>
                </c:pt>
                <c:pt idx="1511">
                  <c:v>30127</c:v>
                </c:pt>
                <c:pt idx="1512">
                  <c:v>30130</c:v>
                </c:pt>
                <c:pt idx="1513">
                  <c:v>30131</c:v>
                </c:pt>
                <c:pt idx="1514">
                  <c:v>30132</c:v>
                </c:pt>
                <c:pt idx="1515">
                  <c:v>30133</c:v>
                </c:pt>
                <c:pt idx="1516">
                  <c:v>30134</c:v>
                </c:pt>
                <c:pt idx="1517">
                  <c:v>30138</c:v>
                </c:pt>
                <c:pt idx="1518">
                  <c:v>30139</c:v>
                </c:pt>
                <c:pt idx="1519">
                  <c:v>30140</c:v>
                </c:pt>
                <c:pt idx="1520">
                  <c:v>30141</c:v>
                </c:pt>
                <c:pt idx="1521">
                  <c:v>30144</c:v>
                </c:pt>
                <c:pt idx="1522">
                  <c:v>30145</c:v>
                </c:pt>
                <c:pt idx="1523">
                  <c:v>30146</c:v>
                </c:pt>
                <c:pt idx="1524">
                  <c:v>30147</c:v>
                </c:pt>
                <c:pt idx="1525">
                  <c:v>30148</c:v>
                </c:pt>
                <c:pt idx="1526">
                  <c:v>30151</c:v>
                </c:pt>
                <c:pt idx="1527">
                  <c:v>30152</c:v>
                </c:pt>
                <c:pt idx="1528">
                  <c:v>30153</c:v>
                </c:pt>
                <c:pt idx="1529">
                  <c:v>30154</c:v>
                </c:pt>
                <c:pt idx="1530">
                  <c:v>30155</c:v>
                </c:pt>
                <c:pt idx="1531">
                  <c:v>30158</c:v>
                </c:pt>
                <c:pt idx="1532">
                  <c:v>30159</c:v>
                </c:pt>
                <c:pt idx="1533">
                  <c:v>30160</c:v>
                </c:pt>
                <c:pt idx="1534">
                  <c:v>30161</c:v>
                </c:pt>
                <c:pt idx="1535">
                  <c:v>30162</c:v>
                </c:pt>
                <c:pt idx="1536">
                  <c:v>30165</c:v>
                </c:pt>
                <c:pt idx="1537">
                  <c:v>30166</c:v>
                </c:pt>
                <c:pt idx="1538">
                  <c:v>30167</c:v>
                </c:pt>
                <c:pt idx="1539">
                  <c:v>30168</c:v>
                </c:pt>
                <c:pt idx="1540">
                  <c:v>30169</c:v>
                </c:pt>
                <c:pt idx="1541">
                  <c:v>30172</c:v>
                </c:pt>
                <c:pt idx="1542">
                  <c:v>30173</c:v>
                </c:pt>
                <c:pt idx="1543">
                  <c:v>30174</c:v>
                </c:pt>
                <c:pt idx="1544">
                  <c:v>30175</c:v>
                </c:pt>
                <c:pt idx="1545">
                  <c:v>30176</c:v>
                </c:pt>
                <c:pt idx="1546">
                  <c:v>30179</c:v>
                </c:pt>
                <c:pt idx="1547">
                  <c:v>30180</c:v>
                </c:pt>
                <c:pt idx="1548">
                  <c:v>30181</c:v>
                </c:pt>
                <c:pt idx="1549">
                  <c:v>30182</c:v>
                </c:pt>
                <c:pt idx="1550">
                  <c:v>30183</c:v>
                </c:pt>
                <c:pt idx="1551">
                  <c:v>30186</c:v>
                </c:pt>
                <c:pt idx="1552">
                  <c:v>30187</c:v>
                </c:pt>
                <c:pt idx="1553">
                  <c:v>30188</c:v>
                </c:pt>
                <c:pt idx="1554">
                  <c:v>30189</c:v>
                </c:pt>
                <c:pt idx="1555">
                  <c:v>30190</c:v>
                </c:pt>
                <c:pt idx="1556">
                  <c:v>30193</c:v>
                </c:pt>
                <c:pt idx="1557">
                  <c:v>30194</c:v>
                </c:pt>
                <c:pt idx="1558">
                  <c:v>30195</c:v>
                </c:pt>
                <c:pt idx="1559">
                  <c:v>30196</c:v>
                </c:pt>
                <c:pt idx="1560">
                  <c:v>30197</c:v>
                </c:pt>
                <c:pt idx="1561">
                  <c:v>30201</c:v>
                </c:pt>
                <c:pt idx="1562">
                  <c:v>30202</c:v>
                </c:pt>
                <c:pt idx="1563">
                  <c:v>30203</c:v>
                </c:pt>
                <c:pt idx="1564">
                  <c:v>30204</c:v>
                </c:pt>
                <c:pt idx="1565">
                  <c:v>30207</c:v>
                </c:pt>
                <c:pt idx="1566">
                  <c:v>30208</c:v>
                </c:pt>
                <c:pt idx="1567">
                  <c:v>30209</c:v>
                </c:pt>
                <c:pt idx="1568">
                  <c:v>30210</c:v>
                </c:pt>
                <c:pt idx="1569">
                  <c:v>30211</c:v>
                </c:pt>
                <c:pt idx="1570">
                  <c:v>30214</c:v>
                </c:pt>
                <c:pt idx="1571">
                  <c:v>30215</c:v>
                </c:pt>
                <c:pt idx="1572">
                  <c:v>30216</c:v>
                </c:pt>
                <c:pt idx="1573">
                  <c:v>30217</c:v>
                </c:pt>
                <c:pt idx="1574">
                  <c:v>30218</c:v>
                </c:pt>
                <c:pt idx="1575">
                  <c:v>30221</c:v>
                </c:pt>
                <c:pt idx="1576">
                  <c:v>30222</c:v>
                </c:pt>
                <c:pt idx="1577">
                  <c:v>30223</c:v>
                </c:pt>
                <c:pt idx="1578">
                  <c:v>30224</c:v>
                </c:pt>
                <c:pt idx="1579">
                  <c:v>30225</c:v>
                </c:pt>
                <c:pt idx="1580">
                  <c:v>30228</c:v>
                </c:pt>
                <c:pt idx="1581">
                  <c:v>30229</c:v>
                </c:pt>
                <c:pt idx="1582">
                  <c:v>30230</c:v>
                </c:pt>
                <c:pt idx="1583">
                  <c:v>30231</c:v>
                </c:pt>
                <c:pt idx="1584">
                  <c:v>30232</c:v>
                </c:pt>
                <c:pt idx="1585">
                  <c:v>30236</c:v>
                </c:pt>
                <c:pt idx="1586">
                  <c:v>30237</c:v>
                </c:pt>
                <c:pt idx="1587">
                  <c:v>30238</c:v>
                </c:pt>
                <c:pt idx="1588">
                  <c:v>30239</c:v>
                </c:pt>
                <c:pt idx="1589">
                  <c:v>30242</c:v>
                </c:pt>
                <c:pt idx="1590">
                  <c:v>30243</c:v>
                </c:pt>
                <c:pt idx="1591">
                  <c:v>30244</c:v>
                </c:pt>
                <c:pt idx="1592">
                  <c:v>30245</c:v>
                </c:pt>
                <c:pt idx="1593">
                  <c:v>30246</c:v>
                </c:pt>
                <c:pt idx="1594">
                  <c:v>30249</c:v>
                </c:pt>
                <c:pt idx="1595">
                  <c:v>30250</c:v>
                </c:pt>
                <c:pt idx="1596">
                  <c:v>30251</c:v>
                </c:pt>
                <c:pt idx="1597">
                  <c:v>30252</c:v>
                </c:pt>
                <c:pt idx="1598">
                  <c:v>30253</c:v>
                </c:pt>
                <c:pt idx="1599">
                  <c:v>30256</c:v>
                </c:pt>
                <c:pt idx="1600">
                  <c:v>30258</c:v>
                </c:pt>
                <c:pt idx="1601">
                  <c:v>30259</c:v>
                </c:pt>
                <c:pt idx="1602">
                  <c:v>30260</c:v>
                </c:pt>
                <c:pt idx="1603">
                  <c:v>30263</c:v>
                </c:pt>
                <c:pt idx="1604">
                  <c:v>30264</c:v>
                </c:pt>
                <c:pt idx="1605">
                  <c:v>30265</c:v>
                </c:pt>
                <c:pt idx="1606">
                  <c:v>30267</c:v>
                </c:pt>
                <c:pt idx="1607">
                  <c:v>30270</c:v>
                </c:pt>
                <c:pt idx="1608">
                  <c:v>30271</c:v>
                </c:pt>
                <c:pt idx="1609">
                  <c:v>30272</c:v>
                </c:pt>
                <c:pt idx="1610">
                  <c:v>30273</c:v>
                </c:pt>
                <c:pt idx="1611">
                  <c:v>30274</c:v>
                </c:pt>
                <c:pt idx="1612">
                  <c:v>30277</c:v>
                </c:pt>
                <c:pt idx="1613">
                  <c:v>30278</c:v>
                </c:pt>
                <c:pt idx="1614">
                  <c:v>30279</c:v>
                </c:pt>
                <c:pt idx="1615">
                  <c:v>30281</c:v>
                </c:pt>
                <c:pt idx="1616">
                  <c:v>30284</c:v>
                </c:pt>
                <c:pt idx="1617">
                  <c:v>30285</c:v>
                </c:pt>
                <c:pt idx="1618">
                  <c:v>30286</c:v>
                </c:pt>
                <c:pt idx="1619">
                  <c:v>30287</c:v>
                </c:pt>
                <c:pt idx="1620">
                  <c:v>30288</c:v>
                </c:pt>
                <c:pt idx="1621">
                  <c:v>30291</c:v>
                </c:pt>
                <c:pt idx="1622">
                  <c:v>30292</c:v>
                </c:pt>
                <c:pt idx="1623">
                  <c:v>30293</c:v>
                </c:pt>
                <c:pt idx="1624">
                  <c:v>30294</c:v>
                </c:pt>
                <c:pt idx="1625">
                  <c:v>30295</c:v>
                </c:pt>
                <c:pt idx="1626">
                  <c:v>30298</c:v>
                </c:pt>
                <c:pt idx="1627">
                  <c:v>30299</c:v>
                </c:pt>
                <c:pt idx="1628">
                  <c:v>30300</c:v>
                </c:pt>
                <c:pt idx="1629">
                  <c:v>30301</c:v>
                </c:pt>
                <c:pt idx="1630">
                  <c:v>30302</c:v>
                </c:pt>
                <c:pt idx="1631">
                  <c:v>30305</c:v>
                </c:pt>
                <c:pt idx="1632">
                  <c:v>30306</c:v>
                </c:pt>
                <c:pt idx="1633">
                  <c:v>30307</c:v>
                </c:pt>
                <c:pt idx="1634">
                  <c:v>30308</c:v>
                </c:pt>
                <c:pt idx="1635">
                  <c:v>30312</c:v>
                </c:pt>
                <c:pt idx="1636">
                  <c:v>30313</c:v>
                </c:pt>
                <c:pt idx="1637">
                  <c:v>30314</c:v>
                </c:pt>
                <c:pt idx="1638">
                  <c:v>30315</c:v>
                </c:pt>
                <c:pt idx="1639">
                  <c:v>30316</c:v>
                </c:pt>
                <c:pt idx="1640">
                  <c:v>30319</c:v>
                </c:pt>
                <c:pt idx="1641">
                  <c:v>30320</c:v>
                </c:pt>
                <c:pt idx="1642">
                  <c:v>30321</c:v>
                </c:pt>
                <c:pt idx="1643">
                  <c:v>30322</c:v>
                </c:pt>
                <c:pt idx="1644">
                  <c:v>30323</c:v>
                </c:pt>
                <c:pt idx="1645">
                  <c:v>30326</c:v>
                </c:pt>
                <c:pt idx="1646">
                  <c:v>30327</c:v>
                </c:pt>
                <c:pt idx="1647">
                  <c:v>30328</c:v>
                </c:pt>
                <c:pt idx="1648">
                  <c:v>30329</c:v>
                </c:pt>
                <c:pt idx="1649">
                  <c:v>30330</c:v>
                </c:pt>
                <c:pt idx="1650">
                  <c:v>30333</c:v>
                </c:pt>
                <c:pt idx="1651">
                  <c:v>30334</c:v>
                </c:pt>
                <c:pt idx="1652">
                  <c:v>30335</c:v>
                </c:pt>
                <c:pt idx="1653">
                  <c:v>30336</c:v>
                </c:pt>
                <c:pt idx="1654">
                  <c:v>30337</c:v>
                </c:pt>
                <c:pt idx="1655">
                  <c:v>30340</c:v>
                </c:pt>
                <c:pt idx="1656">
                  <c:v>30341</c:v>
                </c:pt>
                <c:pt idx="1657">
                  <c:v>30342</c:v>
                </c:pt>
                <c:pt idx="1658">
                  <c:v>30343</c:v>
                </c:pt>
                <c:pt idx="1659">
                  <c:v>30344</c:v>
                </c:pt>
                <c:pt idx="1660">
                  <c:v>30347</c:v>
                </c:pt>
                <c:pt idx="1661">
                  <c:v>30348</c:v>
                </c:pt>
                <c:pt idx="1662">
                  <c:v>30349</c:v>
                </c:pt>
                <c:pt idx="1663">
                  <c:v>30350</c:v>
                </c:pt>
                <c:pt idx="1664">
                  <c:v>30351</c:v>
                </c:pt>
                <c:pt idx="1665">
                  <c:v>30354</c:v>
                </c:pt>
                <c:pt idx="1666">
                  <c:v>30355</c:v>
                </c:pt>
                <c:pt idx="1667">
                  <c:v>30356</c:v>
                </c:pt>
                <c:pt idx="1668">
                  <c:v>30357</c:v>
                </c:pt>
                <c:pt idx="1669">
                  <c:v>30358</c:v>
                </c:pt>
                <c:pt idx="1670">
                  <c:v>30361</c:v>
                </c:pt>
                <c:pt idx="1671">
                  <c:v>30362</c:v>
                </c:pt>
                <c:pt idx="1672">
                  <c:v>30363</c:v>
                </c:pt>
                <c:pt idx="1673">
                  <c:v>30364</c:v>
                </c:pt>
                <c:pt idx="1674">
                  <c:v>30365</c:v>
                </c:pt>
                <c:pt idx="1675">
                  <c:v>30369</c:v>
                </c:pt>
                <c:pt idx="1676">
                  <c:v>30370</c:v>
                </c:pt>
                <c:pt idx="1677">
                  <c:v>30371</c:v>
                </c:pt>
                <c:pt idx="1678">
                  <c:v>30372</c:v>
                </c:pt>
                <c:pt idx="1679">
                  <c:v>30375</c:v>
                </c:pt>
                <c:pt idx="1680">
                  <c:v>30376</c:v>
                </c:pt>
                <c:pt idx="1681">
                  <c:v>30377</c:v>
                </c:pt>
                <c:pt idx="1682">
                  <c:v>30378</c:v>
                </c:pt>
                <c:pt idx="1683">
                  <c:v>30379</c:v>
                </c:pt>
                <c:pt idx="1684">
                  <c:v>30382</c:v>
                </c:pt>
                <c:pt idx="1685">
                  <c:v>30383</c:v>
                </c:pt>
                <c:pt idx="1686">
                  <c:v>30384</c:v>
                </c:pt>
                <c:pt idx="1687">
                  <c:v>30385</c:v>
                </c:pt>
                <c:pt idx="1688">
                  <c:v>30386</c:v>
                </c:pt>
                <c:pt idx="1689">
                  <c:v>30389</c:v>
                </c:pt>
                <c:pt idx="1690">
                  <c:v>30390</c:v>
                </c:pt>
                <c:pt idx="1691">
                  <c:v>30391</c:v>
                </c:pt>
                <c:pt idx="1692">
                  <c:v>30392</c:v>
                </c:pt>
                <c:pt idx="1693">
                  <c:v>30393</c:v>
                </c:pt>
                <c:pt idx="1694">
                  <c:v>30396</c:v>
                </c:pt>
                <c:pt idx="1695">
                  <c:v>30397</c:v>
                </c:pt>
                <c:pt idx="1696">
                  <c:v>30398</c:v>
                </c:pt>
                <c:pt idx="1697">
                  <c:v>30399</c:v>
                </c:pt>
                <c:pt idx="1698">
                  <c:v>30400</c:v>
                </c:pt>
                <c:pt idx="1699">
                  <c:v>30403</c:v>
                </c:pt>
                <c:pt idx="1700">
                  <c:v>30404</c:v>
                </c:pt>
                <c:pt idx="1701">
                  <c:v>30405</c:v>
                </c:pt>
                <c:pt idx="1702">
                  <c:v>30406</c:v>
                </c:pt>
                <c:pt idx="1703">
                  <c:v>30410</c:v>
                </c:pt>
                <c:pt idx="1704">
                  <c:v>30411</c:v>
                </c:pt>
                <c:pt idx="1705">
                  <c:v>30412</c:v>
                </c:pt>
                <c:pt idx="1706">
                  <c:v>30413</c:v>
                </c:pt>
                <c:pt idx="1707">
                  <c:v>30414</c:v>
                </c:pt>
                <c:pt idx="1708">
                  <c:v>30417</c:v>
                </c:pt>
                <c:pt idx="1709">
                  <c:v>30418</c:v>
                </c:pt>
                <c:pt idx="1710">
                  <c:v>30419</c:v>
                </c:pt>
                <c:pt idx="1711">
                  <c:v>30420</c:v>
                </c:pt>
                <c:pt idx="1712">
                  <c:v>30421</c:v>
                </c:pt>
                <c:pt idx="1713">
                  <c:v>30424</c:v>
                </c:pt>
                <c:pt idx="1714">
                  <c:v>30425</c:v>
                </c:pt>
                <c:pt idx="1715">
                  <c:v>30426</c:v>
                </c:pt>
                <c:pt idx="1716">
                  <c:v>30427</c:v>
                </c:pt>
                <c:pt idx="1717">
                  <c:v>30428</c:v>
                </c:pt>
                <c:pt idx="1718">
                  <c:v>30431</c:v>
                </c:pt>
                <c:pt idx="1719">
                  <c:v>30432</c:v>
                </c:pt>
                <c:pt idx="1720">
                  <c:v>30433</c:v>
                </c:pt>
                <c:pt idx="1721">
                  <c:v>30434</c:v>
                </c:pt>
                <c:pt idx="1722">
                  <c:v>30435</c:v>
                </c:pt>
                <c:pt idx="1723">
                  <c:v>30438</c:v>
                </c:pt>
                <c:pt idx="1724">
                  <c:v>30439</c:v>
                </c:pt>
                <c:pt idx="1725">
                  <c:v>30440</c:v>
                </c:pt>
                <c:pt idx="1726">
                  <c:v>30441</c:v>
                </c:pt>
                <c:pt idx="1727">
                  <c:v>30442</c:v>
                </c:pt>
                <c:pt idx="1728">
                  <c:v>30445</c:v>
                </c:pt>
                <c:pt idx="1729">
                  <c:v>30446</c:v>
                </c:pt>
                <c:pt idx="1730">
                  <c:v>30447</c:v>
                </c:pt>
                <c:pt idx="1731">
                  <c:v>30448</c:v>
                </c:pt>
                <c:pt idx="1732">
                  <c:v>30449</c:v>
                </c:pt>
                <c:pt idx="1733">
                  <c:v>30452</c:v>
                </c:pt>
                <c:pt idx="1734">
                  <c:v>30453</c:v>
                </c:pt>
                <c:pt idx="1735">
                  <c:v>30454</c:v>
                </c:pt>
                <c:pt idx="1736">
                  <c:v>30455</c:v>
                </c:pt>
                <c:pt idx="1737">
                  <c:v>30456</c:v>
                </c:pt>
                <c:pt idx="1738">
                  <c:v>30459</c:v>
                </c:pt>
                <c:pt idx="1739">
                  <c:v>30460</c:v>
                </c:pt>
                <c:pt idx="1740">
                  <c:v>30461</c:v>
                </c:pt>
                <c:pt idx="1741">
                  <c:v>30462</c:v>
                </c:pt>
                <c:pt idx="1742">
                  <c:v>30463</c:v>
                </c:pt>
                <c:pt idx="1743">
                  <c:v>30467</c:v>
                </c:pt>
                <c:pt idx="1744">
                  <c:v>30468</c:v>
                </c:pt>
                <c:pt idx="1745">
                  <c:v>30469</c:v>
                </c:pt>
                <c:pt idx="1746">
                  <c:v>30470</c:v>
                </c:pt>
                <c:pt idx="1747">
                  <c:v>30473</c:v>
                </c:pt>
                <c:pt idx="1748">
                  <c:v>30474</c:v>
                </c:pt>
                <c:pt idx="1749">
                  <c:v>30475</c:v>
                </c:pt>
                <c:pt idx="1750">
                  <c:v>30476</c:v>
                </c:pt>
                <c:pt idx="1751">
                  <c:v>30477</c:v>
                </c:pt>
                <c:pt idx="1752">
                  <c:v>30480</c:v>
                </c:pt>
                <c:pt idx="1753">
                  <c:v>30481</c:v>
                </c:pt>
                <c:pt idx="1754">
                  <c:v>30482</c:v>
                </c:pt>
                <c:pt idx="1755">
                  <c:v>30483</c:v>
                </c:pt>
                <c:pt idx="1756">
                  <c:v>30484</c:v>
                </c:pt>
                <c:pt idx="1757">
                  <c:v>30487</c:v>
                </c:pt>
                <c:pt idx="1758">
                  <c:v>30488</c:v>
                </c:pt>
                <c:pt idx="1759">
                  <c:v>30489</c:v>
                </c:pt>
                <c:pt idx="1760">
                  <c:v>30490</c:v>
                </c:pt>
                <c:pt idx="1761">
                  <c:v>30491</c:v>
                </c:pt>
                <c:pt idx="1762">
                  <c:v>30494</c:v>
                </c:pt>
                <c:pt idx="1763">
                  <c:v>30495</c:v>
                </c:pt>
                <c:pt idx="1764">
                  <c:v>30496</c:v>
                </c:pt>
                <c:pt idx="1765">
                  <c:v>30497</c:v>
                </c:pt>
                <c:pt idx="1766">
                  <c:v>30498</c:v>
                </c:pt>
                <c:pt idx="1767">
                  <c:v>30502</c:v>
                </c:pt>
                <c:pt idx="1768">
                  <c:v>30503</c:v>
                </c:pt>
                <c:pt idx="1769">
                  <c:v>30504</c:v>
                </c:pt>
                <c:pt idx="1770">
                  <c:v>30505</c:v>
                </c:pt>
                <c:pt idx="1771">
                  <c:v>30508</c:v>
                </c:pt>
                <c:pt idx="1772">
                  <c:v>30509</c:v>
                </c:pt>
                <c:pt idx="1773">
                  <c:v>30510</c:v>
                </c:pt>
                <c:pt idx="1774">
                  <c:v>30511</c:v>
                </c:pt>
                <c:pt idx="1775">
                  <c:v>30512</c:v>
                </c:pt>
                <c:pt idx="1776">
                  <c:v>30515</c:v>
                </c:pt>
                <c:pt idx="1777">
                  <c:v>30516</c:v>
                </c:pt>
                <c:pt idx="1778">
                  <c:v>30517</c:v>
                </c:pt>
                <c:pt idx="1779">
                  <c:v>30518</c:v>
                </c:pt>
                <c:pt idx="1780">
                  <c:v>30519</c:v>
                </c:pt>
                <c:pt idx="1781">
                  <c:v>30522</c:v>
                </c:pt>
                <c:pt idx="1782">
                  <c:v>30523</c:v>
                </c:pt>
                <c:pt idx="1783">
                  <c:v>30524</c:v>
                </c:pt>
                <c:pt idx="1784">
                  <c:v>30525</c:v>
                </c:pt>
                <c:pt idx="1785">
                  <c:v>30526</c:v>
                </c:pt>
                <c:pt idx="1786">
                  <c:v>30529</c:v>
                </c:pt>
                <c:pt idx="1787">
                  <c:v>30530</c:v>
                </c:pt>
                <c:pt idx="1788">
                  <c:v>30531</c:v>
                </c:pt>
                <c:pt idx="1789">
                  <c:v>30532</c:v>
                </c:pt>
                <c:pt idx="1790">
                  <c:v>30533</c:v>
                </c:pt>
                <c:pt idx="1791">
                  <c:v>30536</c:v>
                </c:pt>
                <c:pt idx="1792">
                  <c:v>30537</c:v>
                </c:pt>
                <c:pt idx="1793">
                  <c:v>30538</c:v>
                </c:pt>
                <c:pt idx="1794">
                  <c:v>30539</c:v>
                </c:pt>
                <c:pt idx="1795">
                  <c:v>30540</c:v>
                </c:pt>
                <c:pt idx="1796">
                  <c:v>30543</c:v>
                </c:pt>
                <c:pt idx="1797">
                  <c:v>30544</c:v>
                </c:pt>
                <c:pt idx="1798">
                  <c:v>30545</c:v>
                </c:pt>
                <c:pt idx="1799">
                  <c:v>30546</c:v>
                </c:pt>
                <c:pt idx="1800">
                  <c:v>30547</c:v>
                </c:pt>
                <c:pt idx="1801">
                  <c:v>30550</c:v>
                </c:pt>
                <c:pt idx="1802">
                  <c:v>30551</c:v>
                </c:pt>
                <c:pt idx="1803">
                  <c:v>30552</c:v>
                </c:pt>
                <c:pt idx="1804">
                  <c:v>30553</c:v>
                </c:pt>
                <c:pt idx="1805">
                  <c:v>30554</c:v>
                </c:pt>
                <c:pt idx="1806">
                  <c:v>30557</c:v>
                </c:pt>
                <c:pt idx="1807">
                  <c:v>30558</c:v>
                </c:pt>
                <c:pt idx="1808">
                  <c:v>30559</c:v>
                </c:pt>
                <c:pt idx="1809">
                  <c:v>30560</c:v>
                </c:pt>
                <c:pt idx="1810">
                  <c:v>30561</c:v>
                </c:pt>
                <c:pt idx="1811">
                  <c:v>30565</c:v>
                </c:pt>
                <c:pt idx="1812">
                  <c:v>30566</c:v>
                </c:pt>
                <c:pt idx="1813">
                  <c:v>30567</c:v>
                </c:pt>
                <c:pt idx="1814">
                  <c:v>30568</c:v>
                </c:pt>
                <c:pt idx="1815">
                  <c:v>30571</c:v>
                </c:pt>
                <c:pt idx="1816">
                  <c:v>30572</c:v>
                </c:pt>
                <c:pt idx="1817">
                  <c:v>30573</c:v>
                </c:pt>
                <c:pt idx="1818">
                  <c:v>30574</c:v>
                </c:pt>
                <c:pt idx="1819">
                  <c:v>30575</c:v>
                </c:pt>
                <c:pt idx="1820">
                  <c:v>30578</c:v>
                </c:pt>
                <c:pt idx="1821">
                  <c:v>30579</c:v>
                </c:pt>
                <c:pt idx="1822">
                  <c:v>30580</c:v>
                </c:pt>
                <c:pt idx="1823">
                  <c:v>30581</c:v>
                </c:pt>
                <c:pt idx="1824">
                  <c:v>30582</c:v>
                </c:pt>
                <c:pt idx="1825">
                  <c:v>30585</c:v>
                </c:pt>
                <c:pt idx="1826">
                  <c:v>30586</c:v>
                </c:pt>
                <c:pt idx="1827">
                  <c:v>30587</c:v>
                </c:pt>
                <c:pt idx="1828">
                  <c:v>30588</c:v>
                </c:pt>
                <c:pt idx="1829">
                  <c:v>30589</c:v>
                </c:pt>
                <c:pt idx="1830">
                  <c:v>30592</c:v>
                </c:pt>
                <c:pt idx="1831">
                  <c:v>30593</c:v>
                </c:pt>
                <c:pt idx="1832">
                  <c:v>30594</c:v>
                </c:pt>
                <c:pt idx="1833">
                  <c:v>30595</c:v>
                </c:pt>
                <c:pt idx="1834">
                  <c:v>30596</c:v>
                </c:pt>
                <c:pt idx="1835">
                  <c:v>30600</c:v>
                </c:pt>
                <c:pt idx="1836">
                  <c:v>30601</c:v>
                </c:pt>
                <c:pt idx="1837">
                  <c:v>30602</c:v>
                </c:pt>
                <c:pt idx="1838">
                  <c:v>30603</c:v>
                </c:pt>
                <c:pt idx="1839">
                  <c:v>30606</c:v>
                </c:pt>
                <c:pt idx="1840">
                  <c:v>30607</c:v>
                </c:pt>
                <c:pt idx="1841">
                  <c:v>30608</c:v>
                </c:pt>
                <c:pt idx="1842">
                  <c:v>30609</c:v>
                </c:pt>
                <c:pt idx="1843">
                  <c:v>30610</c:v>
                </c:pt>
                <c:pt idx="1844">
                  <c:v>30613</c:v>
                </c:pt>
                <c:pt idx="1845">
                  <c:v>30614</c:v>
                </c:pt>
                <c:pt idx="1846">
                  <c:v>30615</c:v>
                </c:pt>
                <c:pt idx="1847">
                  <c:v>30616</c:v>
                </c:pt>
                <c:pt idx="1848">
                  <c:v>30617</c:v>
                </c:pt>
                <c:pt idx="1849">
                  <c:v>30620</c:v>
                </c:pt>
                <c:pt idx="1850">
                  <c:v>30621</c:v>
                </c:pt>
                <c:pt idx="1851">
                  <c:v>30622</c:v>
                </c:pt>
                <c:pt idx="1852">
                  <c:v>30623</c:v>
                </c:pt>
                <c:pt idx="1853">
                  <c:v>30624</c:v>
                </c:pt>
                <c:pt idx="1854">
                  <c:v>30627</c:v>
                </c:pt>
                <c:pt idx="1855">
                  <c:v>30629</c:v>
                </c:pt>
                <c:pt idx="1856">
                  <c:v>30630</c:v>
                </c:pt>
                <c:pt idx="1857">
                  <c:v>30634</c:v>
                </c:pt>
                <c:pt idx="1858">
                  <c:v>30635</c:v>
                </c:pt>
                <c:pt idx="1859">
                  <c:v>30636</c:v>
                </c:pt>
                <c:pt idx="1860">
                  <c:v>30637</c:v>
                </c:pt>
                <c:pt idx="1861">
                  <c:v>30638</c:v>
                </c:pt>
                <c:pt idx="1862">
                  <c:v>30641</c:v>
                </c:pt>
                <c:pt idx="1863">
                  <c:v>30642</c:v>
                </c:pt>
                <c:pt idx="1864">
                  <c:v>30643</c:v>
                </c:pt>
                <c:pt idx="1865">
                  <c:v>30645</c:v>
                </c:pt>
                <c:pt idx="1866">
                  <c:v>30648</c:v>
                </c:pt>
                <c:pt idx="1867">
                  <c:v>30649</c:v>
                </c:pt>
                <c:pt idx="1868">
                  <c:v>30650</c:v>
                </c:pt>
                <c:pt idx="1869">
                  <c:v>30651</c:v>
                </c:pt>
                <c:pt idx="1870">
                  <c:v>30652</c:v>
                </c:pt>
                <c:pt idx="1871">
                  <c:v>30655</c:v>
                </c:pt>
                <c:pt idx="1872">
                  <c:v>30656</c:v>
                </c:pt>
                <c:pt idx="1873">
                  <c:v>30657</c:v>
                </c:pt>
                <c:pt idx="1874">
                  <c:v>30658</c:v>
                </c:pt>
                <c:pt idx="1875">
                  <c:v>30659</c:v>
                </c:pt>
                <c:pt idx="1876">
                  <c:v>30662</c:v>
                </c:pt>
                <c:pt idx="1877">
                  <c:v>30663</c:v>
                </c:pt>
                <c:pt idx="1878">
                  <c:v>30664</c:v>
                </c:pt>
                <c:pt idx="1879">
                  <c:v>30665</c:v>
                </c:pt>
                <c:pt idx="1880">
                  <c:v>30666</c:v>
                </c:pt>
                <c:pt idx="1881">
                  <c:v>30669</c:v>
                </c:pt>
                <c:pt idx="1882">
                  <c:v>30670</c:v>
                </c:pt>
                <c:pt idx="1883">
                  <c:v>30671</c:v>
                </c:pt>
                <c:pt idx="1884">
                  <c:v>30672</c:v>
                </c:pt>
                <c:pt idx="1885">
                  <c:v>30673</c:v>
                </c:pt>
                <c:pt idx="1886">
                  <c:v>30677</c:v>
                </c:pt>
                <c:pt idx="1887">
                  <c:v>30678</c:v>
                </c:pt>
                <c:pt idx="1888">
                  <c:v>30679</c:v>
                </c:pt>
                <c:pt idx="1889">
                  <c:v>30680</c:v>
                </c:pt>
                <c:pt idx="1890">
                  <c:v>30684</c:v>
                </c:pt>
                <c:pt idx="1891">
                  <c:v>30685</c:v>
                </c:pt>
                <c:pt idx="1892">
                  <c:v>30686</c:v>
                </c:pt>
                <c:pt idx="1893">
                  <c:v>30687</c:v>
                </c:pt>
                <c:pt idx="1894">
                  <c:v>30690</c:v>
                </c:pt>
                <c:pt idx="1895">
                  <c:v>30691</c:v>
                </c:pt>
                <c:pt idx="1896">
                  <c:v>30692</c:v>
                </c:pt>
                <c:pt idx="1897">
                  <c:v>30693</c:v>
                </c:pt>
                <c:pt idx="1898">
                  <c:v>30694</c:v>
                </c:pt>
                <c:pt idx="1899">
                  <c:v>30697</c:v>
                </c:pt>
                <c:pt idx="1900">
                  <c:v>30698</c:v>
                </c:pt>
                <c:pt idx="1901">
                  <c:v>30699</c:v>
                </c:pt>
                <c:pt idx="1902">
                  <c:v>30700</c:v>
                </c:pt>
                <c:pt idx="1903">
                  <c:v>30701</c:v>
                </c:pt>
                <c:pt idx="1904">
                  <c:v>30704</c:v>
                </c:pt>
                <c:pt idx="1905">
                  <c:v>30705</c:v>
                </c:pt>
                <c:pt idx="1906">
                  <c:v>30706</c:v>
                </c:pt>
                <c:pt idx="1907">
                  <c:v>30707</c:v>
                </c:pt>
                <c:pt idx="1908">
                  <c:v>30708</c:v>
                </c:pt>
                <c:pt idx="1909">
                  <c:v>30711</c:v>
                </c:pt>
                <c:pt idx="1910">
                  <c:v>30712</c:v>
                </c:pt>
                <c:pt idx="1911">
                  <c:v>30713</c:v>
                </c:pt>
                <c:pt idx="1912">
                  <c:v>30714</c:v>
                </c:pt>
                <c:pt idx="1913">
                  <c:v>30715</c:v>
                </c:pt>
                <c:pt idx="1914">
                  <c:v>30718</c:v>
                </c:pt>
                <c:pt idx="1915">
                  <c:v>30719</c:v>
                </c:pt>
                <c:pt idx="1916">
                  <c:v>30720</c:v>
                </c:pt>
                <c:pt idx="1917">
                  <c:v>30721</c:v>
                </c:pt>
                <c:pt idx="1918">
                  <c:v>30722</c:v>
                </c:pt>
                <c:pt idx="1919">
                  <c:v>30726</c:v>
                </c:pt>
                <c:pt idx="1920">
                  <c:v>30727</c:v>
                </c:pt>
                <c:pt idx="1921">
                  <c:v>30728</c:v>
                </c:pt>
                <c:pt idx="1922">
                  <c:v>30729</c:v>
                </c:pt>
                <c:pt idx="1923">
                  <c:v>30733</c:v>
                </c:pt>
                <c:pt idx="1924">
                  <c:v>30734</c:v>
                </c:pt>
                <c:pt idx="1925">
                  <c:v>30735</c:v>
                </c:pt>
                <c:pt idx="1926">
                  <c:v>30736</c:v>
                </c:pt>
                <c:pt idx="1927">
                  <c:v>30739</c:v>
                </c:pt>
                <c:pt idx="1928">
                  <c:v>30740</c:v>
                </c:pt>
                <c:pt idx="1929">
                  <c:v>30741</c:v>
                </c:pt>
                <c:pt idx="1930">
                  <c:v>30742</c:v>
                </c:pt>
                <c:pt idx="1931">
                  <c:v>30743</c:v>
                </c:pt>
                <c:pt idx="1932">
                  <c:v>30746</c:v>
                </c:pt>
                <c:pt idx="1933">
                  <c:v>30747</c:v>
                </c:pt>
                <c:pt idx="1934">
                  <c:v>30748</c:v>
                </c:pt>
                <c:pt idx="1935">
                  <c:v>30749</c:v>
                </c:pt>
                <c:pt idx="1936">
                  <c:v>30750</c:v>
                </c:pt>
                <c:pt idx="1937">
                  <c:v>30753</c:v>
                </c:pt>
                <c:pt idx="1938">
                  <c:v>30754</c:v>
                </c:pt>
                <c:pt idx="1939">
                  <c:v>30755</c:v>
                </c:pt>
                <c:pt idx="1940">
                  <c:v>30756</c:v>
                </c:pt>
                <c:pt idx="1941">
                  <c:v>30757</c:v>
                </c:pt>
                <c:pt idx="1942">
                  <c:v>30760</c:v>
                </c:pt>
                <c:pt idx="1943">
                  <c:v>30761</c:v>
                </c:pt>
                <c:pt idx="1944">
                  <c:v>30762</c:v>
                </c:pt>
                <c:pt idx="1945">
                  <c:v>30763</c:v>
                </c:pt>
                <c:pt idx="1946">
                  <c:v>30764</c:v>
                </c:pt>
                <c:pt idx="1947">
                  <c:v>30767</c:v>
                </c:pt>
                <c:pt idx="1948">
                  <c:v>30768</c:v>
                </c:pt>
                <c:pt idx="1949">
                  <c:v>30769</c:v>
                </c:pt>
                <c:pt idx="1950">
                  <c:v>30770</c:v>
                </c:pt>
                <c:pt idx="1951">
                  <c:v>30771</c:v>
                </c:pt>
                <c:pt idx="1952">
                  <c:v>30774</c:v>
                </c:pt>
                <c:pt idx="1953">
                  <c:v>30775</c:v>
                </c:pt>
                <c:pt idx="1954">
                  <c:v>30776</c:v>
                </c:pt>
                <c:pt idx="1955">
                  <c:v>30777</c:v>
                </c:pt>
                <c:pt idx="1956">
                  <c:v>30778</c:v>
                </c:pt>
                <c:pt idx="1957">
                  <c:v>30781</c:v>
                </c:pt>
                <c:pt idx="1958">
                  <c:v>30782</c:v>
                </c:pt>
                <c:pt idx="1959">
                  <c:v>30783</c:v>
                </c:pt>
                <c:pt idx="1960">
                  <c:v>30784</c:v>
                </c:pt>
                <c:pt idx="1961">
                  <c:v>30785</c:v>
                </c:pt>
                <c:pt idx="1962">
                  <c:v>30788</c:v>
                </c:pt>
                <c:pt idx="1963">
                  <c:v>30789</c:v>
                </c:pt>
                <c:pt idx="1964">
                  <c:v>30790</c:v>
                </c:pt>
                <c:pt idx="1965">
                  <c:v>30791</c:v>
                </c:pt>
                <c:pt idx="1966">
                  <c:v>30795</c:v>
                </c:pt>
                <c:pt idx="1967">
                  <c:v>30796</c:v>
                </c:pt>
                <c:pt idx="1968">
                  <c:v>30797</c:v>
                </c:pt>
                <c:pt idx="1969">
                  <c:v>30798</c:v>
                </c:pt>
                <c:pt idx="1970">
                  <c:v>30799</c:v>
                </c:pt>
                <c:pt idx="1971">
                  <c:v>30802</c:v>
                </c:pt>
                <c:pt idx="1972">
                  <c:v>30803</c:v>
                </c:pt>
                <c:pt idx="1973">
                  <c:v>30804</c:v>
                </c:pt>
                <c:pt idx="1974">
                  <c:v>30805</c:v>
                </c:pt>
                <c:pt idx="1975">
                  <c:v>30806</c:v>
                </c:pt>
                <c:pt idx="1976">
                  <c:v>30809</c:v>
                </c:pt>
                <c:pt idx="1977">
                  <c:v>30810</c:v>
                </c:pt>
                <c:pt idx="1978">
                  <c:v>30811</c:v>
                </c:pt>
                <c:pt idx="1979">
                  <c:v>30812</c:v>
                </c:pt>
                <c:pt idx="1980">
                  <c:v>30813</c:v>
                </c:pt>
                <c:pt idx="1981">
                  <c:v>30816</c:v>
                </c:pt>
                <c:pt idx="1982">
                  <c:v>30817</c:v>
                </c:pt>
                <c:pt idx="1983">
                  <c:v>30818</c:v>
                </c:pt>
                <c:pt idx="1984">
                  <c:v>30819</c:v>
                </c:pt>
                <c:pt idx="1985">
                  <c:v>30820</c:v>
                </c:pt>
                <c:pt idx="1986">
                  <c:v>30823</c:v>
                </c:pt>
                <c:pt idx="1987">
                  <c:v>30824</c:v>
                </c:pt>
                <c:pt idx="1988">
                  <c:v>30825</c:v>
                </c:pt>
                <c:pt idx="1989">
                  <c:v>30826</c:v>
                </c:pt>
                <c:pt idx="1990">
                  <c:v>30827</c:v>
                </c:pt>
                <c:pt idx="1991">
                  <c:v>30831</c:v>
                </c:pt>
                <c:pt idx="1992">
                  <c:v>30832</c:v>
                </c:pt>
                <c:pt idx="1993">
                  <c:v>30833</c:v>
                </c:pt>
                <c:pt idx="1994">
                  <c:v>30834</c:v>
                </c:pt>
                <c:pt idx="1995">
                  <c:v>30837</c:v>
                </c:pt>
                <c:pt idx="1996">
                  <c:v>30838</c:v>
                </c:pt>
                <c:pt idx="1997">
                  <c:v>30839</c:v>
                </c:pt>
                <c:pt idx="1998">
                  <c:v>30840</c:v>
                </c:pt>
                <c:pt idx="1999">
                  <c:v>30841</c:v>
                </c:pt>
                <c:pt idx="2000">
                  <c:v>30844</c:v>
                </c:pt>
                <c:pt idx="2001">
                  <c:v>30845</c:v>
                </c:pt>
                <c:pt idx="2002">
                  <c:v>30846</c:v>
                </c:pt>
                <c:pt idx="2003">
                  <c:v>30847</c:v>
                </c:pt>
                <c:pt idx="2004">
                  <c:v>30848</c:v>
                </c:pt>
                <c:pt idx="2005">
                  <c:v>30851</c:v>
                </c:pt>
                <c:pt idx="2006">
                  <c:v>30852</c:v>
                </c:pt>
                <c:pt idx="2007">
                  <c:v>30853</c:v>
                </c:pt>
                <c:pt idx="2008">
                  <c:v>30854</c:v>
                </c:pt>
                <c:pt idx="2009">
                  <c:v>30855</c:v>
                </c:pt>
                <c:pt idx="2010">
                  <c:v>30858</c:v>
                </c:pt>
                <c:pt idx="2011">
                  <c:v>30859</c:v>
                </c:pt>
                <c:pt idx="2012">
                  <c:v>30860</c:v>
                </c:pt>
                <c:pt idx="2013">
                  <c:v>30861</c:v>
                </c:pt>
                <c:pt idx="2014">
                  <c:v>30862</c:v>
                </c:pt>
                <c:pt idx="2015">
                  <c:v>30865</c:v>
                </c:pt>
                <c:pt idx="2016">
                  <c:v>30866</c:v>
                </c:pt>
                <c:pt idx="2017">
                  <c:v>30868</c:v>
                </c:pt>
                <c:pt idx="2018">
                  <c:v>30869</c:v>
                </c:pt>
                <c:pt idx="2019">
                  <c:v>30872</c:v>
                </c:pt>
                <c:pt idx="2020">
                  <c:v>30873</c:v>
                </c:pt>
                <c:pt idx="2021">
                  <c:v>30874</c:v>
                </c:pt>
                <c:pt idx="2022">
                  <c:v>30875</c:v>
                </c:pt>
                <c:pt idx="2023">
                  <c:v>30876</c:v>
                </c:pt>
                <c:pt idx="2024">
                  <c:v>30879</c:v>
                </c:pt>
                <c:pt idx="2025">
                  <c:v>30880</c:v>
                </c:pt>
                <c:pt idx="2026">
                  <c:v>30881</c:v>
                </c:pt>
                <c:pt idx="2027">
                  <c:v>30882</c:v>
                </c:pt>
                <c:pt idx="2028">
                  <c:v>30883</c:v>
                </c:pt>
                <c:pt idx="2029">
                  <c:v>30886</c:v>
                </c:pt>
                <c:pt idx="2030">
                  <c:v>30887</c:v>
                </c:pt>
                <c:pt idx="2031">
                  <c:v>30888</c:v>
                </c:pt>
                <c:pt idx="2032">
                  <c:v>30889</c:v>
                </c:pt>
                <c:pt idx="2033">
                  <c:v>30890</c:v>
                </c:pt>
                <c:pt idx="2034">
                  <c:v>30893</c:v>
                </c:pt>
                <c:pt idx="2035">
                  <c:v>30894</c:v>
                </c:pt>
                <c:pt idx="2036">
                  <c:v>30895</c:v>
                </c:pt>
                <c:pt idx="2037">
                  <c:v>30896</c:v>
                </c:pt>
                <c:pt idx="2038">
                  <c:v>30897</c:v>
                </c:pt>
                <c:pt idx="2039">
                  <c:v>30900</c:v>
                </c:pt>
                <c:pt idx="2040">
                  <c:v>30901</c:v>
                </c:pt>
                <c:pt idx="2041">
                  <c:v>30902</c:v>
                </c:pt>
                <c:pt idx="2042">
                  <c:v>30903</c:v>
                </c:pt>
                <c:pt idx="2043">
                  <c:v>30904</c:v>
                </c:pt>
                <c:pt idx="2044">
                  <c:v>30907</c:v>
                </c:pt>
                <c:pt idx="2045">
                  <c:v>30908</c:v>
                </c:pt>
                <c:pt idx="2046">
                  <c:v>30909</c:v>
                </c:pt>
                <c:pt idx="2047">
                  <c:v>30910</c:v>
                </c:pt>
                <c:pt idx="2048">
                  <c:v>30911</c:v>
                </c:pt>
                <c:pt idx="2049">
                  <c:v>30914</c:v>
                </c:pt>
                <c:pt idx="2050">
                  <c:v>30915</c:v>
                </c:pt>
                <c:pt idx="2051">
                  <c:v>30916</c:v>
                </c:pt>
                <c:pt idx="2052">
                  <c:v>30917</c:v>
                </c:pt>
                <c:pt idx="2053">
                  <c:v>30918</c:v>
                </c:pt>
                <c:pt idx="2054">
                  <c:v>30921</c:v>
                </c:pt>
                <c:pt idx="2055">
                  <c:v>30922</c:v>
                </c:pt>
                <c:pt idx="2056">
                  <c:v>30923</c:v>
                </c:pt>
                <c:pt idx="2057">
                  <c:v>30924</c:v>
                </c:pt>
                <c:pt idx="2058">
                  <c:v>30925</c:v>
                </c:pt>
                <c:pt idx="2059">
                  <c:v>30929</c:v>
                </c:pt>
                <c:pt idx="2060">
                  <c:v>30930</c:v>
                </c:pt>
                <c:pt idx="2061">
                  <c:v>30931</c:v>
                </c:pt>
                <c:pt idx="2062">
                  <c:v>30932</c:v>
                </c:pt>
                <c:pt idx="2063">
                  <c:v>30935</c:v>
                </c:pt>
                <c:pt idx="2064">
                  <c:v>30936</c:v>
                </c:pt>
                <c:pt idx="2065">
                  <c:v>30937</c:v>
                </c:pt>
                <c:pt idx="2066">
                  <c:v>30938</c:v>
                </c:pt>
                <c:pt idx="2067">
                  <c:v>30939</c:v>
                </c:pt>
                <c:pt idx="2068">
                  <c:v>30942</c:v>
                </c:pt>
                <c:pt idx="2069">
                  <c:v>30943</c:v>
                </c:pt>
                <c:pt idx="2070">
                  <c:v>30944</c:v>
                </c:pt>
                <c:pt idx="2071">
                  <c:v>30945</c:v>
                </c:pt>
                <c:pt idx="2072">
                  <c:v>30946</c:v>
                </c:pt>
                <c:pt idx="2073">
                  <c:v>30949</c:v>
                </c:pt>
                <c:pt idx="2074">
                  <c:v>30950</c:v>
                </c:pt>
                <c:pt idx="2075">
                  <c:v>30951</c:v>
                </c:pt>
                <c:pt idx="2076">
                  <c:v>30952</c:v>
                </c:pt>
                <c:pt idx="2077">
                  <c:v>30953</c:v>
                </c:pt>
                <c:pt idx="2078">
                  <c:v>30956</c:v>
                </c:pt>
                <c:pt idx="2079">
                  <c:v>30957</c:v>
                </c:pt>
                <c:pt idx="2080">
                  <c:v>30958</c:v>
                </c:pt>
                <c:pt idx="2081">
                  <c:v>30959</c:v>
                </c:pt>
                <c:pt idx="2082">
                  <c:v>30960</c:v>
                </c:pt>
                <c:pt idx="2083">
                  <c:v>30964</c:v>
                </c:pt>
                <c:pt idx="2084">
                  <c:v>30965</c:v>
                </c:pt>
                <c:pt idx="2085">
                  <c:v>30966</c:v>
                </c:pt>
                <c:pt idx="2086">
                  <c:v>30967</c:v>
                </c:pt>
                <c:pt idx="2087">
                  <c:v>30970</c:v>
                </c:pt>
                <c:pt idx="2088">
                  <c:v>30971</c:v>
                </c:pt>
                <c:pt idx="2089">
                  <c:v>30972</c:v>
                </c:pt>
                <c:pt idx="2090">
                  <c:v>30973</c:v>
                </c:pt>
                <c:pt idx="2091">
                  <c:v>30974</c:v>
                </c:pt>
                <c:pt idx="2092">
                  <c:v>30977</c:v>
                </c:pt>
                <c:pt idx="2093">
                  <c:v>30978</c:v>
                </c:pt>
                <c:pt idx="2094">
                  <c:v>30979</c:v>
                </c:pt>
                <c:pt idx="2095">
                  <c:v>30980</c:v>
                </c:pt>
                <c:pt idx="2096">
                  <c:v>30981</c:v>
                </c:pt>
                <c:pt idx="2097">
                  <c:v>30984</c:v>
                </c:pt>
                <c:pt idx="2098">
                  <c:v>30985</c:v>
                </c:pt>
                <c:pt idx="2099">
                  <c:v>30986</c:v>
                </c:pt>
                <c:pt idx="2100">
                  <c:v>30987</c:v>
                </c:pt>
                <c:pt idx="2101">
                  <c:v>30988</c:v>
                </c:pt>
                <c:pt idx="2102">
                  <c:v>30991</c:v>
                </c:pt>
                <c:pt idx="2103">
                  <c:v>30993</c:v>
                </c:pt>
                <c:pt idx="2104">
                  <c:v>30994</c:v>
                </c:pt>
                <c:pt idx="2105">
                  <c:v>30995</c:v>
                </c:pt>
                <c:pt idx="2106">
                  <c:v>30999</c:v>
                </c:pt>
                <c:pt idx="2107">
                  <c:v>31000</c:v>
                </c:pt>
                <c:pt idx="2108">
                  <c:v>31001</c:v>
                </c:pt>
                <c:pt idx="2109">
                  <c:v>31002</c:v>
                </c:pt>
                <c:pt idx="2110">
                  <c:v>31005</c:v>
                </c:pt>
                <c:pt idx="2111">
                  <c:v>31006</c:v>
                </c:pt>
                <c:pt idx="2112">
                  <c:v>31007</c:v>
                </c:pt>
                <c:pt idx="2113">
                  <c:v>31009</c:v>
                </c:pt>
                <c:pt idx="2114">
                  <c:v>31012</c:v>
                </c:pt>
                <c:pt idx="2115">
                  <c:v>31013</c:v>
                </c:pt>
                <c:pt idx="2116">
                  <c:v>31014</c:v>
                </c:pt>
                <c:pt idx="2117">
                  <c:v>31015</c:v>
                </c:pt>
                <c:pt idx="2118">
                  <c:v>31016</c:v>
                </c:pt>
                <c:pt idx="2119">
                  <c:v>31019</c:v>
                </c:pt>
                <c:pt idx="2120">
                  <c:v>31020</c:v>
                </c:pt>
                <c:pt idx="2121">
                  <c:v>31021</c:v>
                </c:pt>
                <c:pt idx="2122">
                  <c:v>31022</c:v>
                </c:pt>
                <c:pt idx="2123">
                  <c:v>31023</c:v>
                </c:pt>
                <c:pt idx="2124">
                  <c:v>31026</c:v>
                </c:pt>
                <c:pt idx="2125">
                  <c:v>31027</c:v>
                </c:pt>
                <c:pt idx="2126">
                  <c:v>31028</c:v>
                </c:pt>
                <c:pt idx="2127">
                  <c:v>31029</c:v>
                </c:pt>
                <c:pt idx="2128">
                  <c:v>31030</c:v>
                </c:pt>
                <c:pt idx="2129">
                  <c:v>31033</c:v>
                </c:pt>
                <c:pt idx="2130">
                  <c:v>31034</c:v>
                </c:pt>
                <c:pt idx="2131">
                  <c:v>31035</c:v>
                </c:pt>
                <c:pt idx="2132">
                  <c:v>31036</c:v>
                </c:pt>
                <c:pt idx="2133">
                  <c:v>31037</c:v>
                </c:pt>
                <c:pt idx="2134">
                  <c:v>31040</c:v>
                </c:pt>
                <c:pt idx="2135">
                  <c:v>31042</c:v>
                </c:pt>
                <c:pt idx="2136">
                  <c:v>31043</c:v>
                </c:pt>
                <c:pt idx="2137">
                  <c:v>31044</c:v>
                </c:pt>
                <c:pt idx="2138">
                  <c:v>31047</c:v>
                </c:pt>
                <c:pt idx="2139">
                  <c:v>31049</c:v>
                </c:pt>
                <c:pt idx="2140">
                  <c:v>31050</c:v>
                </c:pt>
                <c:pt idx="2141">
                  <c:v>31051</c:v>
                </c:pt>
                <c:pt idx="2142">
                  <c:v>31054</c:v>
                </c:pt>
                <c:pt idx="2143">
                  <c:v>31055</c:v>
                </c:pt>
                <c:pt idx="2144">
                  <c:v>31056</c:v>
                </c:pt>
                <c:pt idx="2145">
                  <c:v>31057</c:v>
                </c:pt>
                <c:pt idx="2146">
                  <c:v>31058</c:v>
                </c:pt>
                <c:pt idx="2147">
                  <c:v>31061</c:v>
                </c:pt>
                <c:pt idx="2148">
                  <c:v>31062</c:v>
                </c:pt>
                <c:pt idx="2149">
                  <c:v>31063</c:v>
                </c:pt>
                <c:pt idx="2150">
                  <c:v>31064</c:v>
                </c:pt>
                <c:pt idx="2151">
                  <c:v>31065</c:v>
                </c:pt>
                <c:pt idx="2152">
                  <c:v>31069</c:v>
                </c:pt>
                <c:pt idx="2153">
                  <c:v>31070</c:v>
                </c:pt>
                <c:pt idx="2154">
                  <c:v>31071</c:v>
                </c:pt>
                <c:pt idx="2155">
                  <c:v>31072</c:v>
                </c:pt>
                <c:pt idx="2156">
                  <c:v>31075</c:v>
                </c:pt>
                <c:pt idx="2157">
                  <c:v>31076</c:v>
                </c:pt>
                <c:pt idx="2158">
                  <c:v>31077</c:v>
                </c:pt>
                <c:pt idx="2159">
                  <c:v>31078</c:v>
                </c:pt>
                <c:pt idx="2160">
                  <c:v>31079</c:v>
                </c:pt>
                <c:pt idx="2161">
                  <c:v>31082</c:v>
                </c:pt>
                <c:pt idx="2162">
                  <c:v>31083</c:v>
                </c:pt>
                <c:pt idx="2163">
                  <c:v>31084</c:v>
                </c:pt>
                <c:pt idx="2164">
                  <c:v>31085</c:v>
                </c:pt>
                <c:pt idx="2165">
                  <c:v>31086</c:v>
                </c:pt>
                <c:pt idx="2166">
                  <c:v>31089</c:v>
                </c:pt>
                <c:pt idx="2167">
                  <c:v>31091</c:v>
                </c:pt>
                <c:pt idx="2168">
                  <c:v>31092</c:v>
                </c:pt>
                <c:pt idx="2169">
                  <c:v>31093</c:v>
                </c:pt>
                <c:pt idx="2170">
                  <c:v>31097</c:v>
                </c:pt>
                <c:pt idx="2171">
                  <c:v>31098</c:v>
                </c:pt>
                <c:pt idx="2172">
                  <c:v>31099</c:v>
                </c:pt>
                <c:pt idx="2173">
                  <c:v>31100</c:v>
                </c:pt>
                <c:pt idx="2174">
                  <c:v>31103</c:v>
                </c:pt>
                <c:pt idx="2175">
                  <c:v>31104</c:v>
                </c:pt>
                <c:pt idx="2176">
                  <c:v>31105</c:v>
                </c:pt>
                <c:pt idx="2177">
                  <c:v>31106</c:v>
                </c:pt>
                <c:pt idx="2178">
                  <c:v>31107</c:v>
                </c:pt>
                <c:pt idx="2179">
                  <c:v>31110</c:v>
                </c:pt>
                <c:pt idx="2180">
                  <c:v>31111</c:v>
                </c:pt>
                <c:pt idx="2181">
                  <c:v>31112</c:v>
                </c:pt>
                <c:pt idx="2182">
                  <c:v>31113</c:v>
                </c:pt>
                <c:pt idx="2183">
                  <c:v>31114</c:v>
                </c:pt>
                <c:pt idx="2184">
                  <c:v>31117</c:v>
                </c:pt>
                <c:pt idx="2185">
                  <c:v>31118</c:v>
                </c:pt>
                <c:pt idx="2186">
                  <c:v>31119</c:v>
                </c:pt>
                <c:pt idx="2187">
                  <c:v>31120</c:v>
                </c:pt>
                <c:pt idx="2188">
                  <c:v>31121</c:v>
                </c:pt>
                <c:pt idx="2189">
                  <c:v>31124</c:v>
                </c:pt>
                <c:pt idx="2190">
                  <c:v>31125</c:v>
                </c:pt>
                <c:pt idx="2191">
                  <c:v>31126</c:v>
                </c:pt>
                <c:pt idx="2192">
                  <c:v>31127</c:v>
                </c:pt>
                <c:pt idx="2193">
                  <c:v>31128</c:v>
                </c:pt>
                <c:pt idx="2194">
                  <c:v>31131</c:v>
                </c:pt>
                <c:pt idx="2195">
                  <c:v>31132</c:v>
                </c:pt>
                <c:pt idx="2196">
                  <c:v>31133</c:v>
                </c:pt>
                <c:pt idx="2197">
                  <c:v>31134</c:v>
                </c:pt>
                <c:pt idx="2198">
                  <c:v>31135</c:v>
                </c:pt>
                <c:pt idx="2199">
                  <c:v>31138</c:v>
                </c:pt>
                <c:pt idx="2200">
                  <c:v>31139</c:v>
                </c:pt>
                <c:pt idx="2201">
                  <c:v>31140</c:v>
                </c:pt>
                <c:pt idx="2202">
                  <c:v>31141</c:v>
                </c:pt>
                <c:pt idx="2203">
                  <c:v>31145</c:v>
                </c:pt>
                <c:pt idx="2204">
                  <c:v>31146</c:v>
                </c:pt>
                <c:pt idx="2205">
                  <c:v>31147</c:v>
                </c:pt>
                <c:pt idx="2206">
                  <c:v>31148</c:v>
                </c:pt>
                <c:pt idx="2207">
                  <c:v>31149</c:v>
                </c:pt>
                <c:pt idx="2208">
                  <c:v>31152</c:v>
                </c:pt>
                <c:pt idx="2209">
                  <c:v>31153</c:v>
                </c:pt>
                <c:pt idx="2210">
                  <c:v>31154</c:v>
                </c:pt>
                <c:pt idx="2211">
                  <c:v>31155</c:v>
                </c:pt>
                <c:pt idx="2212">
                  <c:v>31156</c:v>
                </c:pt>
                <c:pt idx="2213">
                  <c:v>31159</c:v>
                </c:pt>
                <c:pt idx="2214">
                  <c:v>31160</c:v>
                </c:pt>
                <c:pt idx="2215">
                  <c:v>31161</c:v>
                </c:pt>
                <c:pt idx="2216">
                  <c:v>31162</c:v>
                </c:pt>
                <c:pt idx="2217">
                  <c:v>31163</c:v>
                </c:pt>
                <c:pt idx="2218">
                  <c:v>31166</c:v>
                </c:pt>
                <c:pt idx="2219">
                  <c:v>31167</c:v>
                </c:pt>
                <c:pt idx="2220">
                  <c:v>31168</c:v>
                </c:pt>
                <c:pt idx="2221">
                  <c:v>31169</c:v>
                </c:pt>
                <c:pt idx="2222">
                  <c:v>31170</c:v>
                </c:pt>
                <c:pt idx="2223">
                  <c:v>31173</c:v>
                </c:pt>
                <c:pt idx="2224">
                  <c:v>31174</c:v>
                </c:pt>
                <c:pt idx="2225">
                  <c:v>31175</c:v>
                </c:pt>
                <c:pt idx="2226">
                  <c:v>31176</c:v>
                </c:pt>
                <c:pt idx="2227">
                  <c:v>31177</c:v>
                </c:pt>
                <c:pt idx="2228">
                  <c:v>31180</c:v>
                </c:pt>
                <c:pt idx="2229">
                  <c:v>31181</c:v>
                </c:pt>
                <c:pt idx="2230">
                  <c:v>31182</c:v>
                </c:pt>
                <c:pt idx="2231">
                  <c:v>31183</c:v>
                </c:pt>
                <c:pt idx="2232">
                  <c:v>31184</c:v>
                </c:pt>
                <c:pt idx="2233">
                  <c:v>31187</c:v>
                </c:pt>
                <c:pt idx="2234">
                  <c:v>31188</c:v>
                </c:pt>
                <c:pt idx="2235">
                  <c:v>31189</c:v>
                </c:pt>
                <c:pt idx="2236">
                  <c:v>31190</c:v>
                </c:pt>
                <c:pt idx="2237">
                  <c:v>31191</c:v>
                </c:pt>
                <c:pt idx="2238">
                  <c:v>31195</c:v>
                </c:pt>
                <c:pt idx="2239">
                  <c:v>31196</c:v>
                </c:pt>
                <c:pt idx="2240">
                  <c:v>31197</c:v>
                </c:pt>
                <c:pt idx="2241">
                  <c:v>31198</c:v>
                </c:pt>
                <c:pt idx="2242">
                  <c:v>31201</c:v>
                </c:pt>
                <c:pt idx="2243">
                  <c:v>31202</c:v>
                </c:pt>
                <c:pt idx="2244">
                  <c:v>31203</c:v>
                </c:pt>
                <c:pt idx="2245">
                  <c:v>31204</c:v>
                </c:pt>
                <c:pt idx="2246">
                  <c:v>31205</c:v>
                </c:pt>
                <c:pt idx="2247">
                  <c:v>31208</c:v>
                </c:pt>
                <c:pt idx="2248">
                  <c:v>31209</c:v>
                </c:pt>
                <c:pt idx="2249">
                  <c:v>31210</c:v>
                </c:pt>
                <c:pt idx="2250">
                  <c:v>31211</c:v>
                </c:pt>
                <c:pt idx="2251">
                  <c:v>31212</c:v>
                </c:pt>
                <c:pt idx="2252">
                  <c:v>31215</c:v>
                </c:pt>
                <c:pt idx="2253">
                  <c:v>31216</c:v>
                </c:pt>
                <c:pt idx="2254">
                  <c:v>31217</c:v>
                </c:pt>
                <c:pt idx="2255">
                  <c:v>31218</c:v>
                </c:pt>
                <c:pt idx="2256">
                  <c:v>31219</c:v>
                </c:pt>
                <c:pt idx="2257">
                  <c:v>31222</c:v>
                </c:pt>
                <c:pt idx="2258">
                  <c:v>31223</c:v>
                </c:pt>
                <c:pt idx="2259">
                  <c:v>31224</c:v>
                </c:pt>
                <c:pt idx="2260">
                  <c:v>31225</c:v>
                </c:pt>
                <c:pt idx="2261">
                  <c:v>31226</c:v>
                </c:pt>
                <c:pt idx="2262">
                  <c:v>31229</c:v>
                </c:pt>
                <c:pt idx="2263">
                  <c:v>31230</c:v>
                </c:pt>
                <c:pt idx="2264">
                  <c:v>31231</c:v>
                </c:pt>
                <c:pt idx="2265">
                  <c:v>31233</c:v>
                </c:pt>
                <c:pt idx="2266">
                  <c:v>31236</c:v>
                </c:pt>
                <c:pt idx="2267">
                  <c:v>31237</c:v>
                </c:pt>
                <c:pt idx="2268">
                  <c:v>31238</c:v>
                </c:pt>
                <c:pt idx="2269">
                  <c:v>31239</c:v>
                </c:pt>
                <c:pt idx="2270">
                  <c:v>31240</c:v>
                </c:pt>
                <c:pt idx="2271">
                  <c:v>31243</c:v>
                </c:pt>
                <c:pt idx="2272">
                  <c:v>31244</c:v>
                </c:pt>
                <c:pt idx="2273">
                  <c:v>31245</c:v>
                </c:pt>
                <c:pt idx="2274">
                  <c:v>31246</c:v>
                </c:pt>
                <c:pt idx="2275">
                  <c:v>31247</c:v>
                </c:pt>
                <c:pt idx="2276">
                  <c:v>31250</c:v>
                </c:pt>
                <c:pt idx="2277">
                  <c:v>31251</c:v>
                </c:pt>
                <c:pt idx="2278">
                  <c:v>31252</c:v>
                </c:pt>
                <c:pt idx="2279">
                  <c:v>31253</c:v>
                </c:pt>
                <c:pt idx="2280">
                  <c:v>31254</c:v>
                </c:pt>
                <c:pt idx="2281">
                  <c:v>31257</c:v>
                </c:pt>
                <c:pt idx="2282">
                  <c:v>31258</c:v>
                </c:pt>
                <c:pt idx="2283">
                  <c:v>31259</c:v>
                </c:pt>
                <c:pt idx="2284">
                  <c:v>31260</c:v>
                </c:pt>
                <c:pt idx="2285">
                  <c:v>31261</c:v>
                </c:pt>
                <c:pt idx="2286">
                  <c:v>31264</c:v>
                </c:pt>
                <c:pt idx="2287">
                  <c:v>31265</c:v>
                </c:pt>
                <c:pt idx="2288">
                  <c:v>31266</c:v>
                </c:pt>
                <c:pt idx="2289">
                  <c:v>31267</c:v>
                </c:pt>
                <c:pt idx="2290">
                  <c:v>31268</c:v>
                </c:pt>
                <c:pt idx="2291">
                  <c:v>31271</c:v>
                </c:pt>
                <c:pt idx="2292">
                  <c:v>31272</c:v>
                </c:pt>
                <c:pt idx="2293">
                  <c:v>31273</c:v>
                </c:pt>
                <c:pt idx="2294">
                  <c:v>31274</c:v>
                </c:pt>
                <c:pt idx="2295">
                  <c:v>31275</c:v>
                </c:pt>
                <c:pt idx="2296">
                  <c:v>31278</c:v>
                </c:pt>
                <c:pt idx="2297">
                  <c:v>31279</c:v>
                </c:pt>
                <c:pt idx="2298">
                  <c:v>31280</c:v>
                </c:pt>
                <c:pt idx="2299">
                  <c:v>31281</c:v>
                </c:pt>
                <c:pt idx="2300">
                  <c:v>31282</c:v>
                </c:pt>
                <c:pt idx="2301">
                  <c:v>31285</c:v>
                </c:pt>
                <c:pt idx="2302">
                  <c:v>31286</c:v>
                </c:pt>
                <c:pt idx="2303">
                  <c:v>31287</c:v>
                </c:pt>
                <c:pt idx="2304">
                  <c:v>31288</c:v>
                </c:pt>
                <c:pt idx="2305">
                  <c:v>31289</c:v>
                </c:pt>
                <c:pt idx="2306">
                  <c:v>31293</c:v>
                </c:pt>
                <c:pt idx="2307">
                  <c:v>31294</c:v>
                </c:pt>
                <c:pt idx="2308">
                  <c:v>31295</c:v>
                </c:pt>
                <c:pt idx="2309">
                  <c:v>31296</c:v>
                </c:pt>
                <c:pt idx="2310">
                  <c:v>31299</c:v>
                </c:pt>
                <c:pt idx="2311">
                  <c:v>31300</c:v>
                </c:pt>
                <c:pt idx="2312">
                  <c:v>31301</c:v>
                </c:pt>
                <c:pt idx="2313">
                  <c:v>31302</c:v>
                </c:pt>
                <c:pt idx="2314">
                  <c:v>31303</c:v>
                </c:pt>
                <c:pt idx="2315">
                  <c:v>31306</c:v>
                </c:pt>
                <c:pt idx="2316">
                  <c:v>31307</c:v>
                </c:pt>
                <c:pt idx="2317">
                  <c:v>31308</c:v>
                </c:pt>
                <c:pt idx="2318">
                  <c:v>31309</c:v>
                </c:pt>
                <c:pt idx="2319">
                  <c:v>31310</c:v>
                </c:pt>
                <c:pt idx="2320">
                  <c:v>31313</c:v>
                </c:pt>
                <c:pt idx="2321">
                  <c:v>31314</c:v>
                </c:pt>
                <c:pt idx="2322">
                  <c:v>31315</c:v>
                </c:pt>
                <c:pt idx="2323">
                  <c:v>31316</c:v>
                </c:pt>
                <c:pt idx="2324">
                  <c:v>31320</c:v>
                </c:pt>
                <c:pt idx="2325">
                  <c:v>31321</c:v>
                </c:pt>
                <c:pt idx="2326">
                  <c:v>31322</c:v>
                </c:pt>
                <c:pt idx="2327">
                  <c:v>31323</c:v>
                </c:pt>
                <c:pt idx="2328">
                  <c:v>31324</c:v>
                </c:pt>
                <c:pt idx="2329">
                  <c:v>31327</c:v>
                </c:pt>
                <c:pt idx="2330">
                  <c:v>31328</c:v>
                </c:pt>
                <c:pt idx="2331">
                  <c:v>31329</c:v>
                </c:pt>
                <c:pt idx="2332">
                  <c:v>31330</c:v>
                </c:pt>
                <c:pt idx="2333">
                  <c:v>31331</c:v>
                </c:pt>
                <c:pt idx="2334">
                  <c:v>31335</c:v>
                </c:pt>
                <c:pt idx="2335">
                  <c:v>31336</c:v>
                </c:pt>
                <c:pt idx="2336">
                  <c:v>31337</c:v>
                </c:pt>
                <c:pt idx="2337">
                  <c:v>31338</c:v>
                </c:pt>
                <c:pt idx="2338">
                  <c:v>31341</c:v>
                </c:pt>
                <c:pt idx="2339">
                  <c:v>31342</c:v>
                </c:pt>
                <c:pt idx="2340">
                  <c:v>31343</c:v>
                </c:pt>
                <c:pt idx="2341">
                  <c:v>31344</c:v>
                </c:pt>
                <c:pt idx="2342">
                  <c:v>31345</c:v>
                </c:pt>
                <c:pt idx="2343">
                  <c:v>31348</c:v>
                </c:pt>
                <c:pt idx="2344">
                  <c:v>31349</c:v>
                </c:pt>
                <c:pt idx="2345">
                  <c:v>31350</c:v>
                </c:pt>
                <c:pt idx="2346">
                  <c:v>31351</c:v>
                </c:pt>
                <c:pt idx="2347">
                  <c:v>31352</c:v>
                </c:pt>
                <c:pt idx="2348">
                  <c:v>31355</c:v>
                </c:pt>
                <c:pt idx="2349">
                  <c:v>31356</c:v>
                </c:pt>
                <c:pt idx="2350">
                  <c:v>31357</c:v>
                </c:pt>
                <c:pt idx="2351">
                  <c:v>31358</c:v>
                </c:pt>
                <c:pt idx="2352">
                  <c:v>31359</c:v>
                </c:pt>
                <c:pt idx="2353">
                  <c:v>31363</c:v>
                </c:pt>
                <c:pt idx="2354">
                  <c:v>31364</c:v>
                </c:pt>
                <c:pt idx="2355">
                  <c:v>31365</c:v>
                </c:pt>
                <c:pt idx="2356">
                  <c:v>31366</c:v>
                </c:pt>
                <c:pt idx="2357">
                  <c:v>31369</c:v>
                </c:pt>
                <c:pt idx="2358">
                  <c:v>31370</c:v>
                </c:pt>
                <c:pt idx="2359">
                  <c:v>31371</c:v>
                </c:pt>
                <c:pt idx="2360">
                  <c:v>31372</c:v>
                </c:pt>
                <c:pt idx="2361">
                  <c:v>31373</c:v>
                </c:pt>
                <c:pt idx="2362">
                  <c:v>31376</c:v>
                </c:pt>
                <c:pt idx="2363">
                  <c:v>31377</c:v>
                </c:pt>
                <c:pt idx="2364">
                  <c:v>31378</c:v>
                </c:pt>
                <c:pt idx="2365">
                  <c:v>31380</c:v>
                </c:pt>
                <c:pt idx="2366">
                  <c:v>31383</c:v>
                </c:pt>
                <c:pt idx="2367">
                  <c:v>31384</c:v>
                </c:pt>
                <c:pt idx="2368">
                  <c:v>31385</c:v>
                </c:pt>
                <c:pt idx="2369">
                  <c:v>31386</c:v>
                </c:pt>
                <c:pt idx="2370">
                  <c:v>31387</c:v>
                </c:pt>
                <c:pt idx="2371">
                  <c:v>31390</c:v>
                </c:pt>
                <c:pt idx="2372">
                  <c:v>31391</c:v>
                </c:pt>
                <c:pt idx="2373">
                  <c:v>31392</c:v>
                </c:pt>
                <c:pt idx="2374">
                  <c:v>31393</c:v>
                </c:pt>
                <c:pt idx="2375">
                  <c:v>31394</c:v>
                </c:pt>
                <c:pt idx="2376">
                  <c:v>31397</c:v>
                </c:pt>
                <c:pt idx="2377">
                  <c:v>31398</c:v>
                </c:pt>
                <c:pt idx="2378">
                  <c:v>31399</c:v>
                </c:pt>
                <c:pt idx="2379">
                  <c:v>31400</c:v>
                </c:pt>
                <c:pt idx="2380">
                  <c:v>31401</c:v>
                </c:pt>
                <c:pt idx="2381">
                  <c:v>31404</c:v>
                </c:pt>
                <c:pt idx="2382">
                  <c:v>31405</c:v>
                </c:pt>
                <c:pt idx="2383">
                  <c:v>31407</c:v>
                </c:pt>
                <c:pt idx="2384">
                  <c:v>31408</c:v>
                </c:pt>
                <c:pt idx="2385">
                  <c:v>31411</c:v>
                </c:pt>
                <c:pt idx="2386">
                  <c:v>31412</c:v>
                </c:pt>
                <c:pt idx="2387">
                  <c:v>31414</c:v>
                </c:pt>
                <c:pt idx="2388">
                  <c:v>31415</c:v>
                </c:pt>
                <c:pt idx="2389">
                  <c:v>31418</c:v>
                </c:pt>
                <c:pt idx="2390">
                  <c:v>31419</c:v>
                </c:pt>
                <c:pt idx="2391">
                  <c:v>31420</c:v>
                </c:pt>
                <c:pt idx="2392">
                  <c:v>31421</c:v>
                </c:pt>
                <c:pt idx="2393">
                  <c:v>31422</c:v>
                </c:pt>
                <c:pt idx="2394">
                  <c:v>31425</c:v>
                </c:pt>
                <c:pt idx="2395">
                  <c:v>31426</c:v>
                </c:pt>
                <c:pt idx="2396">
                  <c:v>31427</c:v>
                </c:pt>
                <c:pt idx="2397">
                  <c:v>31428</c:v>
                </c:pt>
                <c:pt idx="2398">
                  <c:v>31429</c:v>
                </c:pt>
                <c:pt idx="2399">
                  <c:v>31433</c:v>
                </c:pt>
                <c:pt idx="2400">
                  <c:v>31434</c:v>
                </c:pt>
                <c:pt idx="2401">
                  <c:v>31435</c:v>
                </c:pt>
                <c:pt idx="2402">
                  <c:v>31436</c:v>
                </c:pt>
                <c:pt idx="2403">
                  <c:v>31439</c:v>
                </c:pt>
                <c:pt idx="2404">
                  <c:v>31440</c:v>
                </c:pt>
                <c:pt idx="2405">
                  <c:v>31441</c:v>
                </c:pt>
                <c:pt idx="2406">
                  <c:v>31442</c:v>
                </c:pt>
                <c:pt idx="2407">
                  <c:v>31443</c:v>
                </c:pt>
                <c:pt idx="2408">
                  <c:v>31446</c:v>
                </c:pt>
                <c:pt idx="2409">
                  <c:v>31447</c:v>
                </c:pt>
                <c:pt idx="2410">
                  <c:v>31448</c:v>
                </c:pt>
                <c:pt idx="2411">
                  <c:v>31449</c:v>
                </c:pt>
                <c:pt idx="2412">
                  <c:v>31450</c:v>
                </c:pt>
                <c:pt idx="2413">
                  <c:v>31453</c:v>
                </c:pt>
                <c:pt idx="2414">
                  <c:v>31454</c:v>
                </c:pt>
                <c:pt idx="2415">
                  <c:v>31455</c:v>
                </c:pt>
                <c:pt idx="2416">
                  <c:v>31456</c:v>
                </c:pt>
                <c:pt idx="2417">
                  <c:v>31457</c:v>
                </c:pt>
                <c:pt idx="2418">
                  <c:v>31461</c:v>
                </c:pt>
                <c:pt idx="2419">
                  <c:v>31462</c:v>
                </c:pt>
                <c:pt idx="2420">
                  <c:v>31463</c:v>
                </c:pt>
                <c:pt idx="2421">
                  <c:v>31464</c:v>
                </c:pt>
                <c:pt idx="2422">
                  <c:v>31467</c:v>
                </c:pt>
                <c:pt idx="2423">
                  <c:v>31468</c:v>
                </c:pt>
                <c:pt idx="2424">
                  <c:v>31469</c:v>
                </c:pt>
                <c:pt idx="2425">
                  <c:v>31470</c:v>
                </c:pt>
                <c:pt idx="2426">
                  <c:v>31471</c:v>
                </c:pt>
                <c:pt idx="2427">
                  <c:v>31474</c:v>
                </c:pt>
                <c:pt idx="2428">
                  <c:v>31475</c:v>
                </c:pt>
                <c:pt idx="2429">
                  <c:v>31476</c:v>
                </c:pt>
                <c:pt idx="2430">
                  <c:v>31477</c:v>
                </c:pt>
                <c:pt idx="2431">
                  <c:v>31478</c:v>
                </c:pt>
                <c:pt idx="2432">
                  <c:v>31481</c:v>
                </c:pt>
                <c:pt idx="2433">
                  <c:v>31482</c:v>
                </c:pt>
                <c:pt idx="2434">
                  <c:v>31483</c:v>
                </c:pt>
                <c:pt idx="2435">
                  <c:v>31484</c:v>
                </c:pt>
                <c:pt idx="2436">
                  <c:v>31485</c:v>
                </c:pt>
                <c:pt idx="2437">
                  <c:v>31488</c:v>
                </c:pt>
                <c:pt idx="2438">
                  <c:v>31489</c:v>
                </c:pt>
                <c:pt idx="2439">
                  <c:v>31490</c:v>
                </c:pt>
                <c:pt idx="2440">
                  <c:v>31491</c:v>
                </c:pt>
                <c:pt idx="2441">
                  <c:v>31492</c:v>
                </c:pt>
                <c:pt idx="2442">
                  <c:v>31495</c:v>
                </c:pt>
                <c:pt idx="2443">
                  <c:v>31496</c:v>
                </c:pt>
                <c:pt idx="2444">
                  <c:v>31497</c:v>
                </c:pt>
                <c:pt idx="2445">
                  <c:v>31498</c:v>
                </c:pt>
                <c:pt idx="2446">
                  <c:v>31502</c:v>
                </c:pt>
                <c:pt idx="2447">
                  <c:v>31503</c:v>
                </c:pt>
                <c:pt idx="2448">
                  <c:v>31504</c:v>
                </c:pt>
                <c:pt idx="2449">
                  <c:v>31505</c:v>
                </c:pt>
                <c:pt idx="2450">
                  <c:v>31506</c:v>
                </c:pt>
                <c:pt idx="2451">
                  <c:v>31509</c:v>
                </c:pt>
                <c:pt idx="2452">
                  <c:v>31510</c:v>
                </c:pt>
                <c:pt idx="2453">
                  <c:v>31511</c:v>
                </c:pt>
                <c:pt idx="2454">
                  <c:v>31512</c:v>
                </c:pt>
                <c:pt idx="2455">
                  <c:v>31513</c:v>
                </c:pt>
                <c:pt idx="2456">
                  <c:v>31516</c:v>
                </c:pt>
                <c:pt idx="2457">
                  <c:v>31517</c:v>
                </c:pt>
                <c:pt idx="2458">
                  <c:v>31518</c:v>
                </c:pt>
                <c:pt idx="2459">
                  <c:v>31519</c:v>
                </c:pt>
                <c:pt idx="2460">
                  <c:v>31520</c:v>
                </c:pt>
                <c:pt idx="2461">
                  <c:v>31523</c:v>
                </c:pt>
                <c:pt idx="2462">
                  <c:v>31524</c:v>
                </c:pt>
                <c:pt idx="2463">
                  <c:v>31525</c:v>
                </c:pt>
                <c:pt idx="2464">
                  <c:v>31526</c:v>
                </c:pt>
                <c:pt idx="2465">
                  <c:v>31527</c:v>
                </c:pt>
                <c:pt idx="2466">
                  <c:v>31530</c:v>
                </c:pt>
                <c:pt idx="2467">
                  <c:v>31531</c:v>
                </c:pt>
                <c:pt idx="2468">
                  <c:v>31532</c:v>
                </c:pt>
                <c:pt idx="2469">
                  <c:v>31533</c:v>
                </c:pt>
                <c:pt idx="2470">
                  <c:v>31534</c:v>
                </c:pt>
                <c:pt idx="2471">
                  <c:v>31537</c:v>
                </c:pt>
                <c:pt idx="2472">
                  <c:v>31538</c:v>
                </c:pt>
                <c:pt idx="2473">
                  <c:v>31539</c:v>
                </c:pt>
                <c:pt idx="2474">
                  <c:v>31540</c:v>
                </c:pt>
                <c:pt idx="2475">
                  <c:v>31541</c:v>
                </c:pt>
                <c:pt idx="2476">
                  <c:v>31544</c:v>
                </c:pt>
                <c:pt idx="2477">
                  <c:v>31545</c:v>
                </c:pt>
                <c:pt idx="2478">
                  <c:v>31546</c:v>
                </c:pt>
                <c:pt idx="2479">
                  <c:v>31547</c:v>
                </c:pt>
                <c:pt idx="2480">
                  <c:v>31548</c:v>
                </c:pt>
                <c:pt idx="2481">
                  <c:v>31551</c:v>
                </c:pt>
                <c:pt idx="2482">
                  <c:v>31552</c:v>
                </c:pt>
                <c:pt idx="2483">
                  <c:v>31553</c:v>
                </c:pt>
                <c:pt idx="2484">
                  <c:v>31554</c:v>
                </c:pt>
                <c:pt idx="2485">
                  <c:v>31555</c:v>
                </c:pt>
                <c:pt idx="2486">
                  <c:v>31559</c:v>
                </c:pt>
                <c:pt idx="2487">
                  <c:v>31560</c:v>
                </c:pt>
                <c:pt idx="2488">
                  <c:v>31561</c:v>
                </c:pt>
                <c:pt idx="2489">
                  <c:v>31562</c:v>
                </c:pt>
                <c:pt idx="2490">
                  <c:v>31565</c:v>
                </c:pt>
                <c:pt idx="2491">
                  <c:v>31566</c:v>
                </c:pt>
                <c:pt idx="2492">
                  <c:v>31567</c:v>
                </c:pt>
                <c:pt idx="2493">
                  <c:v>31568</c:v>
                </c:pt>
                <c:pt idx="2494">
                  <c:v>31569</c:v>
                </c:pt>
                <c:pt idx="2495">
                  <c:v>31572</c:v>
                </c:pt>
                <c:pt idx="2496">
                  <c:v>31573</c:v>
                </c:pt>
                <c:pt idx="2497">
                  <c:v>31574</c:v>
                </c:pt>
                <c:pt idx="2498">
                  <c:v>31575</c:v>
                </c:pt>
                <c:pt idx="2499">
                  <c:v>31576</c:v>
                </c:pt>
                <c:pt idx="2500">
                  <c:v>31579</c:v>
                </c:pt>
                <c:pt idx="2501">
                  <c:v>31580</c:v>
                </c:pt>
                <c:pt idx="2502">
                  <c:v>31581</c:v>
                </c:pt>
                <c:pt idx="2503">
                  <c:v>31582</c:v>
                </c:pt>
                <c:pt idx="2504">
                  <c:v>31583</c:v>
                </c:pt>
                <c:pt idx="2505">
                  <c:v>31586</c:v>
                </c:pt>
                <c:pt idx="2506">
                  <c:v>31587</c:v>
                </c:pt>
                <c:pt idx="2507">
                  <c:v>31588</c:v>
                </c:pt>
                <c:pt idx="2508">
                  <c:v>31589</c:v>
                </c:pt>
                <c:pt idx="2509">
                  <c:v>31590</c:v>
                </c:pt>
                <c:pt idx="2510">
                  <c:v>31593</c:v>
                </c:pt>
                <c:pt idx="2511">
                  <c:v>31594</c:v>
                </c:pt>
                <c:pt idx="2512">
                  <c:v>31595</c:v>
                </c:pt>
                <c:pt idx="2513">
                  <c:v>31596</c:v>
                </c:pt>
                <c:pt idx="2514">
                  <c:v>31600</c:v>
                </c:pt>
                <c:pt idx="2515">
                  <c:v>31601</c:v>
                </c:pt>
                <c:pt idx="2516">
                  <c:v>31602</c:v>
                </c:pt>
                <c:pt idx="2517">
                  <c:v>31603</c:v>
                </c:pt>
                <c:pt idx="2518">
                  <c:v>31604</c:v>
                </c:pt>
                <c:pt idx="2519">
                  <c:v>31607</c:v>
                </c:pt>
                <c:pt idx="2520">
                  <c:v>31608</c:v>
                </c:pt>
                <c:pt idx="2521">
                  <c:v>31609</c:v>
                </c:pt>
                <c:pt idx="2522">
                  <c:v>31610</c:v>
                </c:pt>
                <c:pt idx="2523">
                  <c:v>31611</c:v>
                </c:pt>
                <c:pt idx="2524">
                  <c:v>31614</c:v>
                </c:pt>
                <c:pt idx="2525">
                  <c:v>31615</c:v>
                </c:pt>
                <c:pt idx="2526">
                  <c:v>31616</c:v>
                </c:pt>
                <c:pt idx="2527">
                  <c:v>31617</c:v>
                </c:pt>
                <c:pt idx="2528">
                  <c:v>31618</c:v>
                </c:pt>
                <c:pt idx="2529">
                  <c:v>31621</c:v>
                </c:pt>
                <c:pt idx="2530">
                  <c:v>31622</c:v>
                </c:pt>
                <c:pt idx="2531">
                  <c:v>31623</c:v>
                </c:pt>
                <c:pt idx="2532">
                  <c:v>31624</c:v>
                </c:pt>
                <c:pt idx="2533">
                  <c:v>31625</c:v>
                </c:pt>
                <c:pt idx="2534">
                  <c:v>31628</c:v>
                </c:pt>
                <c:pt idx="2535">
                  <c:v>31629</c:v>
                </c:pt>
                <c:pt idx="2536">
                  <c:v>31630</c:v>
                </c:pt>
                <c:pt idx="2537">
                  <c:v>31631</c:v>
                </c:pt>
                <c:pt idx="2538">
                  <c:v>31632</c:v>
                </c:pt>
                <c:pt idx="2539">
                  <c:v>31635</c:v>
                </c:pt>
                <c:pt idx="2540">
                  <c:v>31636</c:v>
                </c:pt>
                <c:pt idx="2541">
                  <c:v>31637</c:v>
                </c:pt>
                <c:pt idx="2542">
                  <c:v>31638</c:v>
                </c:pt>
                <c:pt idx="2543">
                  <c:v>31639</c:v>
                </c:pt>
                <c:pt idx="2544">
                  <c:v>31642</c:v>
                </c:pt>
                <c:pt idx="2545">
                  <c:v>31643</c:v>
                </c:pt>
                <c:pt idx="2546">
                  <c:v>31644</c:v>
                </c:pt>
                <c:pt idx="2547">
                  <c:v>31645</c:v>
                </c:pt>
                <c:pt idx="2548">
                  <c:v>31646</c:v>
                </c:pt>
                <c:pt idx="2549">
                  <c:v>31649</c:v>
                </c:pt>
                <c:pt idx="2550">
                  <c:v>31650</c:v>
                </c:pt>
                <c:pt idx="2551">
                  <c:v>31651</c:v>
                </c:pt>
                <c:pt idx="2552">
                  <c:v>31652</c:v>
                </c:pt>
                <c:pt idx="2553">
                  <c:v>31653</c:v>
                </c:pt>
                <c:pt idx="2554">
                  <c:v>31657</c:v>
                </c:pt>
                <c:pt idx="2555">
                  <c:v>31658</c:v>
                </c:pt>
                <c:pt idx="2556">
                  <c:v>31659</c:v>
                </c:pt>
                <c:pt idx="2557">
                  <c:v>31660</c:v>
                </c:pt>
                <c:pt idx="2558">
                  <c:v>31663</c:v>
                </c:pt>
                <c:pt idx="2559">
                  <c:v>31664</c:v>
                </c:pt>
                <c:pt idx="2560">
                  <c:v>31665</c:v>
                </c:pt>
                <c:pt idx="2561">
                  <c:v>31666</c:v>
                </c:pt>
                <c:pt idx="2562">
                  <c:v>31667</c:v>
                </c:pt>
                <c:pt idx="2563">
                  <c:v>31670</c:v>
                </c:pt>
                <c:pt idx="2564">
                  <c:v>31671</c:v>
                </c:pt>
                <c:pt idx="2565">
                  <c:v>31672</c:v>
                </c:pt>
                <c:pt idx="2566">
                  <c:v>31673</c:v>
                </c:pt>
                <c:pt idx="2567">
                  <c:v>31674</c:v>
                </c:pt>
                <c:pt idx="2568">
                  <c:v>31677</c:v>
                </c:pt>
                <c:pt idx="2569">
                  <c:v>31678</c:v>
                </c:pt>
                <c:pt idx="2570">
                  <c:v>31679</c:v>
                </c:pt>
                <c:pt idx="2571">
                  <c:v>31680</c:v>
                </c:pt>
                <c:pt idx="2572">
                  <c:v>31681</c:v>
                </c:pt>
                <c:pt idx="2573">
                  <c:v>31684</c:v>
                </c:pt>
                <c:pt idx="2574">
                  <c:v>31685</c:v>
                </c:pt>
                <c:pt idx="2575">
                  <c:v>31686</c:v>
                </c:pt>
                <c:pt idx="2576">
                  <c:v>31687</c:v>
                </c:pt>
                <c:pt idx="2577">
                  <c:v>31688</c:v>
                </c:pt>
                <c:pt idx="2578">
                  <c:v>31691</c:v>
                </c:pt>
                <c:pt idx="2579">
                  <c:v>31692</c:v>
                </c:pt>
                <c:pt idx="2580">
                  <c:v>31693</c:v>
                </c:pt>
                <c:pt idx="2581">
                  <c:v>31694</c:v>
                </c:pt>
                <c:pt idx="2582">
                  <c:v>31695</c:v>
                </c:pt>
                <c:pt idx="2583">
                  <c:v>31699</c:v>
                </c:pt>
                <c:pt idx="2584">
                  <c:v>31700</c:v>
                </c:pt>
                <c:pt idx="2585">
                  <c:v>31701</c:v>
                </c:pt>
                <c:pt idx="2586">
                  <c:v>31702</c:v>
                </c:pt>
                <c:pt idx="2587">
                  <c:v>31705</c:v>
                </c:pt>
                <c:pt idx="2588">
                  <c:v>31706</c:v>
                </c:pt>
                <c:pt idx="2589">
                  <c:v>31707</c:v>
                </c:pt>
                <c:pt idx="2590">
                  <c:v>31708</c:v>
                </c:pt>
                <c:pt idx="2591">
                  <c:v>31709</c:v>
                </c:pt>
                <c:pt idx="2592">
                  <c:v>31712</c:v>
                </c:pt>
                <c:pt idx="2593">
                  <c:v>31713</c:v>
                </c:pt>
                <c:pt idx="2594">
                  <c:v>31714</c:v>
                </c:pt>
                <c:pt idx="2595">
                  <c:v>31715</c:v>
                </c:pt>
                <c:pt idx="2596">
                  <c:v>31716</c:v>
                </c:pt>
                <c:pt idx="2597">
                  <c:v>31719</c:v>
                </c:pt>
                <c:pt idx="2598">
                  <c:v>31720</c:v>
                </c:pt>
                <c:pt idx="2599">
                  <c:v>31721</c:v>
                </c:pt>
                <c:pt idx="2600">
                  <c:v>31722</c:v>
                </c:pt>
                <c:pt idx="2601">
                  <c:v>31723</c:v>
                </c:pt>
                <c:pt idx="2602">
                  <c:v>31726</c:v>
                </c:pt>
                <c:pt idx="2603">
                  <c:v>31728</c:v>
                </c:pt>
                <c:pt idx="2604">
                  <c:v>31729</c:v>
                </c:pt>
                <c:pt idx="2605">
                  <c:v>31730</c:v>
                </c:pt>
                <c:pt idx="2606">
                  <c:v>31733</c:v>
                </c:pt>
                <c:pt idx="2607">
                  <c:v>31734</c:v>
                </c:pt>
                <c:pt idx="2608">
                  <c:v>31735</c:v>
                </c:pt>
                <c:pt idx="2609">
                  <c:v>31736</c:v>
                </c:pt>
                <c:pt idx="2610">
                  <c:v>31737</c:v>
                </c:pt>
                <c:pt idx="2611">
                  <c:v>31740</c:v>
                </c:pt>
                <c:pt idx="2612">
                  <c:v>31741</c:v>
                </c:pt>
                <c:pt idx="2613">
                  <c:v>31742</c:v>
                </c:pt>
                <c:pt idx="2614">
                  <c:v>31744</c:v>
                </c:pt>
                <c:pt idx="2615">
                  <c:v>31747</c:v>
                </c:pt>
                <c:pt idx="2616">
                  <c:v>31748</c:v>
                </c:pt>
                <c:pt idx="2617">
                  <c:v>31749</c:v>
                </c:pt>
                <c:pt idx="2618">
                  <c:v>31750</c:v>
                </c:pt>
                <c:pt idx="2619">
                  <c:v>31751</c:v>
                </c:pt>
                <c:pt idx="2620">
                  <c:v>31754</c:v>
                </c:pt>
                <c:pt idx="2621">
                  <c:v>31755</c:v>
                </c:pt>
                <c:pt idx="2622">
                  <c:v>31756</c:v>
                </c:pt>
                <c:pt idx="2623">
                  <c:v>31757</c:v>
                </c:pt>
                <c:pt idx="2624">
                  <c:v>31758</c:v>
                </c:pt>
                <c:pt idx="2625">
                  <c:v>31761</c:v>
                </c:pt>
                <c:pt idx="2626">
                  <c:v>31762</c:v>
                </c:pt>
                <c:pt idx="2627">
                  <c:v>31763</c:v>
                </c:pt>
                <c:pt idx="2628">
                  <c:v>31764</c:v>
                </c:pt>
                <c:pt idx="2629">
                  <c:v>31765</c:v>
                </c:pt>
                <c:pt idx="2630">
                  <c:v>31768</c:v>
                </c:pt>
                <c:pt idx="2631">
                  <c:v>31769</c:v>
                </c:pt>
                <c:pt idx="2632">
                  <c:v>31770</c:v>
                </c:pt>
                <c:pt idx="2633">
                  <c:v>31772</c:v>
                </c:pt>
                <c:pt idx="2634">
                  <c:v>31775</c:v>
                </c:pt>
                <c:pt idx="2635">
                  <c:v>31776</c:v>
                </c:pt>
                <c:pt idx="2636">
                  <c:v>31777</c:v>
                </c:pt>
                <c:pt idx="2637">
                  <c:v>31779</c:v>
                </c:pt>
                <c:pt idx="2638">
                  <c:v>31782</c:v>
                </c:pt>
                <c:pt idx="2639">
                  <c:v>31783</c:v>
                </c:pt>
                <c:pt idx="2640">
                  <c:v>31784</c:v>
                </c:pt>
                <c:pt idx="2641">
                  <c:v>31785</c:v>
                </c:pt>
                <c:pt idx="2642">
                  <c:v>31786</c:v>
                </c:pt>
                <c:pt idx="2643">
                  <c:v>31789</c:v>
                </c:pt>
                <c:pt idx="2644">
                  <c:v>31790</c:v>
                </c:pt>
                <c:pt idx="2645">
                  <c:v>31791</c:v>
                </c:pt>
                <c:pt idx="2646">
                  <c:v>31792</c:v>
                </c:pt>
                <c:pt idx="2647">
                  <c:v>31793</c:v>
                </c:pt>
                <c:pt idx="2648">
                  <c:v>31797</c:v>
                </c:pt>
                <c:pt idx="2649">
                  <c:v>31798</c:v>
                </c:pt>
                <c:pt idx="2650">
                  <c:v>31799</c:v>
                </c:pt>
                <c:pt idx="2651">
                  <c:v>31800</c:v>
                </c:pt>
                <c:pt idx="2652">
                  <c:v>31803</c:v>
                </c:pt>
                <c:pt idx="2653">
                  <c:v>31804</c:v>
                </c:pt>
                <c:pt idx="2654">
                  <c:v>31805</c:v>
                </c:pt>
                <c:pt idx="2655">
                  <c:v>31806</c:v>
                </c:pt>
                <c:pt idx="2656">
                  <c:v>31807</c:v>
                </c:pt>
                <c:pt idx="2657">
                  <c:v>31810</c:v>
                </c:pt>
                <c:pt idx="2658">
                  <c:v>31811</c:v>
                </c:pt>
                <c:pt idx="2659">
                  <c:v>31812</c:v>
                </c:pt>
                <c:pt idx="2660">
                  <c:v>31813</c:v>
                </c:pt>
                <c:pt idx="2661">
                  <c:v>31814</c:v>
                </c:pt>
                <c:pt idx="2662">
                  <c:v>31817</c:v>
                </c:pt>
                <c:pt idx="2663">
                  <c:v>31818</c:v>
                </c:pt>
                <c:pt idx="2664">
                  <c:v>31819</c:v>
                </c:pt>
                <c:pt idx="2665">
                  <c:v>31820</c:v>
                </c:pt>
                <c:pt idx="2666">
                  <c:v>31821</c:v>
                </c:pt>
                <c:pt idx="2667">
                  <c:v>31825</c:v>
                </c:pt>
                <c:pt idx="2668">
                  <c:v>31826</c:v>
                </c:pt>
                <c:pt idx="2669">
                  <c:v>31827</c:v>
                </c:pt>
                <c:pt idx="2670">
                  <c:v>31828</c:v>
                </c:pt>
                <c:pt idx="2671">
                  <c:v>31831</c:v>
                </c:pt>
                <c:pt idx="2672">
                  <c:v>31832</c:v>
                </c:pt>
                <c:pt idx="2673">
                  <c:v>31833</c:v>
                </c:pt>
                <c:pt idx="2674">
                  <c:v>31834</c:v>
                </c:pt>
                <c:pt idx="2675">
                  <c:v>31835</c:v>
                </c:pt>
                <c:pt idx="2676">
                  <c:v>31838</c:v>
                </c:pt>
                <c:pt idx="2677">
                  <c:v>31839</c:v>
                </c:pt>
                <c:pt idx="2678">
                  <c:v>31840</c:v>
                </c:pt>
                <c:pt idx="2679">
                  <c:v>31841</c:v>
                </c:pt>
                <c:pt idx="2680">
                  <c:v>31842</c:v>
                </c:pt>
                <c:pt idx="2681">
                  <c:v>31845</c:v>
                </c:pt>
                <c:pt idx="2682">
                  <c:v>31846</c:v>
                </c:pt>
                <c:pt idx="2683">
                  <c:v>31847</c:v>
                </c:pt>
                <c:pt idx="2684">
                  <c:v>31848</c:v>
                </c:pt>
                <c:pt idx="2685">
                  <c:v>31849</c:v>
                </c:pt>
                <c:pt idx="2686">
                  <c:v>31852</c:v>
                </c:pt>
                <c:pt idx="2687">
                  <c:v>31853</c:v>
                </c:pt>
                <c:pt idx="2688">
                  <c:v>31854</c:v>
                </c:pt>
                <c:pt idx="2689">
                  <c:v>31855</c:v>
                </c:pt>
                <c:pt idx="2690">
                  <c:v>31856</c:v>
                </c:pt>
                <c:pt idx="2691">
                  <c:v>31859</c:v>
                </c:pt>
                <c:pt idx="2692">
                  <c:v>31860</c:v>
                </c:pt>
                <c:pt idx="2693">
                  <c:v>31861</c:v>
                </c:pt>
                <c:pt idx="2694">
                  <c:v>31862</c:v>
                </c:pt>
                <c:pt idx="2695">
                  <c:v>31863</c:v>
                </c:pt>
                <c:pt idx="2696">
                  <c:v>31866</c:v>
                </c:pt>
                <c:pt idx="2697">
                  <c:v>31867</c:v>
                </c:pt>
                <c:pt idx="2698">
                  <c:v>31868</c:v>
                </c:pt>
                <c:pt idx="2699">
                  <c:v>31869</c:v>
                </c:pt>
                <c:pt idx="2700">
                  <c:v>31870</c:v>
                </c:pt>
                <c:pt idx="2701">
                  <c:v>31873</c:v>
                </c:pt>
                <c:pt idx="2702">
                  <c:v>31874</c:v>
                </c:pt>
                <c:pt idx="2703">
                  <c:v>31875</c:v>
                </c:pt>
                <c:pt idx="2704">
                  <c:v>31876</c:v>
                </c:pt>
                <c:pt idx="2705">
                  <c:v>31877</c:v>
                </c:pt>
                <c:pt idx="2706">
                  <c:v>31880</c:v>
                </c:pt>
                <c:pt idx="2707">
                  <c:v>31881</c:v>
                </c:pt>
                <c:pt idx="2708">
                  <c:v>31882</c:v>
                </c:pt>
                <c:pt idx="2709">
                  <c:v>31883</c:v>
                </c:pt>
                <c:pt idx="2710">
                  <c:v>31887</c:v>
                </c:pt>
                <c:pt idx="2711">
                  <c:v>31888</c:v>
                </c:pt>
                <c:pt idx="2712">
                  <c:v>31889</c:v>
                </c:pt>
                <c:pt idx="2713">
                  <c:v>31890</c:v>
                </c:pt>
                <c:pt idx="2714">
                  <c:v>31891</c:v>
                </c:pt>
                <c:pt idx="2715">
                  <c:v>31894</c:v>
                </c:pt>
                <c:pt idx="2716">
                  <c:v>31895</c:v>
                </c:pt>
                <c:pt idx="2717">
                  <c:v>31896</c:v>
                </c:pt>
                <c:pt idx="2718">
                  <c:v>31897</c:v>
                </c:pt>
                <c:pt idx="2719">
                  <c:v>31898</c:v>
                </c:pt>
                <c:pt idx="2720">
                  <c:v>31901</c:v>
                </c:pt>
                <c:pt idx="2721">
                  <c:v>31902</c:v>
                </c:pt>
                <c:pt idx="2722">
                  <c:v>31903</c:v>
                </c:pt>
                <c:pt idx="2723">
                  <c:v>31904</c:v>
                </c:pt>
                <c:pt idx="2724">
                  <c:v>31905</c:v>
                </c:pt>
                <c:pt idx="2725">
                  <c:v>31908</c:v>
                </c:pt>
                <c:pt idx="2726">
                  <c:v>31909</c:v>
                </c:pt>
                <c:pt idx="2727">
                  <c:v>31910</c:v>
                </c:pt>
                <c:pt idx="2728">
                  <c:v>31911</c:v>
                </c:pt>
                <c:pt idx="2729">
                  <c:v>31912</c:v>
                </c:pt>
                <c:pt idx="2730">
                  <c:v>31915</c:v>
                </c:pt>
                <c:pt idx="2731">
                  <c:v>31916</c:v>
                </c:pt>
                <c:pt idx="2732">
                  <c:v>31917</c:v>
                </c:pt>
                <c:pt idx="2733">
                  <c:v>31918</c:v>
                </c:pt>
                <c:pt idx="2734">
                  <c:v>31919</c:v>
                </c:pt>
                <c:pt idx="2735">
                  <c:v>31923</c:v>
                </c:pt>
                <c:pt idx="2736">
                  <c:v>31924</c:v>
                </c:pt>
                <c:pt idx="2737">
                  <c:v>31925</c:v>
                </c:pt>
                <c:pt idx="2738">
                  <c:v>31926</c:v>
                </c:pt>
                <c:pt idx="2739">
                  <c:v>31929</c:v>
                </c:pt>
                <c:pt idx="2740">
                  <c:v>31930</c:v>
                </c:pt>
                <c:pt idx="2741">
                  <c:v>31931</c:v>
                </c:pt>
                <c:pt idx="2742">
                  <c:v>31932</c:v>
                </c:pt>
                <c:pt idx="2743">
                  <c:v>31933</c:v>
                </c:pt>
                <c:pt idx="2744">
                  <c:v>31936</c:v>
                </c:pt>
                <c:pt idx="2745">
                  <c:v>31937</c:v>
                </c:pt>
                <c:pt idx="2746">
                  <c:v>31938</c:v>
                </c:pt>
                <c:pt idx="2747">
                  <c:v>31939</c:v>
                </c:pt>
                <c:pt idx="2748">
                  <c:v>31940</c:v>
                </c:pt>
                <c:pt idx="2749">
                  <c:v>31943</c:v>
                </c:pt>
                <c:pt idx="2750">
                  <c:v>31944</c:v>
                </c:pt>
                <c:pt idx="2751">
                  <c:v>31945</c:v>
                </c:pt>
                <c:pt idx="2752">
                  <c:v>31946</c:v>
                </c:pt>
                <c:pt idx="2753">
                  <c:v>31947</c:v>
                </c:pt>
                <c:pt idx="2754">
                  <c:v>31950</c:v>
                </c:pt>
                <c:pt idx="2755">
                  <c:v>31951</c:v>
                </c:pt>
                <c:pt idx="2756">
                  <c:v>31952</c:v>
                </c:pt>
                <c:pt idx="2757">
                  <c:v>31953</c:v>
                </c:pt>
                <c:pt idx="2758">
                  <c:v>31954</c:v>
                </c:pt>
                <c:pt idx="2759">
                  <c:v>31957</c:v>
                </c:pt>
                <c:pt idx="2760">
                  <c:v>31958</c:v>
                </c:pt>
                <c:pt idx="2761">
                  <c:v>31959</c:v>
                </c:pt>
                <c:pt idx="2762">
                  <c:v>31960</c:v>
                </c:pt>
                <c:pt idx="2763">
                  <c:v>31964</c:v>
                </c:pt>
                <c:pt idx="2764">
                  <c:v>31965</c:v>
                </c:pt>
                <c:pt idx="2765">
                  <c:v>31966</c:v>
                </c:pt>
                <c:pt idx="2766">
                  <c:v>31967</c:v>
                </c:pt>
                <c:pt idx="2767">
                  <c:v>31968</c:v>
                </c:pt>
                <c:pt idx="2768">
                  <c:v>31971</c:v>
                </c:pt>
                <c:pt idx="2769">
                  <c:v>31972</c:v>
                </c:pt>
                <c:pt idx="2770">
                  <c:v>31973</c:v>
                </c:pt>
                <c:pt idx="2771">
                  <c:v>31974</c:v>
                </c:pt>
                <c:pt idx="2772">
                  <c:v>31975</c:v>
                </c:pt>
                <c:pt idx="2773">
                  <c:v>31978</c:v>
                </c:pt>
                <c:pt idx="2774">
                  <c:v>31979</c:v>
                </c:pt>
                <c:pt idx="2775">
                  <c:v>31980</c:v>
                </c:pt>
                <c:pt idx="2776">
                  <c:v>31981</c:v>
                </c:pt>
                <c:pt idx="2777">
                  <c:v>31982</c:v>
                </c:pt>
                <c:pt idx="2778">
                  <c:v>31985</c:v>
                </c:pt>
                <c:pt idx="2779">
                  <c:v>31986</c:v>
                </c:pt>
                <c:pt idx="2780">
                  <c:v>31987</c:v>
                </c:pt>
                <c:pt idx="2781">
                  <c:v>31988</c:v>
                </c:pt>
                <c:pt idx="2782">
                  <c:v>31989</c:v>
                </c:pt>
                <c:pt idx="2783">
                  <c:v>31992</c:v>
                </c:pt>
                <c:pt idx="2784">
                  <c:v>31993</c:v>
                </c:pt>
                <c:pt idx="2785">
                  <c:v>31994</c:v>
                </c:pt>
                <c:pt idx="2786">
                  <c:v>31995</c:v>
                </c:pt>
                <c:pt idx="2787">
                  <c:v>31996</c:v>
                </c:pt>
                <c:pt idx="2788">
                  <c:v>31999</c:v>
                </c:pt>
                <c:pt idx="2789">
                  <c:v>32000</c:v>
                </c:pt>
                <c:pt idx="2790">
                  <c:v>32001</c:v>
                </c:pt>
                <c:pt idx="2791">
                  <c:v>32002</c:v>
                </c:pt>
                <c:pt idx="2792">
                  <c:v>32003</c:v>
                </c:pt>
                <c:pt idx="2793">
                  <c:v>32006</c:v>
                </c:pt>
                <c:pt idx="2794">
                  <c:v>32007</c:v>
                </c:pt>
                <c:pt idx="2795">
                  <c:v>32008</c:v>
                </c:pt>
                <c:pt idx="2796">
                  <c:v>32009</c:v>
                </c:pt>
                <c:pt idx="2797">
                  <c:v>32010</c:v>
                </c:pt>
                <c:pt idx="2798">
                  <c:v>32013</c:v>
                </c:pt>
                <c:pt idx="2799">
                  <c:v>32014</c:v>
                </c:pt>
                <c:pt idx="2800">
                  <c:v>32015</c:v>
                </c:pt>
                <c:pt idx="2801">
                  <c:v>32016</c:v>
                </c:pt>
                <c:pt idx="2802">
                  <c:v>32017</c:v>
                </c:pt>
                <c:pt idx="2803">
                  <c:v>32020</c:v>
                </c:pt>
                <c:pt idx="2804">
                  <c:v>32021</c:v>
                </c:pt>
                <c:pt idx="2805">
                  <c:v>32022</c:v>
                </c:pt>
                <c:pt idx="2806">
                  <c:v>32023</c:v>
                </c:pt>
                <c:pt idx="2807">
                  <c:v>32024</c:v>
                </c:pt>
                <c:pt idx="2808">
                  <c:v>32028</c:v>
                </c:pt>
                <c:pt idx="2809">
                  <c:v>32029</c:v>
                </c:pt>
                <c:pt idx="2810">
                  <c:v>32030</c:v>
                </c:pt>
                <c:pt idx="2811">
                  <c:v>32031</c:v>
                </c:pt>
                <c:pt idx="2812">
                  <c:v>32034</c:v>
                </c:pt>
                <c:pt idx="2813">
                  <c:v>32035</c:v>
                </c:pt>
                <c:pt idx="2814">
                  <c:v>32036</c:v>
                </c:pt>
                <c:pt idx="2815">
                  <c:v>32037</c:v>
                </c:pt>
                <c:pt idx="2816">
                  <c:v>32038</c:v>
                </c:pt>
                <c:pt idx="2817">
                  <c:v>32041</c:v>
                </c:pt>
                <c:pt idx="2818">
                  <c:v>32042</c:v>
                </c:pt>
                <c:pt idx="2819">
                  <c:v>32043</c:v>
                </c:pt>
                <c:pt idx="2820">
                  <c:v>32044</c:v>
                </c:pt>
                <c:pt idx="2821">
                  <c:v>32045</c:v>
                </c:pt>
                <c:pt idx="2822">
                  <c:v>32048</c:v>
                </c:pt>
                <c:pt idx="2823">
                  <c:v>32049</c:v>
                </c:pt>
                <c:pt idx="2824">
                  <c:v>32050</c:v>
                </c:pt>
                <c:pt idx="2825">
                  <c:v>32051</c:v>
                </c:pt>
                <c:pt idx="2826">
                  <c:v>32052</c:v>
                </c:pt>
                <c:pt idx="2827">
                  <c:v>32055</c:v>
                </c:pt>
                <c:pt idx="2828">
                  <c:v>32056</c:v>
                </c:pt>
                <c:pt idx="2829">
                  <c:v>32057</c:v>
                </c:pt>
                <c:pt idx="2830">
                  <c:v>32058</c:v>
                </c:pt>
                <c:pt idx="2831">
                  <c:v>32059</c:v>
                </c:pt>
                <c:pt idx="2832">
                  <c:v>32063</c:v>
                </c:pt>
                <c:pt idx="2833">
                  <c:v>32064</c:v>
                </c:pt>
                <c:pt idx="2834">
                  <c:v>32065</c:v>
                </c:pt>
                <c:pt idx="2835">
                  <c:v>32066</c:v>
                </c:pt>
                <c:pt idx="2836">
                  <c:v>32069</c:v>
                </c:pt>
                <c:pt idx="2837">
                  <c:v>32070</c:v>
                </c:pt>
                <c:pt idx="2838">
                  <c:v>32071</c:v>
                </c:pt>
                <c:pt idx="2839">
                  <c:v>32072</c:v>
                </c:pt>
                <c:pt idx="2840">
                  <c:v>32073</c:v>
                </c:pt>
                <c:pt idx="2841">
                  <c:v>32076</c:v>
                </c:pt>
                <c:pt idx="2842">
                  <c:v>32077</c:v>
                </c:pt>
                <c:pt idx="2843">
                  <c:v>32078</c:v>
                </c:pt>
                <c:pt idx="2844">
                  <c:v>32079</c:v>
                </c:pt>
                <c:pt idx="2845">
                  <c:v>32080</c:v>
                </c:pt>
                <c:pt idx="2846">
                  <c:v>32083</c:v>
                </c:pt>
                <c:pt idx="2847">
                  <c:v>32084</c:v>
                </c:pt>
                <c:pt idx="2848">
                  <c:v>32085</c:v>
                </c:pt>
                <c:pt idx="2849">
                  <c:v>32086</c:v>
                </c:pt>
                <c:pt idx="2850">
                  <c:v>32087</c:v>
                </c:pt>
                <c:pt idx="2851">
                  <c:v>32090</c:v>
                </c:pt>
                <c:pt idx="2852">
                  <c:v>32091</c:v>
                </c:pt>
                <c:pt idx="2853">
                  <c:v>32093</c:v>
                </c:pt>
                <c:pt idx="2854">
                  <c:v>32094</c:v>
                </c:pt>
                <c:pt idx="2855">
                  <c:v>32097</c:v>
                </c:pt>
                <c:pt idx="2856">
                  <c:v>32098</c:v>
                </c:pt>
                <c:pt idx="2857">
                  <c:v>32099</c:v>
                </c:pt>
                <c:pt idx="2858">
                  <c:v>32100</c:v>
                </c:pt>
                <c:pt idx="2859">
                  <c:v>32101</c:v>
                </c:pt>
                <c:pt idx="2860">
                  <c:v>32104</c:v>
                </c:pt>
                <c:pt idx="2861">
                  <c:v>32105</c:v>
                </c:pt>
                <c:pt idx="2862">
                  <c:v>32106</c:v>
                </c:pt>
                <c:pt idx="2863">
                  <c:v>32108</c:v>
                </c:pt>
                <c:pt idx="2864">
                  <c:v>32111</c:v>
                </c:pt>
                <c:pt idx="2865">
                  <c:v>32112</c:v>
                </c:pt>
                <c:pt idx="2866">
                  <c:v>32113</c:v>
                </c:pt>
                <c:pt idx="2867">
                  <c:v>32114</c:v>
                </c:pt>
                <c:pt idx="2868">
                  <c:v>32115</c:v>
                </c:pt>
                <c:pt idx="2869">
                  <c:v>32118</c:v>
                </c:pt>
                <c:pt idx="2870">
                  <c:v>32119</c:v>
                </c:pt>
                <c:pt idx="2871">
                  <c:v>32120</c:v>
                </c:pt>
                <c:pt idx="2872">
                  <c:v>32121</c:v>
                </c:pt>
                <c:pt idx="2873">
                  <c:v>32122</c:v>
                </c:pt>
                <c:pt idx="2874">
                  <c:v>32125</c:v>
                </c:pt>
                <c:pt idx="2875">
                  <c:v>32126</c:v>
                </c:pt>
                <c:pt idx="2876">
                  <c:v>32127</c:v>
                </c:pt>
                <c:pt idx="2877">
                  <c:v>32128</c:v>
                </c:pt>
                <c:pt idx="2878">
                  <c:v>32129</c:v>
                </c:pt>
                <c:pt idx="2879">
                  <c:v>32132</c:v>
                </c:pt>
                <c:pt idx="2880">
                  <c:v>32133</c:v>
                </c:pt>
                <c:pt idx="2881">
                  <c:v>32134</c:v>
                </c:pt>
                <c:pt idx="2882">
                  <c:v>32135</c:v>
                </c:pt>
                <c:pt idx="2883">
                  <c:v>32139</c:v>
                </c:pt>
                <c:pt idx="2884">
                  <c:v>32140</c:v>
                </c:pt>
                <c:pt idx="2885">
                  <c:v>32141</c:v>
                </c:pt>
                <c:pt idx="2886">
                  <c:v>32142</c:v>
                </c:pt>
                <c:pt idx="2887">
                  <c:v>32146</c:v>
                </c:pt>
                <c:pt idx="2888">
                  <c:v>32147</c:v>
                </c:pt>
                <c:pt idx="2889">
                  <c:v>32148</c:v>
                </c:pt>
                <c:pt idx="2890">
                  <c:v>32149</c:v>
                </c:pt>
                <c:pt idx="2891">
                  <c:v>32150</c:v>
                </c:pt>
                <c:pt idx="2892">
                  <c:v>32153</c:v>
                </c:pt>
                <c:pt idx="2893">
                  <c:v>32154</c:v>
                </c:pt>
                <c:pt idx="2894">
                  <c:v>32155</c:v>
                </c:pt>
                <c:pt idx="2895">
                  <c:v>32156</c:v>
                </c:pt>
                <c:pt idx="2896">
                  <c:v>32157</c:v>
                </c:pt>
                <c:pt idx="2897">
                  <c:v>32161</c:v>
                </c:pt>
                <c:pt idx="2898">
                  <c:v>32162</c:v>
                </c:pt>
                <c:pt idx="2899">
                  <c:v>32163</c:v>
                </c:pt>
                <c:pt idx="2900">
                  <c:v>32164</c:v>
                </c:pt>
                <c:pt idx="2901">
                  <c:v>32167</c:v>
                </c:pt>
                <c:pt idx="2902">
                  <c:v>32168</c:v>
                </c:pt>
                <c:pt idx="2903">
                  <c:v>32169</c:v>
                </c:pt>
                <c:pt idx="2904">
                  <c:v>32170</c:v>
                </c:pt>
                <c:pt idx="2905">
                  <c:v>32171</c:v>
                </c:pt>
                <c:pt idx="2906">
                  <c:v>32174</c:v>
                </c:pt>
                <c:pt idx="2907">
                  <c:v>32175</c:v>
                </c:pt>
                <c:pt idx="2908">
                  <c:v>32176</c:v>
                </c:pt>
                <c:pt idx="2909">
                  <c:v>32177</c:v>
                </c:pt>
                <c:pt idx="2910">
                  <c:v>32178</c:v>
                </c:pt>
                <c:pt idx="2911">
                  <c:v>32181</c:v>
                </c:pt>
                <c:pt idx="2912">
                  <c:v>32182</c:v>
                </c:pt>
                <c:pt idx="2913">
                  <c:v>32183</c:v>
                </c:pt>
                <c:pt idx="2914">
                  <c:v>32184</c:v>
                </c:pt>
                <c:pt idx="2915">
                  <c:v>32185</c:v>
                </c:pt>
                <c:pt idx="2916">
                  <c:v>32189</c:v>
                </c:pt>
                <c:pt idx="2917">
                  <c:v>32190</c:v>
                </c:pt>
                <c:pt idx="2918">
                  <c:v>32191</c:v>
                </c:pt>
                <c:pt idx="2919">
                  <c:v>32192</c:v>
                </c:pt>
                <c:pt idx="2920">
                  <c:v>32195</c:v>
                </c:pt>
                <c:pt idx="2921">
                  <c:v>32196</c:v>
                </c:pt>
                <c:pt idx="2922">
                  <c:v>32197</c:v>
                </c:pt>
                <c:pt idx="2923">
                  <c:v>32198</c:v>
                </c:pt>
                <c:pt idx="2924">
                  <c:v>32199</c:v>
                </c:pt>
                <c:pt idx="2925">
                  <c:v>32202</c:v>
                </c:pt>
                <c:pt idx="2926">
                  <c:v>32203</c:v>
                </c:pt>
                <c:pt idx="2927">
                  <c:v>32204</c:v>
                </c:pt>
                <c:pt idx="2928">
                  <c:v>32205</c:v>
                </c:pt>
                <c:pt idx="2929">
                  <c:v>32206</c:v>
                </c:pt>
                <c:pt idx="2930">
                  <c:v>32209</c:v>
                </c:pt>
                <c:pt idx="2931">
                  <c:v>32210</c:v>
                </c:pt>
                <c:pt idx="2932">
                  <c:v>32211</c:v>
                </c:pt>
                <c:pt idx="2933">
                  <c:v>32212</c:v>
                </c:pt>
                <c:pt idx="2934">
                  <c:v>32213</c:v>
                </c:pt>
                <c:pt idx="2935">
                  <c:v>32216</c:v>
                </c:pt>
                <c:pt idx="2936">
                  <c:v>32217</c:v>
                </c:pt>
                <c:pt idx="2937">
                  <c:v>32218</c:v>
                </c:pt>
                <c:pt idx="2938">
                  <c:v>32219</c:v>
                </c:pt>
                <c:pt idx="2939">
                  <c:v>32220</c:v>
                </c:pt>
                <c:pt idx="2940">
                  <c:v>32223</c:v>
                </c:pt>
                <c:pt idx="2941">
                  <c:v>32224</c:v>
                </c:pt>
                <c:pt idx="2942">
                  <c:v>32225</c:v>
                </c:pt>
                <c:pt idx="2943">
                  <c:v>32226</c:v>
                </c:pt>
                <c:pt idx="2944">
                  <c:v>32227</c:v>
                </c:pt>
                <c:pt idx="2945">
                  <c:v>32230</c:v>
                </c:pt>
                <c:pt idx="2946">
                  <c:v>32231</c:v>
                </c:pt>
                <c:pt idx="2947">
                  <c:v>32232</c:v>
                </c:pt>
                <c:pt idx="2948">
                  <c:v>32233</c:v>
                </c:pt>
                <c:pt idx="2949">
                  <c:v>32237</c:v>
                </c:pt>
                <c:pt idx="2950">
                  <c:v>32238</c:v>
                </c:pt>
                <c:pt idx="2951">
                  <c:v>32239</c:v>
                </c:pt>
                <c:pt idx="2952">
                  <c:v>32240</c:v>
                </c:pt>
                <c:pt idx="2953">
                  <c:v>32241</c:v>
                </c:pt>
                <c:pt idx="2954">
                  <c:v>32244</c:v>
                </c:pt>
                <c:pt idx="2955">
                  <c:v>32245</c:v>
                </c:pt>
                <c:pt idx="2956">
                  <c:v>32246</c:v>
                </c:pt>
                <c:pt idx="2957">
                  <c:v>32247</c:v>
                </c:pt>
                <c:pt idx="2958">
                  <c:v>32248</c:v>
                </c:pt>
                <c:pt idx="2959">
                  <c:v>32251</c:v>
                </c:pt>
                <c:pt idx="2960">
                  <c:v>32252</c:v>
                </c:pt>
                <c:pt idx="2961">
                  <c:v>32253</c:v>
                </c:pt>
                <c:pt idx="2962">
                  <c:v>32254</c:v>
                </c:pt>
                <c:pt idx="2963">
                  <c:v>32255</c:v>
                </c:pt>
                <c:pt idx="2964">
                  <c:v>32258</c:v>
                </c:pt>
                <c:pt idx="2965">
                  <c:v>32259</c:v>
                </c:pt>
                <c:pt idx="2966">
                  <c:v>32260</c:v>
                </c:pt>
                <c:pt idx="2967">
                  <c:v>32261</c:v>
                </c:pt>
                <c:pt idx="2968">
                  <c:v>32262</c:v>
                </c:pt>
                <c:pt idx="2969">
                  <c:v>32265</c:v>
                </c:pt>
                <c:pt idx="2970">
                  <c:v>32266</c:v>
                </c:pt>
                <c:pt idx="2971">
                  <c:v>32267</c:v>
                </c:pt>
                <c:pt idx="2972">
                  <c:v>32268</c:v>
                </c:pt>
                <c:pt idx="2973">
                  <c:v>32269</c:v>
                </c:pt>
                <c:pt idx="2974">
                  <c:v>32272</c:v>
                </c:pt>
                <c:pt idx="2975">
                  <c:v>32273</c:v>
                </c:pt>
                <c:pt idx="2976">
                  <c:v>32274</c:v>
                </c:pt>
                <c:pt idx="2977">
                  <c:v>32275</c:v>
                </c:pt>
                <c:pt idx="2978">
                  <c:v>32276</c:v>
                </c:pt>
                <c:pt idx="2979">
                  <c:v>32279</c:v>
                </c:pt>
                <c:pt idx="2980">
                  <c:v>32280</c:v>
                </c:pt>
                <c:pt idx="2981">
                  <c:v>32281</c:v>
                </c:pt>
                <c:pt idx="2982">
                  <c:v>32282</c:v>
                </c:pt>
                <c:pt idx="2983">
                  <c:v>32283</c:v>
                </c:pt>
                <c:pt idx="2984">
                  <c:v>32286</c:v>
                </c:pt>
                <c:pt idx="2985">
                  <c:v>32287</c:v>
                </c:pt>
                <c:pt idx="2986">
                  <c:v>32288</c:v>
                </c:pt>
                <c:pt idx="2987">
                  <c:v>32289</c:v>
                </c:pt>
                <c:pt idx="2988">
                  <c:v>32290</c:v>
                </c:pt>
                <c:pt idx="2989">
                  <c:v>32294</c:v>
                </c:pt>
                <c:pt idx="2990">
                  <c:v>32295</c:v>
                </c:pt>
                <c:pt idx="2991">
                  <c:v>32296</c:v>
                </c:pt>
                <c:pt idx="2992">
                  <c:v>32297</c:v>
                </c:pt>
                <c:pt idx="2993">
                  <c:v>32300</c:v>
                </c:pt>
                <c:pt idx="2994">
                  <c:v>32301</c:v>
                </c:pt>
                <c:pt idx="2995">
                  <c:v>32302</c:v>
                </c:pt>
                <c:pt idx="2996">
                  <c:v>32303</c:v>
                </c:pt>
                <c:pt idx="2997">
                  <c:v>32304</c:v>
                </c:pt>
                <c:pt idx="2998">
                  <c:v>32307</c:v>
                </c:pt>
                <c:pt idx="2999">
                  <c:v>32308</c:v>
                </c:pt>
                <c:pt idx="3000">
                  <c:v>32309</c:v>
                </c:pt>
                <c:pt idx="3001">
                  <c:v>32310</c:v>
                </c:pt>
                <c:pt idx="3002">
                  <c:v>32311</c:v>
                </c:pt>
                <c:pt idx="3003">
                  <c:v>32314</c:v>
                </c:pt>
                <c:pt idx="3004">
                  <c:v>32315</c:v>
                </c:pt>
                <c:pt idx="3005">
                  <c:v>32316</c:v>
                </c:pt>
                <c:pt idx="3006">
                  <c:v>32317</c:v>
                </c:pt>
                <c:pt idx="3007">
                  <c:v>32318</c:v>
                </c:pt>
                <c:pt idx="3008">
                  <c:v>32321</c:v>
                </c:pt>
                <c:pt idx="3009">
                  <c:v>32322</c:v>
                </c:pt>
                <c:pt idx="3010">
                  <c:v>32323</c:v>
                </c:pt>
                <c:pt idx="3011">
                  <c:v>32324</c:v>
                </c:pt>
                <c:pt idx="3012">
                  <c:v>32325</c:v>
                </c:pt>
                <c:pt idx="3013">
                  <c:v>32329</c:v>
                </c:pt>
                <c:pt idx="3014">
                  <c:v>32330</c:v>
                </c:pt>
                <c:pt idx="3015">
                  <c:v>32331</c:v>
                </c:pt>
                <c:pt idx="3016">
                  <c:v>32332</c:v>
                </c:pt>
                <c:pt idx="3017">
                  <c:v>32335</c:v>
                </c:pt>
                <c:pt idx="3018">
                  <c:v>32336</c:v>
                </c:pt>
                <c:pt idx="3019">
                  <c:v>32337</c:v>
                </c:pt>
                <c:pt idx="3020">
                  <c:v>32338</c:v>
                </c:pt>
                <c:pt idx="3021">
                  <c:v>32339</c:v>
                </c:pt>
                <c:pt idx="3022">
                  <c:v>32342</c:v>
                </c:pt>
                <c:pt idx="3023">
                  <c:v>32343</c:v>
                </c:pt>
                <c:pt idx="3024">
                  <c:v>32344</c:v>
                </c:pt>
                <c:pt idx="3025">
                  <c:v>32345</c:v>
                </c:pt>
                <c:pt idx="3026">
                  <c:v>32346</c:v>
                </c:pt>
                <c:pt idx="3027">
                  <c:v>32349</c:v>
                </c:pt>
                <c:pt idx="3028">
                  <c:v>32350</c:v>
                </c:pt>
                <c:pt idx="3029">
                  <c:v>32351</c:v>
                </c:pt>
                <c:pt idx="3030">
                  <c:v>32352</c:v>
                </c:pt>
                <c:pt idx="3031">
                  <c:v>32353</c:v>
                </c:pt>
                <c:pt idx="3032">
                  <c:v>32356</c:v>
                </c:pt>
                <c:pt idx="3033">
                  <c:v>32357</c:v>
                </c:pt>
                <c:pt idx="3034">
                  <c:v>32358</c:v>
                </c:pt>
                <c:pt idx="3035">
                  <c:v>32359</c:v>
                </c:pt>
                <c:pt idx="3036">
                  <c:v>32360</c:v>
                </c:pt>
                <c:pt idx="3037">
                  <c:v>32363</c:v>
                </c:pt>
                <c:pt idx="3038">
                  <c:v>32364</c:v>
                </c:pt>
                <c:pt idx="3039">
                  <c:v>32365</c:v>
                </c:pt>
                <c:pt idx="3040">
                  <c:v>32366</c:v>
                </c:pt>
                <c:pt idx="3041">
                  <c:v>32367</c:v>
                </c:pt>
                <c:pt idx="3042">
                  <c:v>32370</c:v>
                </c:pt>
                <c:pt idx="3043">
                  <c:v>32371</c:v>
                </c:pt>
                <c:pt idx="3044">
                  <c:v>32372</c:v>
                </c:pt>
                <c:pt idx="3045">
                  <c:v>32373</c:v>
                </c:pt>
                <c:pt idx="3046">
                  <c:v>32374</c:v>
                </c:pt>
                <c:pt idx="3047">
                  <c:v>32377</c:v>
                </c:pt>
                <c:pt idx="3048">
                  <c:v>32378</c:v>
                </c:pt>
                <c:pt idx="3049">
                  <c:v>32379</c:v>
                </c:pt>
                <c:pt idx="3050">
                  <c:v>32380</c:v>
                </c:pt>
                <c:pt idx="3051">
                  <c:v>32381</c:v>
                </c:pt>
                <c:pt idx="3052">
                  <c:v>32384</c:v>
                </c:pt>
                <c:pt idx="3053">
                  <c:v>32385</c:v>
                </c:pt>
                <c:pt idx="3054">
                  <c:v>32386</c:v>
                </c:pt>
                <c:pt idx="3055">
                  <c:v>32387</c:v>
                </c:pt>
                <c:pt idx="3056">
                  <c:v>32388</c:v>
                </c:pt>
                <c:pt idx="3057">
                  <c:v>32392</c:v>
                </c:pt>
                <c:pt idx="3058">
                  <c:v>32393</c:v>
                </c:pt>
                <c:pt idx="3059">
                  <c:v>32394</c:v>
                </c:pt>
                <c:pt idx="3060">
                  <c:v>32395</c:v>
                </c:pt>
                <c:pt idx="3061">
                  <c:v>32398</c:v>
                </c:pt>
                <c:pt idx="3062">
                  <c:v>32399</c:v>
                </c:pt>
                <c:pt idx="3063">
                  <c:v>32400</c:v>
                </c:pt>
                <c:pt idx="3064">
                  <c:v>32401</c:v>
                </c:pt>
                <c:pt idx="3065">
                  <c:v>32402</c:v>
                </c:pt>
                <c:pt idx="3066">
                  <c:v>32405</c:v>
                </c:pt>
                <c:pt idx="3067">
                  <c:v>32406</c:v>
                </c:pt>
                <c:pt idx="3068">
                  <c:v>32407</c:v>
                </c:pt>
                <c:pt idx="3069">
                  <c:v>32408</c:v>
                </c:pt>
                <c:pt idx="3070">
                  <c:v>32409</c:v>
                </c:pt>
                <c:pt idx="3071">
                  <c:v>32412</c:v>
                </c:pt>
                <c:pt idx="3072">
                  <c:v>32413</c:v>
                </c:pt>
                <c:pt idx="3073">
                  <c:v>32414</c:v>
                </c:pt>
                <c:pt idx="3074">
                  <c:v>32415</c:v>
                </c:pt>
                <c:pt idx="3075">
                  <c:v>32416</c:v>
                </c:pt>
                <c:pt idx="3076">
                  <c:v>32419</c:v>
                </c:pt>
                <c:pt idx="3077">
                  <c:v>32420</c:v>
                </c:pt>
                <c:pt idx="3078">
                  <c:v>32421</c:v>
                </c:pt>
                <c:pt idx="3079">
                  <c:v>32422</c:v>
                </c:pt>
                <c:pt idx="3080">
                  <c:v>32423</c:v>
                </c:pt>
                <c:pt idx="3081">
                  <c:v>32427</c:v>
                </c:pt>
                <c:pt idx="3082">
                  <c:v>32428</c:v>
                </c:pt>
                <c:pt idx="3083">
                  <c:v>32429</c:v>
                </c:pt>
                <c:pt idx="3084">
                  <c:v>32430</c:v>
                </c:pt>
                <c:pt idx="3085">
                  <c:v>32433</c:v>
                </c:pt>
                <c:pt idx="3086">
                  <c:v>32434</c:v>
                </c:pt>
                <c:pt idx="3087">
                  <c:v>32435</c:v>
                </c:pt>
                <c:pt idx="3088">
                  <c:v>32436</c:v>
                </c:pt>
                <c:pt idx="3089">
                  <c:v>32437</c:v>
                </c:pt>
                <c:pt idx="3090">
                  <c:v>32440</c:v>
                </c:pt>
                <c:pt idx="3091">
                  <c:v>32441</c:v>
                </c:pt>
                <c:pt idx="3092">
                  <c:v>32442</c:v>
                </c:pt>
                <c:pt idx="3093">
                  <c:v>32443</c:v>
                </c:pt>
                <c:pt idx="3094">
                  <c:v>32444</c:v>
                </c:pt>
                <c:pt idx="3095">
                  <c:v>32447</c:v>
                </c:pt>
                <c:pt idx="3096">
                  <c:v>32448</c:v>
                </c:pt>
                <c:pt idx="3097">
                  <c:v>32449</c:v>
                </c:pt>
                <c:pt idx="3098">
                  <c:v>32450</c:v>
                </c:pt>
                <c:pt idx="3099">
                  <c:v>32451</c:v>
                </c:pt>
                <c:pt idx="3100">
                  <c:v>32454</c:v>
                </c:pt>
                <c:pt idx="3101">
                  <c:v>32455</c:v>
                </c:pt>
                <c:pt idx="3102">
                  <c:v>32456</c:v>
                </c:pt>
                <c:pt idx="3103">
                  <c:v>32457</c:v>
                </c:pt>
                <c:pt idx="3104">
                  <c:v>32461</c:v>
                </c:pt>
                <c:pt idx="3105">
                  <c:v>32462</c:v>
                </c:pt>
                <c:pt idx="3106">
                  <c:v>32463</c:v>
                </c:pt>
                <c:pt idx="3107">
                  <c:v>32464</c:v>
                </c:pt>
                <c:pt idx="3108">
                  <c:v>32465</c:v>
                </c:pt>
                <c:pt idx="3109">
                  <c:v>32468</c:v>
                </c:pt>
                <c:pt idx="3110">
                  <c:v>32469</c:v>
                </c:pt>
                <c:pt idx="3111">
                  <c:v>32470</c:v>
                </c:pt>
                <c:pt idx="3112">
                  <c:v>32472</c:v>
                </c:pt>
                <c:pt idx="3113">
                  <c:v>32475</c:v>
                </c:pt>
                <c:pt idx="3114">
                  <c:v>32476</c:v>
                </c:pt>
                <c:pt idx="3115">
                  <c:v>32477</c:v>
                </c:pt>
                <c:pt idx="3116">
                  <c:v>32478</c:v>
                </c:pt>
                <c:pt idx="3117">
                  <c:v>32479</c:v>
                </c:pt>
                <c:pt idx="3118">
                  <c:v>32482</c:v>
                </c:pt>
                <c:pt idx="3119">
                  <c:v>32483</c:v>
                </c:pt>
                <c:pt idx="3120">
                  <c:v>32484</c:v>
                </c:pt>
                <c:pt idx="3121">
                  <c:v>32485</c:v>
                </c:pt>
                <c:pt idx="3122">
                  <c:v>32486</c:v>
                </c:pt>
                <c:pt idx="3123">
                  <c:v>32489</c:v>
                </c:pt>
                <c:pt idx="3124">
                  <c:v>32490</c:v>
                </c:pt>
                <c:pt idx="3125">
                  <c:v>32491</c:v>
                </c:pt>
                <c:pt idx="3126">
                  <c:v>32492</c:v>
                </c:pt>
                <c:pt idx="3127">
                  <c:v>32493</c:v>
                </c:pt>
                <c:pt idx="3128">
                  <c:v>32496</c:v>
                </c:pt>
                <c:pt idx="3129">
                  <c:v>32497</c:v>
                </c:pt>
                <c:pt idx="3130">
                  <c:v>32498</c:v>
                </c:pt>
                <c:pt idx="3131">
                  <c:v>32499</c:v>
                </c:pt>
                <c:pt idx="3132">
                  <c:v>32500</c:v>
                </c:pt>
                <c:pt idx="3133">
                  <c:v>32504</c:v>
                </c:pt>
                <c:pt idx="3134">
                  <c:v>32505</c:v>
                </c:pt>
                <c:pt idx="3135">
                  <c:v>32506</c:v>
                </c:pt>
                <c:pt idx="3136">
                  <c:v>32507</c:v>
                </c:pt>
                <c:pt idx="3137">
                  <c:v>32511</c:v>
                </c:pt>
                <c:pt idx="3138">
                  <c:v>32512</c:v>
                </c:pt>
                <c:pt idx="3139">
                  <c:v>32513</c:v>
                </c:pt>
                <c:pt idx="3140">
                  <c:v>32514</c:v>
                </c:pt>
                <c:pt idx="3141">
                  <c:v>32517</c:v>
                </c:pt>
                <c:pt idx="3142">
                  <c:v>32518</c:v>
                </c:pt>
                <c:pt idx="3143">
                  <c:v>32519</c:v>
                </c:pt>
                <c:pt idx="3144">
                  <c:v>32520</c:v>
                </c:pt>
                <c:pt idx="3145">
                  <c:v>32521</c:v>
                </c:pt>
                <c:pt idx="3146">
                  <c:v>32525</c:v>
                </c:pt>
                <c:pt idx="3147">
                  <c:v>32526</c:v>
                </c:pt>
                <c:pt idx="3148">
                  <c:v>32527</c:v>
                </c:pt>
                <c:pt idx="3149">
                  <c:v>32528</c:v>
                </c:pt>
                <c:pt idx="3150">
                  <c:v>32531</c:v>
                </c:pt>
                <c:pt idx="3151">
                  <c:v>32532</c:v>
                </c:pt>
                <c:pt idx="3152">
                  <c:v>32533</c:v>
                </c:pt>
                <c:pt idx="3153">
                  <c:v>32534</c:v>
                </c:pt>
                <c:pt idx="3154">
                  <c:v>32535</c:v>
                </c:pt>
                <c:pt idx="3155">
                  <c:v>32538</c:v>
                </c:pt>
                <c:pt idx="3156">
                  <c:v>32539</c:v>
                </c:pt>
                <c:pt idx="3157">
                  <c:v>32540</c:v>
                </c:pt>
                <c:pt idx="3158">
                  <c:v>32541</c:v>
                </c:pt>
                <c:pt idx="3159">
                  <c:v>32542</c:v>
                </c:pt>
                <c:pt idx="3160">
                  <c:v>32545</c:v>
                </c:pt>
                <c:pt idx="3161">
                  <c:v>32546</c:v>
                </c:pt>
                <c:pt idx="3162">
                  <c:v>32547</c:v>
                </c:pt>
                <c:pt idx="3163">
                  <c:v>32548</c:v>
                </c:pt>
                <c:pt idx="3164">
                  <c:v>32549</c:v>
                </c:pt>
                <c:pt idx="3165">
                  <c:v>32552</c:v>
                </c:pt>
                <c:pt idx="3166">
                  <c:v>32553</c:v>
                </c:pt>
                <c:pt idx="3167">
                  <c:v>32554</c:v>
                </c:pt>
                <c:pt idx="3168">
                  <c:v>32555</c:v>
                </c:pt>
                <c:pt idx="3169">
                  <c:v>32556</c:v>
                </c:pt>
                <c:pt idx="3170">
                  <c:v>32560</c:v>
                </c:pt>
                <c:pt idx="3171">
                  <c:v>32561</c:v>
                </c:pt>
                <c:pt idx="3172">
                  <c:v>32562</c:v>
                </c:pt>
                <c:pt idx="3173">
                  <c:v>32563</c:v>
                </c:pt>
                <c:pt idx="3174">
                  <c:v>32566</c:v>
                </c:pt>
                <c:pt idx="3175">
                  <c:v>32567</c:v>
                </c:pt>
                <c:pt idx="3176">
                  <c:v>32568</c:v>
                </c:pt>
                <c:pt idx="3177">
                  <c:v>32569</c:v>
                </c:pt>
                <c:pt idx="3178">
                  <c:v>32570</c:v>
                </c:pt>
                <c:pt idx="3179">
                  <c:v>32573</c:v>
                </c:pt>
                <c:pt idx="3180">
                  <c:v>32574</c:v>
                </c:pt>
                <c:pt idx="3181">
                  <c:v>32575</c:v>
                </c:pt>
                <c:pt idx="3182">
                  <c:v>32576</c:v>
                </c:pt>
                <c:pt idx="3183">
                  <c:v>32577</c:v>
                </c:pt>
                <c:pt idx="3184">
                  <c:v>32580</c:v>
                </c:pt>
                <c:pt idx="3185">
                  <c:v>32581</c:v>
                </c:pt>
                <c:pt idx="3186">
                  <c:v>32582</c:v>
                </c:pt>
                <c:pt idx="3187">
                  <c:v>32583</c:v>
                </c:pt>
                <c:pt idx="3188">
                  <c:v>32584</c:v>
                </c:pt>
                <c:pt idx="3189">
                  <c:v>32587</c:v>
                </c:pt>
                <c:pt idx="3190">
                  <c:v>32588</c:v>
                </c:pt>
                <c:pt idx="3191">
                  <c:v>32589</c:v>
                </c:pt>
                <c:pt idx="3192">
                  <c:v>32590</c:v>
                </c:pt>
                <c:pt idx="3193">
                  <c:v>32594</c:v>
                </c:pt>
                <c:pt idx="3194">
                  <c:v>32595</c:v>
                </c:pt>
                <c:pt idx="3195">
                  <c:v>32596</c:v>
                </c:pt>
                <c:pt idx="3196">
                  <c:v>32597</c:v>
                </c:pt>
                <c:pt idx="3197">
                  <c:v>32598</c:v>
                </c:pt>
                <c:pt idx="3198">
                  <c:v>32601</c:v>
                </c:pt>
                <c:pt idx="3199">
                  <c:v>32602</c:v>
                </c:pt>
                <c:pt idx="3200">
                  <c:v>32603</c:v>
                </c:pt>
                <c:pt idx="3201">
                  <c:v>32604</c:v>
                </c:pt>
                <c:pt idx="3202">
                  <c:v>32605</c:v>
                </c:pt>
                <c:pt idx="3203">
                  <c:v>32608</c:v>
                </c:pt>
                <c:pt idx="3204">
                  <c:v>32609</c:v>
                </c:pt>
                <c:pt idx="3205">
                  <c:v>32610</c:v>
                </c:pt>
                <c:pt idx="3206">
                  <c:v>32611</c:v>
                </c:pt>
                <c:pt idx="3207">
                  <c:v>32612</c:v>
                </c:pt>
                <c:pt idx="3208">
                  <c:v>32615</c:v>
                </c:pt>
                <c:pt idx="3209">
                  <c:v>32616</c:v>
                </c:pt>
                <c:pt idx="3210">
                  <c:v>32617</c:v>
                </c:pt>
                <c:pt idx="3211">
                  <c:v>32618</c:v>
                </c:pt>
                <c:pt idx="3212">
                  <c:v>32619</c:v>
                </c:pt>
                <c:pt idx="3213">
                  <c:v>32622</c:v>
                </c:pt>
                <c:pt idx="3214">
                  <c:v>32623</c:v>
                </c:pt>
                <c:pt idx="3215">
                  <c:v>32624</c:v>
                </c:pt>
                <c:pt idx="3216">
                  <c:v>32625</c:v>
                </c:pt>
                <c:pt idx="3217">
                  <c:v>32626</c:v>
                </c:pt>
                <c:pt idx="3218">
                  <c:v>32629</c:v>
                </c:pt>
                <c:pt idx="3219">
                  <c:v>32630</c:v>
                </c:pt>
                <c:pt idx="3220">
                  <c:v>32631</c:v>
                </c:pt>
                <c:pt idx="3221">
                  <c:v>32632</c:v>
                </c:pt>
                <c:pt idx="3222">
                  <c:v>32633</c:v>
                </c:pt>
                <c:pt idx="3223">
                  <c:v>32636</c:v>
                </c:pt>
                <c:pt idx="3224">
                  <c:v>32637</c:v>
                </c:pt>
                <c:pt idx="3225">
                  <c:v>32638</c:v>
                </c:pt>
                <c:pt idx="3226">
                  <c:v>32639</c:v>
                </c:pt>
                <c:pt idx="3227">
                  <c:v>32640</c:v>
                </c:pt>
                <c:pt idx="3228">
                  <c:v>32643</c:v>
                </c:pt>
                <c:pt idx="3229">
                  <c:v>32644</c:v>
                </c:pt>
                <c:pt idx="3230">
                  <c:v>32645</c:v>
                </c:pt>
                <c:pt idx="3231">
                  <c:v>32646</c:v>
                </c:pt>
                <c:pt idx="3232">
                  <c:v>32647</c:v>
                </c:pt>
                <c:pt idx="3233">
                  <c:v>32650</c:v>
                </c:pt>
                <c:pt idx="3234">
                  <c:v>32651</c:v>
                </c:pt>
                <c:pt idx="3235">
                  <c:v>32652</c:v>
                </c:pt>
                <c:pt idx="3236">
                  <c:v>32653</c:v>
                </c:pt>
                <c:pt idx="3237">
                  <c:v>32654</c:v>
                </c:pt>
                <c:pt idx="3238">
                  <c:v>32658</c:v>
                </c:pt>
                <c:pt idx="3239">
                  <c:v>32659</c:v>
                </c:pt>
                <c:pt idx="3240">
                  <c:v>32660</c:v>
                </c:pt>
                <c:pt idx="3241">
                  <c:v>32661</c:v>
                </c:pt>
                <c:pt idx="3242">
                  <c:v>32664</c:v>
                </c:pt>
                <c:pt idx="3243">
                  <c:v>32665</c:v>
                </c:pt>
                <c:pt idx="3244">
                  <c:v>32666</c:v>
                </c:pt>
                <c:pt idx="3245">
                  <c:v>32667</c:v>
                </c:pt>
                <c:pt idx="3246">
                  <c:v>32668</c:v>
                </c:pt>
                <c:pt idx="3247">
                  <c:v>32671</c:v>
                </c:pt>
                <c:pt idx="3248">
                  <c:v>32672</c:v>
                </c:pt>
                <c:pt idx="3249">
                  <c:v>32673</c:v>
                </c:pt>
                <c:pt idx="3250">
                  <c:v>32674</c:v>
                </c:pt>
                <c:pt idx="3251">
                  <c:v>32675</c:v>
                </c:pt>
                <c:pt idx="3252">
                  <c:v>32678</c:v>
                </c:pt>
                <c:pt idx="3253">
                  <c:v>32679</c:v>
                </c:pt>
                <c:pt idx="3254">
                  <c:v>32680</c:v>
                </c:pt>
                <c:pt idx="3255">
                  <c:v>32681</c:v>
                </c:pt>
                <c:pt idx="3256">
                  <c:v>32682</c:v>
                </c:pt>
                <c:pt idx="3257">
                  <c:v>32685</c:v>
                </c:pt>
                <c:pt idx="3258">
                  <c:v>32686</c:v>
                </c:pt>
                <c:pt idx="3259">
                  <c:v>32687</c:v>
                </c:pt>
                <c:pt idx="3260">
                  <c:v>32688</c:v>
                </c:pt>
                <c:pt idx="3261">
                  <c:v>32689</c:v>
                </c:pt>
                <c:pt idx="3262">
                  <c:v>32692</c:v>
                </c:pt>
                <c:pt idx="3263">
                  <c:v>32694</c:v>
                </c:pt>
                <c:pt idx="3264">
                  <c:v>32695</c:v>
                </c:pt>
                <c:pt idx="3265">
                  <c:v>32696</c:v>
                </c:pt>
                <c:pt idx="3266">
                  <c:v>32699</c:v>
                </c:pt>
                <c:pt idx="3267">
                  <c:v>32700</c:v>
                </c:pt>
                <c:pt idx="3268">
                  <c:v>32701</c:v>
                </c:pt>
                <c:pt idx="3269">
                  <c:v>32702</c:v>
                </c:pt>
                <c:pt idx="3270">
                  <c:v>32703</c:v>
                </c:pt>
                <c:pt idx="3271">
                  <c:v>32706</c:v>
                </c:pt>
                <c:pt idx="3272">
                  <c:v>32707</c:v>
                </c:pt>
                <c:pt idx="3273">
                  <c:v>32708</c:v>
                </c:pt>
                <c:pt idx="3274">
                  <c:v>32709</c:v>
                </c:pt>
                <c:pt idx="3275">
                  <c:v>32710</c:v>
                </c:pt>
                <c:pt idx="3276">
                  <c:v>32713</c:v>
                </c:pt>
                <c:pt idx="3277">
                  <c:v>32714</c:v>
                </c:pt>
                <c:pt idx="3278">
                  <c:v>32715</c:v>
                </c:pt>
                <c:pt idx="3279">
                  <c:v>32716</c:v>
                </c:pt>
                <c:pt idx="3280">
                  <c:v>32717</c:v>
                </c:pt>
                <c:pt idx="3281">
                  <c:v>32720</c:v>
                </c:pt>
                <c:pt idx="3282">
                  <c:v>32721</c:v>
                </c:pt>
                <c:pt idx="3283">
                  <c:v>32722</c:v>
                </c:pt>
                <c:pt idx="3284">
                  <c:v>32723</c:v>
                </c:pt>
                <c:pt idx="3285">
                  <c:v>32724</c:v>
                </c:pt>
                <c:pt idx="3286">
                  <c:v>32727</c:v>
                </c:pt>
                <c:pt idx="3287">
                  <c:v>32728</c:v>
                </c:pt>
                <c:pt idx="3288">
                  <c:v>32729</c:v>
                </c:pt>
                <c:pt idx="3289">
                  <c:v>32730</c:v>
                </c:pt>
                <c:pt idx="3290">
                  <c:v>32731</c:v>
                </c:pt>
                <c:pt idx="3291">
                  <c:v>32734</c:v>
                </c:pt>
                <c:pt idx="3292">
                  <c:v>32735</c:v>
                </c:pt>
                <c:pt idx="3293">
                  <c:v>32736</c:v>
                </c:pt>
                <c:pt idx="3294">
                  <c:v>32737</c:v>
                </c:pt>
                <c:pt idx="3295">
                  <c:v>32738</c:v>
                </c:pt>
                <c:pt idx="3296">
                  <c:v>32741</c:v>
                </c:pt>
                <c:pt idx="3297">
                  <c:v>32742</c:v>
                </c:pt>
                <c:pt idx="3298">
                  <c:v>32743</c:v>
                </c:pt>
                <c:pt idx="3299">
                  <c:v>32744</c:v>
                </c:pt>
                <c:pt idx="3300">
                  <c:v>32745</c:v>
                </c:pt>
                <c:pt idx="3301">
                  <c:v>32748</c:v>
                </c:pt>
                <c:pt idx="3302">
                  <c:v>32749</c:v>
                </c:pt>
                <c:pt idx="3303">
                  <c:v>32750</c:v>
                </c:pt>
                <c:pt idx="3304">
                  <c:v>32751</c:v>
                </c:pt>
                <c:pt idx="3305">
                  <c:v>32752</c:v>
                </c:pt>
                <c:pt idx="3306">
                  <c:v>32756</c:v>
                </c:pt>
                <c:pt idx="3307">
                  <c:v>32757</c:v>
                </c:pt>
                <c:pt idx="3308">
                  <c:v>32758</c:v>
                </c:pt>
                <c:pt idx="3309">
                  <c:v>32759</c:v>
                </c:pt>
                <c:pt idx="3310">
                  <c:v>32762</c:v>
                </c:pt>
                <c:pt idx="3311">
                  <c:v>32763</c:v>
                </c:pt>
                <c:pt idx="3312">
                  <c:v>32764</c:v>
                </c:pt>
                <c:pt idx="3313">
                  <c:v>32765</c:v>
                </c:pt>
                <c:pt idx="3314">
                  <c:v>32766</c:v>
                </c:pt>
                <c:pt idx="3315">
                  <c:v>32769</c:v>
                </c:pt>
                <c:pt idx="3316">
                  <c:v>32770</c:v>
                </c:pt>
                <c:pt idx="3317">
                  <c:v>32771</c:v>
                </c:pt>
                <c:pt idx="3318">
                  <c:v>32772</c:v>
                </c:pt>
                <c:pt idx="3319">
                  <c:v>32773</c:v>
                </c:pt>
                <c:pt idx="3320">
                  <c:v>32776</c:v>
                </c:pt>
                <c:pt idx="3321">
                  <c:v>32777</c:v>
                </c:pt>
                <c:pt idx="3322">
                  <c:v>32778</c:v>
                </c:pt>
                <c:pt idx="3323">
                  <c:v>32779</c:v>
                </c:pt>
                <c:pt idx="3324">
                  <c:v>32780</c:v>
                </c:pt>
                <c:pt idx="3325">
                  <c:v>32783</c:v>
                </c:pt>
                <c:pt idx="3326">
                  <c:v>32784</c:v>
                </c:pt>
                <c:pt idx="3327">
                  <c:v>32785</c:v>
                </c:pt>
                <c:pt idx="3328">
                  <c:v>32786</c:v>
                </c:pt>
                <c:pt idx="3329">
                  <c:v>32787</c:v>
                </c:pt>
                <c:pt idx="3330">
                  <c:v>32791</c:v>
                </c:pt>
                <c:pt idx="3331">
                  <c:v>32792</c:v>
                </c:pt>
                <c:pt idx="3332">
                  <c:v>32793</c:v>
                </c:pt>
                <c:pt idx="3333">
                  <c:v>32794</c:v>
                </c:pt>
                <c:pt idx="3334">
                  <c:v>32797</c:v>
                </c:pt>
                <c:pt idx="3335">
                  <c:v>32798</c:v>
                </c:pt>
                <c:pt idx="3336">
                  <c:v>32799</c:v>
                </c:pt>
                <c:pt idx="3337">
                  <c:v>32800</c:v>
                </c:pt>
                <c:pt idx="3338">
                  <c:v>32801</c:v>
                </c:pt>
                <c:pt idx="3339">
                  <c:v>32804</c:v>
                </c:pt>
                <c:pt idx="3340">
                  <c:v>32805</c:v>
                </c:pt>
                <c:pt idx="3341">
                  <c:v>32806</c:v>
                </c:pt>
                <c:pt idx="3342">
                  <c:v>32807</c:v>
                </c:pt>
                <c:pt idx="3343">
                  <c:v>32808</c:v>
                </c:pt>
                <c:pt idx="3344">
                  <c:v>32811</c:v>
                </c:pt>
                <c:pt idx="3345">
                  <c:v>32812</c:v>
                </c:pt>
                <c:pt idx="3346">
                  <c:v>32813</c:v>
                </c:pt>
                <c:pt idx="3347">
                  <c:v>32814</c:v>
                </c:pt>
                <c:pt idx="3348">
                  <c:v>32815</c:v>
                </c:pt>
                <c:pt idx="3349">
                  <c:v>32818</c:v>
                </c:pt>
                <c:pt idx="3350">
                  <c:v>32819</c:v>
                </c:pt>
                <c:pt idx="3351">
                  <c:v>32820</c:v>
                </c:pt>
                <c:pt idx="3352">
                  <c:v>32821</c:v>
                </c:pt>
                <c:pt idx="3353">
                  <c:v>32822</c:v>
                </c:pt>
                <c:pt idx="3354">
                  <c:v>32825</c:v>
                </c:pt>
                <c:pt idx="3355">
                  <c:v>32826</c:v>
                </c:pt>
                <c:pt idx="3356">
                  <c:v>32827</c:v>
                </c:pt>
                <c:pt idx="3357">
                  <c:v>32828</c:v>
                </c:pt>
                <c:pt idx="3358">
                  <c:v>32829</c:v>
                </c:pt>
                <c:pt idx="3359">
                  <c:v>32832</c:v>
                </c:pt>
                <c:pt idx="3360">
                  <c:v>32833</c:v>
                </c:pt>
                <c:pt idx="3361">
                  <c:v>32834</c:v>
                </c:pt>
                <c:pt idx="3362">
                  <c:v>32836</c:v>
                </c:pt>
                <c:pt idx="3363">
                  <c:v>32839</c:v>
                </c:pt>
                <c:pt idx="3364">
                  <c:v>32840</c:v>
                </c:pt>
                <c:pt idx="3365">
                  <c:v>32841</c:v>
                </c:pt>
                <c:pt idx="3366">
                  <c:v>32842</c:v>
                </c:pt>
                <c:pt idx="3367">
                  <c:v>32843</c:v>
                </c:pt>
                <c:pt idx="3368">
                  <c:v>32846</c:v>
                </c:pt>
                <c:pt idx="3369">
                  <c:v>32847</c:v>
                </c:pt>
                <c:pt idx="3370">
                  <c:v>32848</c:v>
                </c:pt>
                <c:pt idx="3371">
                  <c:v>32849</c:v>
                </c:pt>
                <c:pt idx="3372">
                  <c:v>32850</c:v>
                </c:pt>
                <c:pt idx="3373">
                  <c:v>32853</c:v>
                </c:pt>
                <c:pt idx="3374">
                  <c:v>32854</c:v>
                </c:pt>
                <c:pt idx="3375">
                  <c:v>32855</c:v>
                </c:pt>
                <c:pt idx="3376">
                  <c:v>32856</c:v>
                </c:pt>
                <c:pt idx="3377">
                  <c:v>32857</c:v>
                </c:pt>
                <c:pt idx="3378">
                  <c:v>32860</c:v>
                </c:pt>
                <c:pt idx="3379">
                  <c:v>32861</c:v>
                </c:pt>
                <c:pt idx="3380">
                  <c:v>32862</c:v>
                </c:pt>
                <c:pt idx="3381">
                  <c:v>32863</c:v>
                </c:pt>
                <c:pt idx="3382">
                  <c:v>32864</c:v>
                </c:pt>
                <c:pt idx="3383">
                  <c:v>32868</c:v>
                </c:pt>
                <c:pt idx="3384">
                  <c:v>32869</c:v>
                </c:pt>
                <c:pt idx="3385">
                  <c:v>32870</c:v>
                </c:pt>
                <c:pt idx="3386">
                  <c:v>32871</c:v>
                </c:pt>
                <c:pt idx="3387">
                  <c:v>32875</c:v>
                </c:pt>
                <c:pt idx="3388">
                  <c:v>32876</c:v>
                </c:pt>
                <c:pt idx="3389">
                  <c:v>32877</c:v>
                </c:pt>
                <c:pt idx="3390">
                  <c:v>32878</c:v>
                </c:pt>
                <c:pt idx="3391">
                  <c:v>32881</c:v>
                </c:pt>
                <c:pt idx="3392">
                  <c:v>32882</c:v>
                </c:pt>
                <c:pt idx="3393">
                  <c:v>32883</c:v>
                </c:pt>
                <c:pt idx="3394">
                  <c:v>32884</c:v>
                </c:pt>
                <c:pt idx="3395">
                  <c:v>32885</c:v>
                </c:pt>
                <c:pt idx="3396">
                  <c:v>32889</c:v>
                </c:pt>
                <c:pt idx="3397">
                  <c:v>32890</c:v>
                </c:pt>
                <c:pt idx="3398">
                  <c:v>32891</c:v>
                </c:pt>
                <c:pt idx="3399">
                  <c:v>32892</c:v>
                </c:pt>
                <c:pt idx="3400">
                  <c:v>32895</c:v>
                </c:pt>
                <c:pt idx="3401">
                  <c:v>32896</c:v>
                </c:pt>
                <c:pt idx="3402">
                  <c:v>32897</c:v>
                </c:pt>
                <c:pt idx="3403">
                  <c:v>32898</c:v>
                </c:pt>
                <c:pt idx="3404">
                  <c:v>32899</c:v>
                </c:pt>
                <c:pt idx="3405">
                  <c:v>32902</c:v>
                </c:pt>
                <c:pt idx="3406">
                  <c:v>32903</c:v>
                </c:pt>
                <c:pt idx="3407">
                  <c:v>32904</c:v>
                </c:pt>
                <c:pt idx="3408">
                  <c:v>32905</c:v>
                </c:pt>
                <c:pt idx="3409">
                  <c:v>32906</c:v>
                </c:pt>
                <c:pt idx="3410">
                  <c:v>32909</c:v>
                </c:pt>
                <c:pt idx="3411">
                  <c:v>32910</c:v>
                </c:pt>
                <c:pt idx="3412">
                  <c:v>32911</c:v>
                </c:pt>
                <c:pt idx="3413">
                  <c:v>32912</c:v>
                </c:pt>
                <c:pt idx="3414">
                  <c:v>32913</c:v>
                </c:pt>
                <c:pt idx="3415">
                  <c:v>32916</c:v>
                </c:pt>
                <c:pt idx="3416">
                  <c:v>32917</c:v>
                </c:pt>
                <c:pt idx="3417">
                  <c:v>32918</c:v>
                </c:pt>
                <c:pt idx="3418">
                  <c:v>32919</c:v>
                </c:pt>
                <c:pt idx="3419">
                  <c:v>32920</c:v>
                </c:pt>
                <c:pt idx="3420">
                  <c:v>32924</c:v>
                </c:pt>
                <c:pt idx="3421">
                  <c:v>32925</c:v>
                </c:pt>
                <c:pt idx="3422">
                  <c:v>32926</c:v>
                </c:pt>
                <c:pt idx="3423">
                  <c:v>32927</c:v>
                </c:pt>
                <c:pt idx="3424">
                  <c:v>32930</c:v>
                </c:pt>
                <c:pt idx="3425">
                  <c:v>32931</c:v>
                </c:pt>
                <c:pt idx="3426">
                  <c:v>32932</c:v>
                </c:pt>
                <c:pt idx="3427">
                  <c:v>32933</c:v>
                </c:pt>
                <c:pt idx="3428">
                  <c:v>32934</c:v>
                </c:pt>
                <c:pt idx="3429">
                  <c:v>32937</c:v>
                </c:pt>
                <c:pt idx="3430">
                  <c:v>32938</c:v>
                </c:pt>
                <c:pt idx="3431">
                  <c:v>32939</c:v>
                </c:pt>
                <c:pt idx="3432">
                  <c:v>32940</c:v>
                </c:pt>
                <c:pt idx="3433">
                  <c:v>32941</c:v>
                </c:pt>
                <c:pt idx="3434">
                  <c:v>32944</c:v>
                </c:pt>
                <c:pt idx="3435">
                  <c:v>32945</c:v>
                </c:pt>
                <c:pt idx="3436">
                  <c:v>32946</c:v>
                </c:pt>
                <c:pt idx="3437">
                  <c:v>32947</c:v>
                </c:pt>
                <c:pt idx="3438">
                  <c:v>32948</c:v>
                </c:pt>
                <c:pt idx="3439">
                  <c:v>32951</c:v>
                </c:pt>
                <c:pt idx="3440">
                  <c:v>32952</c:v>
                </c:pt>
                <c:pt idx="3441">
                  <c:v>32953</c:v>
                </c:pt>
                <c:pt idx="3442">
                  <c:v>32954</c:v>
                </c:pt>
                <c:pt idx="3443">
                  <c:v>32955</c:v>
                </c:pt>
                <c:pt idx="3444">
                  <c:v>32958</c:v>
                </c:pt>
                <c:pt idx="3445">
                  <c:v>32959</c:v>
                </c:pt>
                <c:pt idx="3446">
                  <c:v>32960</c:v>
                </c:pt>
                <c:pt idx="3447">
                  <c:v>32961</c:v>
                </c:pt>
                <c:pt idx="3448">
                  <c:v>32962</c:v>
                </c:pt>
                <c:pt idx="3449">
                  <c:v>32965</c:v>
                </c:pt>
                <c:pt idx="3450">
                  <c:v>32966</c:v>
                </c:pt>
                <c:pt idx="3451">
                  <c:v>32967</c:v>
                </c:pt>
                <c:pt idx="3452">
                  <c:v>32968</c:v>
                </c:pt>
                <c:pt idx="3453">
                  <c:v>32969</c:v>
                </c:pt>
                <c:pt idx="3454">
                  <c:v>32972</c:v>
                </c:pt>
                <c:pt idx="3455">
                  <c:v>32973</c:v>
                </c:pt>
                <c:pt idx="3456">
                  <c:v>32974</c:v>
                </c:pt>
                <c:pt idx="3457">
                  <c:v>32975</c:v>
                </c:pt>
                <c:pt idx="3458">
                  <c:v>32979</c:v>
                </c:pt>
                <c:pt idx="3459">
                  <c:v>32980</c:v>
                </c:pt>
                <c:pt idx="3460">
                  <c:v>32981</c:v>
                </c:pt>
                <c:pt idx="3461">
                  <c:v>32982</c:v>
                </c:pt>
                <c:pt idx="3462">
                  <c:v>32983</c:v>
                </c:pt>
                <c:pt idx="3463">
                  <c:v>32986</c:v>
                </c:pt>
                <c:pt idx="3464">
                  <c:v>32987</c:v>
                </c:pt>
                <c:pt idx="3465">
                  <c:v>32988</c:v>
                </c:pt>
                <c:pt idx="3466">
                  <c:v>32989</c:v>
                </c:pt>
                <c:pt idx="3467">
                  <c:v>32990</c:v>
                </c:pt>
                <c:pt idx="3468">
                  <c:v>32993</c:v>
                </c:pt>
                <c:pt idx="3469">
                  <c:v>32994</c:v>
                </c:pt>
                <c:pt idx="3470">
                  <c:v>32995</c:v>
                </c:pt>
                <c:pt idx="3471">
                  <c:v>32996</c:v>
                </c:pt>
                <c:pt idx="3472">
                  <c:v>32997</c:v>
                </c:pt>
                <c:pt idx="3473">
                  <c:v>33000</c:v>
                </c:pt>
                <c:pt idx="3474">
                  <c:v>33001</c:v>
                </c:pt>
                <c:pt idx="3475">
                  <c:v>33002</c:v>
                </c:pt>
                <c:pt idx="3476">
                  <c:v>33003</c:v>
                </c:pt>
                <c:pt idx="3477">
                  <c:v>33004</c:v>
                </c:pt>
                <c:pt idx="3478">
                  <c:v>33007</c:v>
                </c:pt>
                <c:pt idx="3479">
                  <c:v>33008</c:v>
                </c:pt>
                <c:pt idx="3480">
                  <c:v>33009</c:v>
                </c:pt>
                <c:pt idx="3481">
                  <c:v>33010</c:v>
                </c:pt>
                <c:pt idx="3482">
                  <c:v>33011</c:v>
                </c:pt>
                <c:pt idx="3483">
                  <c:v>33014</c:v>
                </c:pt>
                <c:pt idx="3484">
                  <c:v>33015</c:v>
                </c:pt>
                <c:pt idx="3485">
                  <c:v>33016</c:v>
                </c:pt>
                <c:pt idx="3486">
                  <c:v>33017</c:v>
                </c:pt>
                <c:pt idx="3487">
                  <c:v>33018</c:v>
                </c:pt>
                <c:pt idx="3488">
                  <c:v>33022</c:v>
                </c:pt>
                <c:pt idx="3489">
                  <c:v>33023</c:v>
                </c:pt>
                <c:pt idx="3490">
                  <c:v>33024</c:v>
                </c:pt>
                <c:pt idx="3491">
                  <c:v>33025</c:v>
                </c:pt>
                <c:pt idx="3492">
                  <c:v>33028</c:v>
                </c:pt>
                <c:pt idx="3493">
                  <c:v>33029</c:v>
                </c:pt>
                <c:pt idx="3494">
                  <c:v>33030</c:v>
                </c:pt>
                <c:pt idx="3495">
                  <c:v>33031</c:v>
                </c:pt>
                <c:pt idx="3496">
                  <c:v>33032</c:v>
                </c:pt>
                <c:pt idx="3497">
                  <c:v>33035</c:v>
                </c:pt>
                <c:pt idx="3498">
                  <c:v>33036</c:v>
                </c:pt>
                <c:pt idx="3499">
                  <c:v>33037</c:v>
                </c:pt>
                <c:pt idx="3500">
                  <c:v>33038</c:v>
                </c:pt>
                <c:pt idx="3501">
                  <c:v>33039</c:v>
                </c:pt>
                <c:pt idx="3502">
                  <c:v>33042</c:v>
                </c:pt>
                <c:pt idx="3503">
                  <c:v>33043</c:v>
                </c:pt>
                <c:pt idx="3504">
                  <c:v>33044</c:v>
                </c:pt>
                <c:pt idx="3505">
                  <c:v>33045</c:v>
                </c:pt>
                <c:pt idx="3506">
                  <c:v>33046</c:v>
                </c:pt>
                <c:pt idx="3507">
                  <c:v>33049</c:v>
                </c:pt>
                <c:pt idx="3508">
                  <c:v>33050</c:v>
                </c:pt>
                <c:pt idx="3509">
                  <c:v>33051</c:v>
                </c:pt>
                <c:pt idx="3510">
                  <c:v>33052</c:v>
                </c:pt>
                <c:pt idx="3511">
                  <c:v>33053</c:v>
                </c:pt>
                <c:pt idx="3512">
                  <c:v>33056</c:v>
                </c:pt>
                <c:pt idx="3513">
                  <c:v>33057</c:v>
                </c:pt>
                <c:pt idx="3514">
                  <c:v>33059</c:v>
                </c:pt>
                <c:pt idx="3515">
                  <c:v>33060</c:v>
                </c:pt>
                <c:pt idx="3516">
                  <c:v>33063</c:v>
                </c:pt>
                <c:pt idx="3517">
                  <c:v>33064</c:v>
                </c:pt>
                <c:pt idx="3518">
                  <c:v>33065</c:v>
                </c:pt>
                <c:pt idx="3519">
                  <c:v>33066</c:v>
                </c:pt>
                <c:pt idx="3520">
                  <c:v>33067</c:v>
                </c:pt>
                <c:pt idx="3521">
                  <c:v>33070</c:v>
                </c:pt>
                <c:pt idx="3522">
                  <c:v>33071</c:v>
                </c:pt>
                <c:pt idx="3523">
                  <c:v>33072</c:v>
                </c:pt>
                <c:pt idx="3524">
                  <c:v>33073</c:v>
                </c:pt>
                <c:pt idx="3525">
                  <c:v>33074</c:v>
                </c:pt>
                <c:pt idx="3526">
                  <c:v>33077</c:v>
                </c:pt>
                <c:pt idx="3527">
                  <c:v>33078</c:v>
                </c:pt>
                <c:pt idx="3528">
                  <c:v>33079</c:v>
                </c:pt>
                <c:pt idx="3529">
                  <c:v>33080</c:v>
                </c:pt>
                <c:pt idx="3530">
                  <c:v>33081</c:v>
                </c:pt>
                <c:pt idx="3531">
                  <c:v>33084</c:v>
                </c:pt>
                <c:pt idx="3532">
                  <c:v>33085</c:v>
                </c:pt>
                <c:pt idx="3533">
                  <c:v>33086</c:v>
                </c:pt>
                <c:pt idx="3534">
                  <c:v>33087</c:v>
                </c:pt>
                <c:pt idx="3535">
                  <c:v>33088</c:v>
                </c:pt>
                <c:pt idx="3536">
                  <c:v>33091</c:v>
                </c:pt>
                <c:pt idx="3537">
                  <c:v>33092</c:v>
                </c:pt>
                <c:pt idx="3538">
                  <c:v>33093</c:v>
                </c:pt>
                <c:pt idx="3539">
                  <c:v>33094</c:v>
                </c:pt>
                <c:pt idx="3540">
                  <c:v>33095</c:v>
                </c:pt>
                <c:pt idx="3541">
                  <c:v>33098</c:v>
                </c:pt>
                <c:pt idx="3542">
                  <c:v>33099</c:v>
                </c:pt>
                <c:pt idx="3543">
                  <c:v>33100</c:v>
                </c:pt>
                <c:pt idx="3544">
                  <c:v>33101</c:v>
                </c:pt>
                <c:pt idx="3545">
                  <c:v>33102</c:v>
                </c:pt>
                <c:pt idx="3546">
                  <c:v>33105</c:v>
                </c:pt>
                <c:pt idx="3547">
                  <c:v>33106</c:v>
                </c:pt>
                <c:pt idx="3548">
                  <c:v>33107</c:v>
                </c:pt>
                <c:pt idx="3549">
                  <c:v>33108</c:v>
                </c:pt>
                <c:pt idx="3550">
                  <c:v>33109</c:v>
                </c:pt>
                <c:pt idx="3551">
                  <c:v>33112</c:v>
                </c:pt>
                <c:pt idx="3552">
                  <c:v>33113</c:v>
                </c:pt>
                <c:pt idx="3553">
                  <c:v>33114</c:v>
                </c:pt>
                <c:pt idx="3554">
                  <c:v>33115</c:v>
                </c:pt>
                <c:pt idx="3555">
                  <c:v>33116</c:v>
                </c:pt>
                <c:pt idx="3556">
                  <c:v>33120</c:v>
                </c:pt>
                <c:pt idx="3557">
                  <c:v>33121</c:v>
                </c:pt>
                <c:pt idx="3558">
                  <c:v>33122</c:v>
                </c:pt>
                <c:pt idx="3559">
                  <c:v>33123</c:v>
                </c:pt>
                <c:pt idx="3560">
                  <c:v>33126</c:v>
                </c:pt>
                <c:pt idx="3561">
                  <c:v>33127</c:v>
                </c:pt>
                <c:pt idx="3562">
                  <c:v>33128</c:v>
                </c:pt>
                <c:pt idx="3563">
                  <c:v>33129</c:v>
                </c:pt>
                <c:pt idx="3564">
                  <c:v>33130</c:v>
                </c:pt>
                <c:pt idx="3565">
                  <c:v>33133</c:v>
                </c:pt>
                <c:pt idx="3566">
                  <c:v>33134</c:v>
                </c:pt>
                <c:pt idx="3567">
                  <c:v>33135</c:v>
                </c:pt>
                <c:pt idx="3568">
                  <c:v>33136</c:v>
                </c:pt>
                <c:pt idx="3569">
                  <c:v>33137</c:v>
                </c:pt>
                <c:pt idx="3570">
                  <c:v>33140</c:v>
                </c:pt>
                <c:pt idx="3571">
                  <c:v>33141</c:v>
                </c:pt>
                <c:pt idx="3572">
                  <c:v>33142</c:v>
                </c:pt>
                <c:pt idx="3573">
                  <c:v>33143</c:v>
                </c:pt>
                <c:pt idx="3574">
                  <c:v>33144</c:v>
                </c:pt>
                <c:pt idx="3575">
                  <c:v>33147</c:v>
                </c:pt>
                <c:pt idx="3576">
                  <c:v>33148</c:v>
                </c:pt>
                <c:pt idx="3577">
                  <c:v>33149</c:v>
                </c:pt>
                <c:pt idx="3578">
                  <c:v>33150</c:v>
                </c:pt>
                <c:pt idx="3579">
                  <c:v>33151</c:v>
                </c:pt>
                <c:pt idx="3580">
                  <c:v>33155</c:v>
                </c:pt>
                <c:pt idx="3581">
                  <c:v>33156</c:v>
                </c:pt>
                <c:pt idx="3582">
                  <c:v>33157</c:v>
                </c:pt>
                <c:pt idx="3583">
                  <c:v>33158</c:v>
                </c:pt>
                <c:pt idx="3584">
                  <c:v>33161</c:v>
                </c:pt>
                <c:pt idx="3585">
                  <c:v>33162</c:v>
                </c:pt>
                <c:pt idx="3586">
                  <c:v>33163</c:v>
                </c:pt>
                <c:pt idx="3587">
                  <c:v>33164</c:v>
                </c:pt>
                <c:pt idx="3588">
                  <c:v>33165</c:v>
                </c:pt>
                <c:pt idx="3589">
                  <c:v>33168</c:v>
                </c:pt>
                <c:pt idx="3590">
                  <c:v>33169</c:v>
                </c:pt>
                <c:pt idx="3591">
                  <c:v>33170</c:v>
                </c:pt>
                <c:pt idx="3592">
                  <c:v>33171</c:v>
                </c:pt>
                <c:pt idx="3593">
                  <c:v>33172</c:v>
                </c:pt>
                <c:pt idx="3594">
                  <c:v>33175</c:v>
                </c:pt>
                <c:pt idx="3595">
                  <c:v>33176</c:v>
                </c:pt>
                <c:pt idx="3596">
                  <c:v>33177</c:v>
                </c:pt>
                <c:pt idx="3597">
                  <c:v>33178</c:v>
                </c:pt>
                <c:pt idx="3598">
                  <c:v>33179</c:v>
                </c:pt>
                <c:pt idx="3599">
                  <c:v>33182</c:v>
                </c:pt>
                <c:pt idx="3600">
                  <c:v>33183</c:v>
                </c:pt>
                <c:pt idx="3601">
                  <c:v>33184</c:v>
                </c:pt>
                <c:pt idx="3602">
                  <c:v>33185</c:v>
                </c:pt>
                <c:pt idx="3603">
                  <c:v>33186</c:v>
                </c:pt>
                <c:pt idx="3604">
                  <c:v>33190</c:v>
                </c:pt>
                <c:pt idx="3605">
                  <c:v>33191</c:v>
                </c:pt>
                <c:pt idx="3606">
                  <c:v>33192</c:v>
                </c:pt>
                <c:pt idx="3607">
                  <c:v>33193</c:v>
                </c:pt>
                <c:pt idx="3608">
                  <c:v>33196</c:v>
                </c:pt>
                <c:pt idx="3609">
                  <c:v>33197</c:v>
                </c:pt>
                <c:pt idx="3610">
                  <c:v>33198</c:v>
                </c:pt>
                <c:pt idx="3611">
                  <c:v>33200</c:v>
                </c:pt>
                <c:pt idx="3612">
                  <c:v>33203</c:v>
                </c:pt>
                <c:pt idx="3613">
                  <c:v>33204</c:v>
                </c:pt>
                <c:pt idx="3614">
                  <c:v>33205</c:v>
                </c:pt>
                <c:pt idx="3615">
                  <c:v>33206</c:v>
                </c:pt>
                <c:pt idx="3616">
                  <c:v>33207</c:v>
                </c:pt>
                <c:pt idx="3617">
                  <c:v>33210</c:v>
                </c:pt>
                <c:pt idx="3618">
                  <c:v>33211</c:v>
                </c:pt>
                <c:pt idx="3619">
                  <c:v>33212</c:v>
                </c:pt>
                <c:pt idx="3620">
                  <c:v>33213</c:v>
                </c:pt>
                <c:pt idx="3621">
                  <c:v>33214</c:v>
                </c:pt>
                <c:pt idx="3622">
                  <c:v>33217</c:v>
                </c:pt>
                <c:pt idx="3623">
                  <c:v>33218</c:v>
                </c:pt>
                <c:pt idx="3624">
                  <c:v>33219</c:v>
                </c:pt>
                <c:pt idx="3625">
                  <c:v>33220</c:v>
                </c:pt>
                <c:pt idx="3626">
                  <c:v>33221</c:v>
                </c:pt>
                <c:pt idx="3627">
                  <c:v>33224</c:v>
                </c:pt>
                <c:pt idx="3628">
                  <c:v>33225</c:v>
                </c:pt>
                <c:pt idx="3629">
                  <c:v>33226</c:v>
                </c:pt>
                <c:pt idx="3630">
                  <c:v>33227</c:v>
                </c:pt>
                <c:pt idx="3631">
                  <c:v>33228</c:v>
                </c:pt>
                <c:pt idx="3632">
                  <c:v>33231</c:v>
                </c:pt>
                <c:pt idx="3633">
                  <c:v>33233</c:v>
                </c:pt>
                <c:pt idx="3634">
                  <c:v>33234</c:v>
                </c:pt>
                <c:pt idx="3635">
                  <c:v>33235</c:v>
                </c:pt>
                <c:pt idx="3636">
                  <c:v>33238</c:v>
                </c:pt>
                <c:pt idx="3637">
                  <c:v>33240</c:v>
                </c:pt>
                <c:pt idx="3638">
                  <c:v>33241</c:v>
                </c:pt>
                <c:pt idx="3639">
                  <c:v>33242</c:v>
                </c:pt>
                <c:pt idx="3640">
                  <c:v>33245</c:v>
                </c:pt>
                <c:pt idx="3641">
                  <c:v>33246</c:v>
                </c:pt>
                <c:pt idx="3642">
                  <c:v>33247</c:v>
                </c:pt>
                <c:pt idx="3643">
                  <c:v>33248</c:v>
                </c:pt>
                <c:pt idx="3644">
                  <c:v>33249</c:v>
                </c:pt>
                <c:pt idx="3645">
                  <c:v>33252</c:v>
                </c:pt>
                <c:pt idx="3646">
                  <c:v>33253</c:v>
                </c:pt>
                <c:pt idx="3647">
                  <c:v>33254</c:v>
                </c:pt>
                <c:pt idx="3648">
                  <c:v>33255</c:v>
                </c:pt>
                <c:pt idx="3649">
                  <c:v>33256</c:v>
                </c:pt>
                <c:pt idx="3650">
                  <c:v>33260</c:v>
                </c:pt>
                <c:pt idx="3651">
                  <c:v>33261</c:v>
                </c:pt>
                <c:pt idx="3652">
                  <c:v>33262</c:v>
                </c:pt>
                <c:pt idx="3653">
                  <c:v>33263</c:v>
                </c:pt>
                <c:pt idx="3654">
                  <c:v>33266</c:v>
                </c:pt>
                <c:pt idx="3655">
                  <c:v>33267</c:v>
                </c:pt>
                <c:pt idx="3656">
                  <c:v>33268</c:v>
                </c:pt>
                <c:pt idx="3657">
                  <c:v>33269</c:v>
                </c:pt>
                <c:pt idx="3658">
                  <c:v>33270</c:v>
                </c:pt>
                <c:pt idx="3659">
                  <c:v>33273</c:v>
                </c:pt>
                <c:pt idx="3660">
                  <c:v>33274</c:v>
                </c:pt>
                <c:pt idx="3661">
                  <c:v>33275</c:v>
                </c:pt>
                <c:pt idx="3662">
                  <c:v>33276</c:v>
                </c:pt>
                <c:pt idx="3663">
                  <c:v>33277</c:v>
                </c:pt>
                <c:pt idx="3664">
                  <c:v>33280</c:v>
                </c:pt>
                <c:pt idx="3665">
                  <c:v>33281</c:v>
                </c:pt>
                <c:pt idx="3666">
                  <c:v>33282</c:v>
                </c:pt>
                <c:pt idx="3667">
                  <c:v>33283</c:v>
                </c:pt>
                <c:pt idx="3668">
                  <c:v>33284</c:v>
                </c:pt>
                <c:pt idx="3669">
                  <c:v>33288</c:v>
                </c:pt>
                <c:pt idx="3670">
                  <c:v>33289</c:v>
                </c:pt>
                <c:pt idx="3671">
                  <c:v>33290</c:v>
                </c:pt>
                <c:pt idx="3672">
                  <c:v>33291</c:v>
                </c:pt>
                <c:pt idx="3673">
                  <c:v>33294</c:v>
                </c:pt>
                <c:pt idx="3674">
                  <c:v>33295</c:v>
                </c:pt>
                <c:pt idx="3675">
                  <c:v>33296</c:v>
                </c:pt>
                <c:pt idx="3676">
                  <c:v>33297</c:v>
                </c:pt>
                <c:pt idx="3677">
                  <c:v>33298</c:v>
                </c:pt>
                <c:pt idx="3678">
                  <c:v>33301</c:v>
                </c:pt>
                <c:pt idx="3679">
                  <c:v>33302</c:v>
                </c:pt>
                <c:pt idx="3680">
                  <c:v>33303</c:v>
                </c:pt>
                <c:pt idx="3681">
                  <c:v>33304</c:v>
                </c:pt>
                <c:pt idx="3682">
                  <c:v>33305</c:v>
                </c:pt>
                <c:pt idx="3683">
                  <c:v>33308</c:v>
                </c:pt>
                <c:pt idx="3684">
                  <c:v>33309</c:v>
                </c:pt>
                <c:pt idx="3685">
                  <c:v>33310</c:v>
                </c:pt>
                <c:pt idx="3686">
                  <c:v>33311</c:v>
                </c:pt>
                <c:pt idx="3687">
                  <c:v>33312</c:v>
                </c:pt>
                <c:pt idx="3688">
                  <c:v>33315</c:v>
                </c:pt>
                <c:pt idx="3689">
                  <c:v>33316</c:v>
                </c:pt>
                <c:pt idx="3690">
                  <c:v>33317</c:v>
                </c:pt>
                <c:pt idx="3691">
                  <c:v>33318</c:v>
                </c:pt>
                <c:pt idx="3692">
                  <c:v>33319</c:v>
                </c:pt>
                <c:pt idx="3693">
                  <c:v>33322</c:v>
                </c:pt>
                <c:pt idx="3694">
                  <c:v>33323</c:v>
                </c:pt>
                <c:pt idx="3695">
                  <c:v>33324</c:v>
                </c:pt>
                <c:pt idx="3696">
                  <c:v>33325</c:v>
                </c:pt>
                <c:pt idx="3697">
                  <c:v>33329</c:v>
                </c:pt>
                <c:pt idx="3698">
                  <c:v>33330</c:v>
                </c:pt>
                <c:pt idx="3699">
                  <c:v>33331</c:v>
                </c:pt>
                <c:pt idx="3700">
                  <c:v>33332</c:v>
                </c:pt>
                <c:pt idx="3701">
                  <c:v>33333</c:v>
                </c:pt>
                <c:pt idx="3702">
                  <c:v>33336</c:v>
                </c:pt>
                <c:pt idx="3703">
                  <c:v>33337</c:v>
                </c:pt>
                <c:pt idx="3704">
                  <c:v>33338</c:v>
                </c:pt>
                <c:pt idx="3705">
                  <c:v>33339</c:v>
                </c:pt>
                <c:pt idx="3706">
                  <c:v>33340</c:v>
                </c:pt>
                <c:pt idx="3707">
                  <c:v>33343</c:v>
                </c:pt>
                <c:pt idx="3708">
                  <c:v>33344</c:v>
                </c:pt>
                <c:pt idx="3709">
                  <c:v>33345</c:v>
                </c:pt>
                <c:pt idx="3710">
                  <c:v>33346</c:v>
                </c:pt>
                <c:pt idx="3711">
                  <c:v>33347</c:v>
                </c:pt>
                <c:pt idx="3712">
                  <c:v>33350</c:v>
                </c:pt>
                <c:pt idx="3713">
                  <c:v>33351</c:v>
                </c:pt>
                <c:pt idx="3714">
                  <c:v>33352</c:v>
                </c:pt>
                <c:pt idx="3715">
                  <c:v>33353</c:v>
                </c:pt>
                <c:pt idx="3716">
                  <c:v>33354</c:v>
                </c:pt>
                <c:pt idx="3717">
                  <c:v>33357</c:v>
                </c:pt>
                <c:pt idx="3718">
                  <c:v>33358</c:v>
                </c:pt>
                <c:pt idx="3719">
                  <c:v>33359</c:v>
                </c:pt>
                <c:pt idx="3720">
                  <c:v>33360</c:v>
                </c:pt>
                <c:pt idx="3721">
                  <c:v>33361</c:v>
                </c:pt>
                <c:pt idx="3722">
                  <c:v>33364</c:v>
                </c:pt>
                <c:pt idx="3723">
                  <c:v>33365</c:v>
                </c:pt>
                <c:pt idx="3724">
                  <c:v>33366</c:v>
                </c:pt>
                <c:pt idx="3725">
                  <c:v>33367</c:v>
                </c:pt>
                <c:pt idx="3726">
                  <c:v>33368</c:v>
                </c:pt>
                <c:pt idx="3727">
                  <c:v>33371</c:v>
                </c:pt>
                <c:pt idx="3728">
                  <c:v>33372</c:v>
                </c:pt>
                <c:pt idx="3729">
                  <c:v>33373</c:v>
                </c:pt>
                <c:pt idx="3730">
                  <c:v>33374</c:v>
                </c:pt>
                <c:pt idx="3731">
                  <c:v>33375</c:v>
                </c:pt>
                <c:pt idx="3732">
                  <c:v>33378</c:v>
                </c:pt>
                <c:pt idx="3733">
                  <c:v>33379</c:v>
                </c:pt>
                <c:pt idx="3734">
                  <c:v>33380</c:v>
                </c:pt>
                <c:pt idx="3735">
                  <c:v>33381</c:v>
                </c:pt>
                <c:pt idx="3736">
                  <c:v>33382</c:v>
                </c:pt>
                <c:pt idx="3737">
                  <c:v>33386</c:v>
                </c:pt>
                <c:pt idx="3738">
                  <c:v>33387</c:v>
                </c:pt>
                <c:pt idx="3739">
                  <c:v>33388</c:v>
                </c:pt>
                <c:pt idx="3740">
                  <c:v>33389</c:v>
                </c:pt>
                <c:pt idx="3741">
                  <c:v>33392</c:v>
                </c:pt>
                <c:pt idx="3742">
                  <c:v>33393</c:v>
                </c:pt>
                <c:pt idx="3743">
                  <c:v>33394</c:v>
                </c:pt>
                <c:pt idx="3744">
                  <c:v>33395</c:v>
                </c:pt>
                <c:pt idx="3745">
                  <c:v>33396</c:v>
                </c:pt>
                <c:pt idx="3746">
                  <c:v>33399</c:v>
                </c:pt>
                <c:pt idx="3747">
                  <c:v>33400</c:v>
                </c:pt>
                <c:pt idx="3748">
                  <c:v>33401</c:v>
                </c:pt>
                <c:pt idx="3749">
                  <c:v>33402</c:v>
                </c:pt>
                <c:pt idx="3750">
                  <c:v>33403</c:v>
                </c:pt>
                <c:pt idx="3751">
                  <c:v>33406</c:v>
                </c:pt>
                <c:pt idx="3752">
                  <c:v>33407</c:v>
                </c:pt>
                <c:pt idx="3753">
                  <c:v>33408</c:v>
                </c:pt>
                <c:pt idx="3754">
                  <c:v>33409</c:v>
                </c:pt>
                <c:pt idx="3755">
                  <c:v>33410</c:v>
                </c:pt>
                <c:pt idx="3756">
                  <c:v>33413</c:v>
                </c:pt>
                <c:pt idx="3757">
                  <c:v>33414</c:v>
                </c:pt>
                <c:pt idx="3758">
                  <c:v>33415</c:v>
                </c:pt>
                <c:pt idx="3759">
                  <c:v>33416</c:v>
                </c:pt>
                <c:pt idx="3760">
                  <c:v>33417</c:v>
                </c:pt>
                <c:pt idx="3761">
                  <c:v>33420</c:v>
                </c:pt>
                <c:pt idx="3762">
                  <c:v>33421</c:v>
                </c:pt>
                <c:pt idx="3763">
                  <c:v>33422</c:v>
                </c:pt>
                <c:pt idx="3764">
                  <c:v>33424</c:v>
                </c:pt>
                <c:pt idx="3765">
                  <c:v>33427</c:v>
                </c:pt>
                <c:pt idx="3766">
                  <c:v>33428</c:v>
                </c:pt>
                <c:pt idx="3767">
                  <c:v>33429</c:v>
                </c:pt>
                <c:pt idx="3768">
                  <c:v>33430</c:v>
                </c:pt>
                <c:pt idx="3769">
                  <c:v>33431</c:v>
                </c:pt>
                <c:pt idx="3770">
                  <c:v>33434</c:v>
                </c:pt>
                <c:pt idx="3771">
                  <c:v>33435</c:v>
                </c:pt>
                <c:pt idx="3772">
                  <c:v>33436</c:v>
                </c:pt>
                <c:pt idx="3773">
                  <c:v>33437</c:v>
                </c:pt>
                <c:pt idx="3774">
                  <c:v>33438</c:v>
                </c:pt>
                <c:pt idx="3775">
                  <c:v>33441</c:v>
                </c:pt>
                <c:pt idx="3776">
                  <c:v>33442</c:v>
                </c:pt>
                <c:pt idx="3777">
                  <c:v>33443</c:v>
                </c:pt>
                <c:pt idx="3778">
                  <c:v>33444</c:v>
                </c:pt>
                <c:pt idx="3779">
                  <c:v>33445</c:v>
                </c:pt>
                <c:pt idx="3780">
                  <c:v>33448</c:v>
                </c:pt>
                <c:pt idx="3781">
                  <c:v>33449</c:v>
                </c:pt>
                <c:pt idx="3782">
                  <c:v>33450</c:v>
                </c:pt>
                <c:pt idx="3783">
                  <c:v>33451</c:v>
                </c:pt>
                <c:pt idx="3784">
                  <c:v>33452</c:v>
                </c:pt>
                <c:pt idx="3785">
                  <c:v>33455</c:v>
                </c:pt>
                <c:pt idx="3786">
                  <c:v>33456</c:v>
                </c:pt>
                <c:pt idx="3787">
                  <c:v>33457</c:v>
                </c:pt>
                <c:pt idx="3788">
                  <c:v>33458</c:v>
                </c:pt>
                <c:pt idx="3789">
                  <c:v>33459</c:v>
                </c:pt>
                <c:pt idx="3790">
                  <c:v>33462</c:v>
                </c:pt>
                <c:pt idx="3791">
                  <c:v>33463</c:v>
                </c:pt>
                <c:pt idx="3792">
                  <c:v>33464</c:v>
                </c:pt>
                <c:pt idx="3793">
                  <c:v>33465</c:v>
                </c:pt>
                <c:pt idx="3794">
                  <c:v>33466</c:v>
                </c:pt>
                <c:pt idx="3795">
                  <c:v>33469</c:v>
                </c:pt>
                <c:pt idx="3796">
                  <c:v>33470</c:v>
                </c:pt>
                <c:pt idx="3797">
                  <c:v>33471</c:v>
                </c:pt>
                <c:pt idx="3798">
                  <c:v>33472</c:v>
                </c:pt>
                <c:pt idx="3799">
                  <c:v>33473</c:v>
                </c:pt>
                <c:pt idx="3800">
                  <c:v>33476</c:v>
                </c:pt>
                <c:pt idx="3801">
                  <c:v>33477</c:v>
                </c:pt>
                <c:pt idx="3802">
                  <c:v>33478</c:v>
                </c:pt>
                <c:pt idx="3803">
                  <c:v>33479</c:v>
                </c:pt>
                <c:pt idx="3804">
                  <c:v>33480</c:v>
                </c:pt>
                <c:pt idx="3805">
                  <c:v>33484</c:v>
                </c:pt>
                <c:pt idx="3806">
                  <c:v>33485</c:v>
                </c:pt>
                <c:pt idx="3807">
                  <c:v>33486</c:v>
                </c:pt>
                <c:pt idx="3808">
                  <c:v>33487</c:v>
                </c:pt>
                <c:pt idx="3809">
                  <c:v>33490</c:v>
                </c:pt>
                <c:pt idx="3810">
                  <c:v>33491</c:v>
                </c:pt>
                <c:pt idx="3811">
                  <c:v>33492</c:v>
                </c:pt>
                <c:pt idx="3812">
                  <c:v>33493</c:v>
                </c:pt>
                <c:pt idx="3813">
                  <c:v>33494</c:v>
                </c:pt>
                <c:pt idx="3814">
                  <c:v>33497</c:v>
                </c:pt>
                <c:pt idx="3815">
                  <c:v>33498</c:v>
                </c:pt>
                <c:pt idx="3816">
                  <c:v>33499</c:v>
                </c:pt>
                <c:pt idx="3817">
                  <c:v>33500</c:v>
                </c:pt>
                <c:pt idx="3818">
                  <c:v>33501</c:v>
                </c:pt>
                <c:pt idx="3819">
                  <c:v>33504</c:v>
                </c:pt>
                <c:pt idx="3820">
                  <c:v>33505</c:v>
                </c:pt>
                <c:pt idx="3821">
                  <c:v>33506</c:v>
                </c:pt>
                <c:pt idx="3822">
                  <c:v>33507</c:v>
                </c:pt>
                <c:pt idx="3823">
                  <c:v>33508</c:v>
                </c:pt>
                <c:pt idx="3824">
                  <c:v>33511</c:v>
                </c:pt>
                <c:pt idx="3825">
                  <c:v>33512</c:v>
                </c:pt>
                <c:pt idx="3826">
                  <c:v>33513</c:v>
                </c:pt>
                <c:pt idx="3827">
                  <c:v>33514</c:v>
                </c:pt>
                <c:pt idx="3828">
                  <c:v>33515</c:v>
                </c:pt>
                <c:pt idx="3829">
                  <c:v>33518</c:v>
                </c:pt>
                <c:pt idx="3830">
                  <c:v>33519</c:v>
                </c:pt>
                <c:pt idx="3831">
                  <c:v>33520</c:v>
                </c:pt>
                <c:pt idx="3832">
                  <c:v>33521</c:v>
                </c:pt>
                <c:pt idx="3833">
                  <c:v>33522</c:v>
                </c:pt>
                <c:pt idx="3834">
                  <c:v>33526</c:v>
                </c:pt>
                <c:pt idx="3835">
                  <c:v>33527</c:v>
                </c:pt>
                <c:pt idx="3836">
                  <c:v>33528</c:v>
                </c:pt>
                <c:pt idx="3837">
                  <c:v>33529</c:v>
                </c:pt>
                <c:pt idx="3838">
                  <c:v>33532</c:v>
                </c:pt>
                <c:pt idx="3839">
                  <c:v>33533</c:v>
                </c:pt>
                <c:pt idx="3840">
                  <c:v>33534</c:v>
                </c:pt>
                <c:pt idx="3841">
                  <c:v>33535</c:v>
                </c:pt>
                <c:pt idx="3842">
                  <c:v>33536</c:v>
                </c:pt>
                <c:pt idx="3843">
                  <c:v>33539</c:v>
                </c:pt>
                <c:pt idx="3844">
                  <c:v>33540</c:v>
                </c:pt>
                <c:pt idx="3845">
                  <c:v>33541</c:v>
                </c:pt>
                <c:pt idx="3846">
                  <c:v>33542</c:v>
                </c:pt>
                <c:pt idx="3847">
                  <c:v>33543</c:v>
                </c:pt>
                <c:pt idx="3848">
                  <c:v>33546</c:v>
                </c:pt>
                <c:pt idx="3849">
                  <c:v>33547</c:v>
                </c:pt>
                <c:pt idx="3850">
                  <c:v>33548</c:v>
                </c:pt>
                <c:pt idx="3851">
                  <c:v>33549</c:v>
                </c:pt>
                <c:pt idx="3852">
                  <c:v>33550</c:v>
                </c:pt>
                <c:pt idx="3853">
                  <c:v>33554</c:v>
                </c:pt>
                <c:pt idx="3854">
                  <c:v>33555</c:v>
                </c:pt>
                <c:pt idx="3855">
                  <c:v>33556</c:v>
                </c:pt>
                <c:pt idx="3856">
                  <c:v>33557</c:v>
                </c:pt>
                <c:pt idx="3857">
                  <c:v>33560</c:v>
                </c:pt>
                <c:pt idx="3858">
                  <c:v>33561</c:v>
                </c:pt>
                <c:pt idx="3859">
                  <c:v>33562</c:v>
                </c:pt>
                <c:pt idx="3860">
                  <c:v>33563</c:v>
                </c:pt>
                <c:pt idx="3861">
                  <c:v>33564</c:v>
                </c:pt>
                <c:pt idx="3862">
                  <c:v>33567</c:v>
                </c:pt>
                <c:pt idx="3863">
                  <c:v>33568</c:v>
                </c:pt>
                <c:pt idx="3864">
                  <c:v>33569</c:v>
                </c:pt>
                <c:pt idx="3865">
                  <c:v>33571</c:v>
                </c:pt>
                <c:pt idx="3866">
                  <c:v>33574</c:v>
                </c:pt>
                <c:pt idx="3867">
                  <c:v>33575</c:v>
                </c:pt>
                <c:pt idx="3868">
                  <c:v>33576</c:v>
                </c:pt>
                <c:pt idx="3869">
                  <c:v>33577</c:v>
                </c:pt>
                <c:pt idx="3870">
                  <c:v>33578</c:v>
                </c:pt>
                <c:pt idx="3871">
                  <c:v>33581</c:v>
                </c:pt>
                <c:pt idx="3872">
                  <c:v>33582</c:v>
                </c:pt>
                <c:pt idx="3873">
                  <c:v>33583</c:v>
                </c:pt>
                <c:pt idx="3874">
                  <c:v>33584</c:v>
                </c:pt>
                <c:pt idx="3875">
                  <c:v>33585</c:v>
                </c:pt>
                <c:pt idx="3876">
                  <c:v>33588</c:v>
                </c:pt>
                <c:pt idx="3877">
                  <c:v>33589</c:v>
                </c:pt>
                <c:pt idx="3878">
                  <c:v>33590</c:v>
                </c:pt>
                <c:pt idx="3879">
                  <c:v>33591</c:v>
                </c:pt>
                <c:pt idx="3880">
                  <c:v>33592</c:v>
                </c:pt>
                <c:pt idx="3881">
                  <c:v>33595</c:v>
                </c:pt>
                <c:pt idx="3882">
                  <c:v>33596</c:v>
                </c:pt>
                <c:pt idx="3883">
                  <c:v>33598</c:v>
                </c:pt>
                <c:pt idx="3884">
                  <c:v>33599</c:v>
                </c:pt>
                <c:pt idx="3885">
                  <c:v>33602</c:v>
                </c:pt>
                <c:pt idx="3886">
                  <c:v>33603</c:v>
                </c:pt>
                <c:pt idx="3887">
                  <c:v>33605</c:v>
                </c:pt>
                <c:pt idx="3888">
                  <c:v>33606</c:v>
                </c:pt>
                <c:pt idx="3889">
                  <c:v>33609</c:v>
                </c:pt>
                <c:pt idx="3890">
                  <c:v>33610</c:v>
                </c:pt>
                <c:pt idx="3891">
                  <c:v>33611</c:v>
                </c:pt>
                <c:pt idx="3892">
                  <c:v>33612</c:v>
                </c:pt>
                <c:pt idx="3893">
                  <c:v>33613</c:v>
                </c:pt>
                <c:pt idx="3894">
                  <c:v>33616</c:v>
                </c:pt>
                <c:pt idx="3895">
                  <c:v>33617</c:v>
                </c:pt>
                <c:pt idx="3896">
                  <c:v>33618</c:v>
                </c:pt>
                <c:pt idx="3897">
                  <c:v>33619</c:v>
                </c:pt>
                <c:pt idx="3898">
                  <c:v>33620</c:v>
                </c:pt>
                <c:pt idx="3899">
                  <c:v>33624</c:v>
                </c:pt>
                <c:pt idx="3900">
                  <c:v>33625</c:v>
                </c:pt>
                <c:pt idx="3901">
                  <c:v>33626</c:v>
                </c:pt>
                <c:pt idx="3902">
                  <c:v>33627</c:v>
                </c:pt>
                <c:pt idx="3903">
                  <c:v>33630</c:v>
                </c:pt>
                <c:pt idx="3904">
                  <c:v>33631</c:v>
                </c:pt>
                <c:pt idx="3905">
                  <c:v>33632</c:v>
                </c:pt>
                <c:pt idx="3906">
                  <c:v>33633</c:v>
                </c:pt>
                <c:pt idx="3907">
                  <c:v>33634</c:v>
                </c:pt>
                <c:pt idx="3908">
                  <c:v>33637</c:v>
                </c:pt>
                <c:pt idx="3909">
                  <c:v>33638</c:v>
                </c:pt>
                <c:pt idx="3910">
                  <c:v>33639</c:v>
                </c:pt>
                <c:pt idx="3911">
                  <c:v>33640</c:v>
                </c:pt>
                <c:pt idx="3912">
                  <c:v>33641</c:v>
                </c:pt>
                <c:pt idx="3913">
                  <c:v>33644</c:v>
                </c:pt>
                <c:pt idx="3914">
                  <c:v>33645</c:v>
                </c:pt>
                <c:pt idx="3915">
                  <c:v>33646</c:v>
                </c:pt>
                <c:pt idx="3916">
                  <c:v>33647</c:v>
                </c:pt>
                <c:pt idx="3917">
                  <c:v>33648</c:v>
                </c:pt>
                <c:pt idx="3918">
                  <c:v>33652</c:v>
                </c:pt>
                <c:pt idx="3919">
                  <c:v>33653</c:v>
                </c:pt>
                <c:pt idx="3920">
                  <c:v>33654</c:v>
                </c:pt>
                <c:pt idx="3921">
                  <c:v>33655</c:v>
                </c:pt>
                <c:pt idx="3922">
                  <c:v>33658</c:v>
                </c:pt>
                <c:pt idx="3923">
                  <c:v>33659</c:v>
                </c:pt>
                <c:pt idx="3924">
                  <c:v>33660</c:v>
                </c:pt>
                <c:pt idx="3925">
                  <c:v>33661</c:v>
                </c:pt>
                <c:pt idx="3926">
                  <c:v>33662</c:v>
                </c:pt>
                <c:pt idx="3927">
                  <c:v>33665</c:v>
                </c:pt>
                <c:pt idx="3928">
                  <c:v>33666</c:v>
                </c:pt>
                <c:pt idx="3929">
                  <c:v>33667</c:v>
                </c:pt>
                <c:pt idx="3930">
                  <c:v>33668</c:v>
                </c:pt>
                <c:pt idx="3931">
                  <c:v>33669</c:v>
                </c:pt>
                <c:pt idx="3932">
                  <c:v>33672</c:v>
                </c:pt>
                <c:pt idx="3933">
                  <c:v>33673</c:v>
                </c:pt>
                <c:pt idx="3934">
                  <c:v>33674</c:v>
                </c:pt>
                <c:pt idx="3935">
                  <c:v>33675</c:v>
                </c:pt>
                <c:pt idx="3936">
                  <c:v>33676</c:v>
                </c:pt>
                <c:pt idx="3937">
                  <c:v>33679</c:v>
                </c:pt>
                <c:pt idx="3938">
                  <c:v>33680</c:v>
                </c:pt>
                <c:pt idx="3939">
                  <c:v>33681</c:v>
                </c:pt>
                <c:pt idx="3940">
                  <c:v>33682</c:v>
                </c:pt>
                <c:pt idx="3941">
                  <c:v>33683</c:v>
                </c:pt>
                <c:pt idx="3942">
                  <c:v>33686</c:v>
                </c:pt>
                <c:pt idx="3943">
                  <c:v>33687</c:v>
                </c:pt>
                <c:pt idx="3944">
                  <c:v>33688</c:v>
                </c:pt>
                <c:pt idx="3945">
                  <c:v>33689</c:v>
                </c:pt>
                <c:pt idx="3946">
                  <c:v>33690</c:v>
                </c:pt>
                <c:pt idx="3947">
                  <c:v>33693</c:v>
                </c:pt>
                <c:pt idx="3948">
                  <c:v>33694</c:v>
                </c:pt>
                <c:pt idx="3949">
                  <c:v>33695</c:v>
                </c:pt>
                <c:pt idx="3950">
                  <c:v>33696</c:v>
                </c:pt>
                <c:pt idx="3951">
                  <c:v>33697</c:v>
                </c:pt>
                <c:pt idx="3952">
                  <c:v>33700</c:v>
                </c:pt>
                <c:pt idx="3953">
                  <c:v>33701</c:v>
                </c:pt>
                <c:pt idx="3954">
                  <c:v>33702</c:v>
                </c:pt>
                <c:pt idx="3955">
                  <c:v>33703</c:v>
                </c:pt>
                <c:pt idx="3956">
                  <c:v>33704</c:v>
                </c:pt>
                <c:pt idx="3957">
                  <c:v>33707</c:v>
                </c:pt>
                <c:pt idx="3958">
                  <c:v>33708</c:v>
                </c:pt>
                <c:pt idx="3959">
                  <c:v>33709</c:v>
                </c:pt>
                <c:pt idx="3960">
                  <c:v>33710</c:v>
                </c:pt>
                <c:pt idx="3961">
                  <c:v>33714</c:v>
                </c:pt>
                <c:pt idx="3962">
                  <c:v>33715</c:v>
                </c:pt>
                <c:pt idx="3963">
                  <c:v>33716</c:v>
                </c:pt>
                <c:pt idx="3964">
                  <c:v>33717</c:v>
                </c:pt>
                <c:pt idx="3965">
                  <c:v>33718</c:v>
                </c:pt>
                <c:pt idx="3966">
                  <c:v>33721</c:v>
                </c:pt>
                <c:pt idx="3967">
                  <c:v>33722</c:v>
                </c:pt>
                <c:pt idx="3968">
                  <c:v>33723</c:v>
                </c:pt>
                <c:pt idx="3969">
                  <c:v>33724</c:v>
                </c:pt>
                <c:pt idx="3970">
                  <c:v>33725</c:v>
                </c:pt>
                <c:pt idx="3971">
                  <c:v>33728</c:v>
                </c:pt>
                <c:pt idx="3972">
                  <c:v>33729</c:v>
                </c:pt>
                <c:pt idx="3973">
                  <c:v>33730</c:v>
                </c:pt>
                <c:pt idx="3974">
                  <c:v>33731</c:v>
                </c:pt>
                <c:pt idx="3975">
                  <c:v>33732</c:v>
                </c:pt>
                <c:pt idx="3976">
                  <c:v>33735</c:v>
                </c:pt>
                <c:pt idx="3977">
                  <c:v>33736</c:v>
                </c:pt>
                <c:pt idx="3978">
                  <c:v>33737</c:v>
                </c:pt>
                <c:pt idx="3979">
                  <c:v>33738</c:v>
                </c:pt>
                <c:pt idx="3980">
                  <c:v>33739</c:v>
                </c:pt>
                <c:pt idx="3981">
                  <c:v>33742</c:v>
                </c:pt>
                <c:pt idx="3982">
                  <c:v>33743</c:v>
                </c:pt>
                <c:pt idx="3983">
                  <c:v>33744</c:v>
                </c:pt>
                <c:pt idx="3984">
                  <c:v>33745</c:v>
                </c:pt>
                <c:pt idx="3985">
                  <c:v>33746</c:v>
                </c:pt>
                <c:pt idx="3986">
                  <c:v>33750</c:v>
                </c:pt>
                <c:pt idx="3987">
                  <c:v>33751</c:v>
                </c:pt>
                <c:pt idx="3988">
                  <c:v>33752</c:v>
                </c:pt>
                <c:pt idx="3989">
                  <c:v>33753</c:v>
                </c:pt>
                <c:pt idx="3990">
                  <c:v>33756</c:v>
                </c:pt>
                <c:pt idx="3991">
                  <c:v>33757</c:v>
                </c:pt>
                <c:pt idx="3992">
                  <c:v>33758</c:v>
                </c:pt>
                <c:pt idx="3993">
                  <c:v>33759</c:v>
                </c:pt>
                <c:pt idx="3994">
                  <c:v>33760</c:v>
                </c:pt>
                <c:pt idx="3995">
                  <c:v>33763</c:v>
                </c:pt>
                <c:pt idx="3996">
                  <c:v>33764</c:v>
                </c:pt>
                <c:pt idx="3997">
                  <c:v>33765</c:v>
                </c:pt>
                <c:pt idx="3998">
                  <c:v>33766</c:v>
                </c:pt>
                <c:pt idx="3999">
                  <c:v>33767</c:v>
                </c:pt>
                <c:pt idx="4000">
                  <c:v>33770</c:v>
                </c:pt>
                <c:pt idx="4001">
                  <c:v>33771</c:v>
                </c:pt>
                <c:pt idx="4002">
                  <c:v>33772</c:v>
                </c:pt>
                <c:pt idx="4003">
                  <c:v>33773</c:v>
                </c:pt>
                <c:pt idx="4004">
                  <c:v>33774</c:v>
                </c:pt>
                <c:pt idx="4005">
                  <c:v>33777</c:v>
                </c:pt>
                <c:pt idx="4006">
                  <c:v>33778</c:v>
                </c:pt>
                <c:pt idx="4007">
                  <c:v>33779</c:v>
                </c:pt>
                <c:pt idx="4008">
                  <c:v>33780</c:v>
                </c:pt>
                <c:pt idx="4009">
                  <c:v>33781</c:v>
                </c:pt>
                <c:pt idx="4010">
                  <c:v>33784</c:v>
                </c:pt>
                <c:pt idx="4011">
                  <c:v>33785</c:v>
                </c:pt>
                <c:pt idx="4012">
                  <c:v>33786</c:v>
                </c:pt>
                <c:pt idx="4013">
                  <c:v>33787</c:v>
                </c:pt>
                <c:pt idx="4014">
                  <c:v>33791</c:v>
                </c:pt>
                <c:pt idx="4015">
                  <c:v>33792</c:v>
                </c:pt>
                <c:pt idx="4016">
                  <c:v>33793</c:v>
                </c:pt>
                <c:pt idx="4017">
                  <c:v>33794</c:v>
                </c:pt>
                <c:pt idx="4018">
                  <c:v>33795</c:v>
                </c:pt>
                <c:pt idx="4019">
                  <c:v>33798</c:v>
                </c:pt>
                <c:pt idx="4020">
                  <c:v>33799</c:v>
                </c:pt>
                <c:pt idx="4021">
                  <c:v>33800</c:v>
                </c:pt>
                <c:pt idx="4022">
                  <c:v>33801</c:v>
                </c:pt>
                <c:pt idx="4023">
                  <c:v>33802</c:v>
                </c:pt>
                <c:pt idx="4024">
                  <c:v>33805</c:v>
                </c:pt>
                <c:pt idx="4025">
                  <c:v>33806</c:v>
                </c:pt>
                <c:pt idx="4026">
                  <c:v>33807</c:v>
                </c:pt>
                <c:pt idx="4027">
                  <c:v>33808</c:v>
                </c:pt>
                <c:pt idx="4028">
                  <c:v>33809</c:v>
                </c:pt>
                <c:pt idx="4029">
                  <c:v>33812</c:v>
                </c:pt>
                <c:pt idx="4030">
                  <c:v>33813</c:v>
                </c:pt>
                <c:pt idx="4031">
                  <c:v>33814</c:v>
                </c:pt>
                <c:pt idx="4032">
                  <c:v>33815</c:v>
                </c:pt>
                <c:pt idx="4033">
                  <c:v>33816</c:v>
                </c:pt>
                <c:pt idx="4034">
                  <c:v>33819</c:v>
                </c:pt>
                <c:pt idx="4035">
                  <c:v>33820</c:v>
                </c:pt>
                <c:pt idx="4036">
                  <c:v>33821</c:v>
                </c:pt>
                <c:pt idx="4037">
                  <c:v>33822</c:v>
                </c:pt>
                <c:pt idx="4038">
                  <c:v>33823</c:v>
                </c:pt>
                <c:pt idx="4039">
                  <c:v>33826</c:v>
                </c:pt>
                <c:pt idx="4040">
                  <c:v>33827</c:v>
                </c:pt>
                <c:pt idx="4041">
                  <c:v>33828</c:v>
                </c:pt>
                <c:pt idx="4042">
                  <c:v>33829</c:v>
                </c:pt>
                <c:pt idx="4043">
                  <c:v>33830</c:v>
                </c:pt>
                <c:pt idx="4044">
                  <c:v>33833</c:v>
                </c:pt>
                <c:pt idx="4045">
                  <c:v>33834</c:v>
                </c:pt>
                <c:pt idx="4046">
                  <c:v>33835</c:v>
                </c:pt>
                <c:pt idx="4047">
                  <c:v>33836</c:v>
                </c:pt>
                <c:pt idx="4048">
                  <c:v>33837</c:v>
                </c:pt>
                <c:pt idx="4049">
                  <c:v>33840</c:v>
                </c:pt>
                <c:pt idx="4050">
                  <c:v>33841</c:v>
                </c:pt>
                <c:pt idx="4051">
                  <c:v>33842</c:v>
                </c:pt>
                <c:pt idx="4052">
                  <c:v>33843</c:v>
                </c:pt>
                <c:pt idx="4053">
                  <c:v>33844</c:v>
                </c:pt>
                <c:pt idx="4054">
                  <c:v>33847</c:v>
                </c:pt>
                <c:pt idx="4055">
                  <c:v>33848</c:v>
                </c:pt>
                <c:pt idx="4056">
                  <c:v>33849</c:v>
                </c:pt>
                <c:pt idx="4057">
                  <c:v>33850</c:v>
                </c:pt>
                <c:pt idx="4058">
                  <c:v>33851</c:v>
                </c:pt>
                <c:pt idx="4059">
                  <c:v>33855</c:v>
                </c:pt>
                <c:pt idx="4060">
                  <c:v>33856</c:v>
                </c:pt>
                <c:pt idx="4061">
                  <c:v>33857</c:v>
                </c:pt>
                <c:pt idx="4062">
                  <c:v>33858</c:v>
                </c:pt>
                <c:pt idx="4063">
                  <c:v>33861</c:v>
                </c:pt>
                <c:pt idx="4064">
                  <c:v>33862</c:v>
                </c:pt>
                <c:pt idx="4065">
                  <c:v>33863</c:v>
                </c:pt>
                <c:pt idx="4066">
                  <c:v>33864</c:v>
                </c:pt>
                <c:pt idx="4067">
                  <c:v>33865</c:v>
                </c:pt>
                <c:pt idx="4068">
                  <c:v>33868</c:v>
                </c:pt>
                <c:pt idx="4069">
                  <c:v>33869</c:v>
                </c:pt>
                <c:pt idx="4070">
                  <c:v>33870</c:v>
                </c:pt>
                <c:pt idx="4071">
                  <c:v>33871</c:v>
                </c:pt>
                <c:pt idx="4072">
                  <c:v>33872</c:v>
                </c:pt>
                <c:pt idx="4073">
                  <c:v>33875</c:v>
                </c:pt>
                <c:pt idx="4074">
                  <c:v>33876</c:v>
                </c:pt>
                <c:pt idx="4075">
                  <c:v>33877</c:v>
                </c:pt>
                <c:pt idx="4076">
                  <c:v>33878</c:v>
                </c:pt>
                <c:pt idx="4077">
                  <c:v>33879</c:v>
                </c:pt>
                <c:pt idx="4078">
                  <c:v>33882</c:v>
                </c:pt>
                <c:pt idx="4079">
                  <c:v>33883</c:v>
                </c:pt>
                <c:pt idx="4080">
                  <c:v>33884</c:v>
                </c:pt>
                <c:pt idx="4081">
                  <c:v>33885</c:v>
                </c:pt>
                <c:pt idx="4082">
                  <c:v>33886</c:v>
                </c:pt>
                <c:pt idx="4083">
                  <c:v>33890</c:v>
                </c:pt>
                <c:pt idx="4084">
                  <c:v>33891</c:v>
                </c:pt>
                <c:pt idx="4085">
                  <c:v>33892</c:v>
                </c:pt>
                <c:pt idx="4086">
                  <c:v>33893</c:v>
                </c:pt>
                <c:pt idx="4087">
                  <c:v>33896</c:v>
                </c:pt>
                <c:pt idx="4088">
                  <c:v>33897</c:v>
                </c:pt>
                <c:pt idx="4089">
                  <c:v>33898</c:v>
                </c:pt>
                <c:pt idx="4090">
                  <c:v>33899</c:v>
                </c:pt>
                <c:pt idx="4091">
                  <c:v>33900</c:v>
                </c:pt>
                <c:pt idx="4092">
                  <c:v>33903</c:v>
                </c:pt>
                <c:pt idx="4093">
                  <c:v>33904</c:v>
                </c:pt>
                <c:pt idx="4094">
                  <c:v>33905</c:v>
                </c:pt>
                <c:pt idx="4095">
                  <c:v>33906</c:v>
                </c:pt>
                <c:pt idx="4096">
                  <c:v>33907</c:v>
                </c:pt>
                <c:pt idx="4097">
                  <c:v>33910</c:v>
                </c:pt>
                <c:pt idx="4098">
                  <c:v>33911</c:v>
                </c:pt>
                <c:pt idx="4099">
                  <c:v>33912</c:v>
                </c:pt>
                <c:pt idx="4100">
                  <c:v>33913</c:v>
                </c:pt>
                <c:pt idx="4101">
                  <c:v>33914</c:v>
                </c:pt>
                <c:pt idx="4102">
                  <c:v>33917</c:v>
                </c:pt>
                <c:pt idx="4103">
                  <c:v>33918</c:v>
                </c:pt>
                <c:pt idx="4104">
                  <c:v>33920</c:v>
                </c:pt>
                <c:pt idx="4105">
                  <c:v>33921</c:v>
                </c:pt>
                <c:pt idx="4106">
                  <c:v>33924</c:v>
                </c:pt>
                <c:pt idx="4107">
                  <c:v>33925</c:v>
                </c:pt>
                <c:pt idx="4108">
                  <c:v>33926</c:v>
                </c:pt>
                <c:pt idx="4109">
                  <c:v>33927</c:v>
                </c:pt>
                <c:pt idx="4110">
                  <c:v>33928</c:v>
                </c:pt>
                <c:pt idx="4111">
                  <c:v>33931</c:v>
                </c:pt>
                <c:pt idx="4112">
                  <c:v>33932</c:v>
                </c:pt>
                <c:pt idx="4113">
                  <c:v>33933</c:v>
                </c:pt>
                <c:pt idx="4114">
                  <c:v>33935</c:v>
                </c:pt>
                <c:pt idx="4115">
                  <c:v>33938</c:v>
                </c:pt>
                <c:pt idx="4116">
                  <c:v>33939</c:v>
                </c:pt>
                <c:pt idx="4117">
                  <c:v>33940</c:v>
                </c:pt>
                <c:pt idx="4118">
                  <c:v>33941</c:v>
                </c:pt>
                <c:pt idx="4119">
                  <c:v>33942</c:v>
                </c:pt>
                <c:pt idx="4120">
                  <c:v>33945</c:v>
                </c:pt>
                <c:pt idx="4121">
                  <c:v>33946</c:v>
                </c:pt>
                <c:pt idx="4122">
                  <c:v>33947</c:v>
                </c:pt>
                <c:pt idx="4123">
                  <c:v>33948</c:v>
                </c:pt>
                <c:pt idx="4124">
                  <c:v>33949</c:v>
                </c:pt>
                <c:pt idx="4125">
                  <c:v>33952</c:v>
                </c:pt>
                <c:pt idx="4126">
                  <c:v>33953</c:v>
                </c:pt>
                <c:pt idx="4127">
                  <c:v>33954</c:v>
                </c:pt>
                <c:pt idx="4128">
                  <c:v>33955</c:v>
                </c:pt>
                <c:pt idx="4129">
                  <c:v>33956</c:v>
                </c:pt>
                <c:pt idx="4130">
                  <c:v>33959</c:v>
                </c:pt>
                <c:pt idx="4131">
                  <c:v>33960</c:v>
                </c:pt>
                <c:pt idx="4132">
                  <c:v>33961</c:v>
                </c:pt>
                <c:pt idx="4133">
                  <c:v>33962</c:v>
                </c:pt>
                <c:pt idx="4134">
                  <c:v>33966</c:v>
                </c:pt>
                <c:pt idx="4135">
                  <c:v>33967</c:v>
                </c:pt>
                <c:pt idx="4136">
                  <c:v>33968</c:v>
                </c:pt>
                <c:pt idx="4137">
                  <c:v>33969</c:v>
                </c:pt>
                <c:pt idx="4138">
                  <c:v>33973</c:v>
                </c:pt>
                <c:pt idx="4139">
                  <c:v>33974</c:v>
                </c:pt>
                <c:pt idx="4140">
                  <c:v>33975</c:v>
                </c:pt>
                <c:pt idx="4141">
                  <c:v>33976</c:v>
                </c:pt>
                <c:pt idx="4142">
                  <c:v>33977</c:v>
                </c:pt>
                <c:pt idx="4143">
                  <c:v>33980</c:v>
                </c:pt>
                <c:pt idx="4144">
                  <c:v>33981</c:v>
                </c:pt>
                <c:pt idx="4145">
                  <c:v>33982</c:v>
                </c:pt>
                <c:pt idx="4146">
                  <c:v>33983</c:v>
                </c:pt>
                <c:pt idx="4147">
                  <c:v>33984</c:v>
                </c:pt>
                <c:pt idx="4148">
                  <c:v>33988</c:v>
                </c:pt>
                <c:pt idx="4149">
                  <c:v>33989</c:v>
                </c:pt>
                <c:pt idx="4150">
                  <c:v>33990</c:v>
                </c:pt>
                <c:pt idx="4151">
                  <c:v>33991</c:v>
                </c:pt>
                <c:pt idx="4152">
                  <c:v>33994</c:v>
                </c:pt>
                <c:pt idx="4153">
                  <c:v>33995</c:v>
                </c:pt>
                <c:pt idx="4154">
                  <c:v>33996</c:v>
                </c:pt>
                <c:pt idx="4155">
                  <c:v>33997</c:v>
                </c:pt>
                <c:pt idx="4156">
                  <c:v>33998</c:v>
                </c:pt>
                <c:pt idx="4157">
                  <c:v>34001</c:v>
                </c:pt>
                <c:pt idx="4158">
                  <c:v>34002</c:v>
                </c:pt>
                <c:pt idx="4159">
                  <c:v>34003</c:v>
                </c:pt>
                <c:pt idx="4160">
                  <c:v>34004</c:v>
                </c:pt>
                <c:pt idx="4161">
                  <c:v>34005</c:v>
                </c:pt>
                <c:pt idx="4162">
                  <c:v>34008</c:v>
                </c:pt>
                <c:pt idx="4163">
                  <c:v>34009</c:v>
                </c:pt>
                <c:pt idx="4164">
                  <c:v>34010</c:v>
                </c:pt>
                <c:pt idx="4165">
                  <c:v>34011</c:v>
                </c:pt>
                <c:pt idx="4166">
                  <c:v>34012</c:v>
                </c:pt>
                <c:pt idx="4167">
                  <c:v>34016</c:v>
                </c:pt>
                <c:pt idx="4168">
                  <c:v>34017</c:v>
                </c:pt>
                <c:pt idx="4169">
                  <c:v>34018</c:v>
                </c:pt>
                <c:pt idx="4170">
                  <c:v>34019</c:v>
                </c:pt>
                <c:pt idx="4171">
                  <c:v>34022</c:v>
                </c:pt>
                <c:pt idx="4172">
                  <c:v>34023</c:v>
                </c:pt>
                <c:pt idx="4173">
                  <c:v>34024</c:v>
                </c:pt>
                <c:pt idx="4174">
                  <c:v>34025</c:v>
                </c:pt>
                <c:pt idx="4175">
                  <c:v>34026</c:v>
                </c:pt>
                <c:pt idx="4176">
                  <c:v>34029</c:v>
                </c:pt>
                <c:pt idx="4177">
                  <c:v>34030</c:v>
                </c:pt>
                <c:pt idx="4178">
                  <c:v>34031</c:v>
                </c:pt>
                <c:pt idx="4179">
                  <c:v>34032</c:v>
                </c:pt>
                <c:pt idx="4180">
                  <c:v>34033</c:v>
                </c:pt>
                <c:pt idx="4181">
                  <c:v>34036</c:v>
                </c:pt>
                <c:pt idx="4182">
                  <c:v>34037</c:v>
                </c:pt>
                <c:pt idx="4183">
                  <c:v>34038</c:v>
                </c:pt>
                <c:pt idx="4184">
                  <c:v>34039</c:v>
                </c:pt>
                <c:pt idx="4185">
                  <c:v>34040</c:v>
                </c:pt>
                <c:pt idx="4186">
                  <c:v>34043</c:v>
                </c:pt>
                <c:pt idx="4187">
                  <c:v>34044</c:v>
                </c:pt>
                <c:pt idx="4188">
                  <c:v>34045</c:v>
                </c:pt>
                <c:pt idx="4189">
                  <c:v>34046</c:v>
                </c:pt>
                <c:pt idx="4190">
                  <c:v>34047</c:v>
                </c:pt>
                <c:pt idx="4191">
                  <c:v>34050</c:v>
                </c:pt>
                <c:pt idx="4192">
                  <c:v>34051</c:v>
                </c:pt>
                <c:pt idx="4193">
                  <c:v>34052</c:v>
                </c:pt>
                <c:pt idx="4194">
                  <c:v>34053</c:v>
                </c:pt>
                <c:pt idx="4195">
                  <c:v>34054</c:v>
                </c:pt>
                <c:pt idx="4196">
                  <c:v>34057</c:v>
                </c:pt>
                <c:pt idx="4197">
                  <c:v>34058</c:v>
                </c:pt>
                <c:pt idx="4198">
                  <c:v>34059</c:v>
                </c:pt>
                <c:pt idx="4199">
                  <c:v>34060</c:v>
                </c:pt>
                <c:pt idx="4200">
                  <c:v>34061</c:v>
                </c:pt>
                <c:pt idx="4201">
                  <c:v>34064</c:v>
                </c:pt>
                <c:pt idx="4202">
                  <c:v>34065</c:v>
                </c:pt>
                <c:pt idx="4203">
                  <c:v>34066</c:v>
                </c:pt>
                <c:pt idx="4204">
                  <c:v>34067</c:v>
                </c:pt>
                <c:pt idx="4205">
                  <c:v>34071</c:v>
                </c:pt>
                <c:pt idx="4206">
                  <c:v>34072</c:v>
                </c:pt>
                <c:pt idx="4207">
                  <c:v>34073</c:v>
                </c:pt>
                <c:pt idx="4208">
                  <c:v>34074</c:v>
                </c:pt>
                <c:pt idx="4209">
                  <c:v>34075</c:v>
                </c:pt>
                <c:pt idx="4210">
                  <c:v>34078</c:v>
                </c:pt>
                <c:pt idx="4211">
                  <c:v>34079</c:v>
                </c:pt>
                <c:pt idx="4212">
                  <c:v>34080</c:v>
                </c:pt>
                <c:pt idx="4213">
                  <c:v>34081</c:v>
                </c:pt>
                <c:pt idx="4214">
                  <c:v>34082</c:v>
                </c:pt>
                <c:pt idx="4215">
                  <c:v>34085</c:v>
                </c:pt>
                <c:pt idx="4216">
                  <c:v>34086</c:v>
                </c:pt>
                <c:pt idx="4217">
                  <c:v>34087</c:v>
                </c:pt>
                <c:pt idx="4218">
                  <c:v>34088</c:v>
                </c:pt>
                <c:pt idx="4219">
                  <c:v>34089</c:v>
                </c:pt>
                <c:pt idx="4220">
                  <c:v>34092</c:v>
                </c:pt>
                <c:pt idx="4221">
                  <c:v>34093</c:v>
                </c:pt>
                <c:pt idx="4222">
                  <c:v>34094</c:v>
                </c:pt>
                <c:pt idx="4223">
                  <c:v>34095</c:v>
                </c:pt>
                <c:pt idx="4224">
                  <c:v>34096</c:v>
                </c:pt>
                <c:pt idx="4225">
                  <c:v>34099</c:v>
                </c:pt>
                <c:pt idx="4226">
                  <c:v>34100</c:v>
                </c:pt>
                <c:pt idx="4227">
                  <c:v>34101</c:v>
                </c:pt>
                <c:pt idx="4228">
                  <c:v>34102</c:v>
                </c:pt>
                <c:pt idx="4229">
                  <c:v>34103</c:v>
                </c:pt>
                <c:pt idx="4230">
                  <c:v>34106</c:v>
                </c:pt>
                <c:pt idx="4231">
                  <c:v>34107</c:v>
                </c:pt>
                <c:pt idx="4232">
                  <c:v>34108</c:v>
                </c:pt>
                <c:pt idx="4233">
                  <c:v>34109</c:v>
                </c:pt>
                <c:pt idx="4234">
                  <c:v>34110</c:v>
                </c:pt>
                <c:pt idx="4235">
                  <c:v>34113</c:v>
                </c:pt>
                <c:pt idx="4236">
                  <c:v>34114</c:v>
                </c:pt>
                <c:pt idx="4237">
                  <c:v>34115</c:v>
                </c:pt>
                <c:pt idx="4238">
                  <c:v>34116</c:v>
                </c:pt>
                <c:pt idx="4239">
                  <c:v>34117</c:v>
                </c:pt>
                <c:pt idx="4240">
                  <c:v>34121</c:v>
                </c:pt>
                <c:pt idx="4241">
                  <c:v>34122</c:v>
                </c:pt>
                <c:pt idx="4242">
                  <c:v>34123</c:v>
                </c:pt>
                <c:pt idx="4243">
                  <c:v>34124</c:v>
                </c:pt>
                <c:pt idx="4244">
                  <c:v>34127</c:v>
                </c:pt>
                <c:pt idx="4245">
                  <c:v>34128</c:v>
                </c:pt>
                <c:pt idx="4246">
                  <c:v>34129</c:v>
                </c:pt>
                <c:pt idx="4247">
                  <c:v>34130</c:v>
                </c:pt>
                <c:pt idx="4248">
                  <c:v>34131</c:v>
                </c:pt>
                <c:pt idx="4249">
                  <c:v>34134</c:v>
                </c:pt>
                <c:pt idx="4250">
                  <c:v>34135</c:v>
                </c:pt>
                <c:pt idx="4251">
                  <c:v>34136</c:v>
                </c:pt>
                <c:pt idx="4252">
                  <c:v>34137</c:v>
                </c:pt>
                <c:pt idx="4253">
                  <c:v>34138</c:v>
                </c:pt>
                <c:pt idx="4254">
                  <c:v>34141</c:v>
                </c:pt>
                <c:pt idx="4255">
                  <c:v>34142</c:v>
                </c:pt>
                <c:pt idx="4256">
                  <c:v>34143</c:v>
                </c:pt>
                <c:pt idx="4257">
                  <c:v>34144</c:v>
                </c:pt>
                <c:pt idx="4258">
                  <c:v>34145</c:v>
                </c:pt>
                <c:pt idx="4259">
                  <c:v>34148</c:v>
                </c:pt>
                <c:pt idx="4260">
                  <c:v>34149</c:v>
                </c:pt>
                <c:pt idx="4261">
                  <c:v>34150</c:v>
                </c:pt>
                <c:pt idx="4262">
                  <c:v>34151</c:v>
                </c:pt>
                <c:pt idx="4263">
                  <c:v>34152</c:v>
                </c:pt>
                <c:pt idx="4264">
                  <c:v>34156</c:v>
                </c:pt>
                <c:pt idx="4265">
                  <c:v>34157</c:v>
                </c:pt>
                <c:pt idx="4266">
                  <c:v>34158</c:v>
                </c:pt>
                <c:pt idx="4267">
                  <c:v>34159</c:v>
                </c:pt>
                <c:pt idx="4268">
                  <c:v>34162</c:v>
                </c:pt>
                <c:pt idx="4269">
                  <c:v>34163</c:v>
                </c:pt>
                <c:pt idx="4270">
                  <c:v>34164</c:v>
                </c:pt>
                <c:pt idx="4271">
                  <c:v>34165</c:v>
                </c:pt>
                <c:pt idx="4272">
                  <c:v>34166</c:v>
                </c:pt>
                <c:pt idx="4273">
                  <c:v>34169</c:v>
                </c:pt>
                <c:pt idx="4274">
                  <c:v>34170</c:v>
                </c:pt>
                <c:pt idx="4275">
                  <c:v>34171</c:v>
                </c:pt>
                <c:pt idx="4276">
                  <c:v>34172</c:v>
                </c:pt>
                <c:pt idx="4277">
                  <c:v>34173</c:v>
                </c:pt>
                <c:pt idx="4278">
                  <c:v>34176</c:v>
                </c:pt>
                <c:pt idx="4279">
                  <c:v>34177</c:v>
                </c:pt>
                <c:pt idx="4280">
                  <c:v>34178</c:v>
                </c:pt>
                <c:pt idx="4281">
                  <c:v>34179</c:v>
                </c:pt>
                <c:pt idx="4282">
                  <c:v>34180</c:v>
                </c:pt>
                <c:pt idx="4283">
                  <c:v>34183</c:v>
                </c:pt>
                <c:pt idx="4284">
                  <c:v>34184</c:v>
                </c:pt>
                <c:pt idx="4285">
                  <c:v>34185</c:v>
                </c:pt>
                <c:pt idx="4286">
                  <c:v>34186</c:v>
                </c:pt>
                <c:pt idx="4287">
                  <c:v>34187</c:v>
                </c:pt>
                <c:pt idx="4288">
                  <c:v>34190</c:v>
                </c:pt>
                <c:pt idx="4289">
                  <c:v>34191</c:v>
                </c:pt>
                <c:pt idx="4290">
                  <c:v>34192</c:v>
                </c:pt>
                <c:pt idx="4291">
                  <c:v>34193</c:v>
                </c:pt>
                <c:pt idx="4292">
                  <c:v>34194</c:v>
                </c:pt>
                <c:pt idx="4293">
                  <c:v>34197</c:v>
                </c:pt>
                <c:pt idx="4294">
                  <c:v>34198</c:v>
                </c:pt>
                <c:pt idx="4295">
                  <c:v>34199</c:v>
                </c:pt>
                <c:pt idx="4296">
                  <c:v>34200</c:v>
                </c:pt>
                <c:pt idx="4297">
                  <c:v>34201</c:v>
                </c:pt>
                <c:pt idx="4298">
                  <c:v>34204</c:v>
                </c:pt>
                <c:pt idx="4299">
                  <c:v>34205</c:v>
                </c:pt>
                <c:pt idx="4300">
                  <c:v>34206</c:v>
                </c:pt>
                <c:pt idx="4301">
                  <c:v>34207</c:v>
                </c:pt>
                <c:pt idx="4302">
                  <c:v>34208</c:v>
                </c:pt>
                <c:pt idx="4303">
                  <c:v>34211</c:v>
                </c:pt>
                <c:pt idx="4304">
                  <c:v>34212</c:v>
                </c:pt>
                <c:pt idx="4305">
                  <c:v>34213</c:v>
                </c:pt>
                <c:pt idx="4306">
                  <c:v>34214</c:v>
                </c:pt>
                <c:pt idx="4307">
                  <c:v>34215</c:v>
                </c:pt>
                <c:pt idx="4308">
                  <c:v>34219</c:v>
                </c:pt>
                <c:pt idx="4309">
                  <c:v>34220</c:v>
                </c:pt>
                <c:pt idx="4310">
                  <c:v>34221</c:v>
                </c:pt>
                <c:pt idx="4311">
                  <c:v>34222</c:v>
                </c:pt>
                <c:pt idx="4312">
                  <c:v>34225</c:v>
                </c:pt>
                <c:pt idx="4313">
                  <c:v>34226</c:v>
                </c:pt>
                <c:pt idx="4314">
                  <c:v>34227</c:v>
                </c:pt>
                <c:pt idx="4315">
                  <c:v>34228</c:v>
                </c:pt>
                <c:pt idx="4316">
                  <c:v>34229</c:v>
                </c:pt>
                <c:pt idx="4317">
                  <c:v>34232</c:v>
                </c:pt>
                <c:pt idx="4318">
                  <c:v>34233</c:v>
                </c:pt>
                <c:pt idx="4319">
                  <c:v>34234</c:v>
                </c:pt>
                <c:pt idx="4320">
                  <c:v>34235</c:v>
                </c:pt>
                <c:pt idx="4321">
                  <c:v>34236</c:v>
                </c:pt>
                <c:pt idx="4322">
                  <c:v>34239</c:v>
                </c:pt>
                <c:pt idx="4323">
                  <c:v>34240</c:v>
                </c:pt>
                <c:pt idx="4324">
                  <c:v>34241</c:v>
                </c:pt>
                <c:pt idx="4325">
                  <c:v>34242</c:v>
                </c:pt>
                <c:pt idx="4326">
                  <c:v>34243</c:v>
                </c:pt>
                <c:pt idx="4327">
                  <c:v>34246</c:v>
                </c:pt>
                <c:pt idx="4328">
                  <c:v>34247</c:v>
                </c:pt>
                <c:pt idx="4329">
                  <c:v>34248</c:v>
                </c:pt>
                <c:pt idx="4330">
                  <c:v>34249</c:v>
                </c:pt>
                <c:pt idx="4331">
                  <c:v>34250</c:v>
                </c:pt>
                <c:pt idx="4332">
                  <c:v>34254</c:v>
                </c:pt>
                <c:pt idx="4333">
                  <c:v>34255</c:v>
                </c:pt>
                <c:pt idx="4334">
                  <c:v>34256</c:v>
                </c:pt>
                <c:pt idx="4335">
                  <c:v>34257</c:v>
                </c:pt>
                <c:pt idx="4336">
                  <c:v>34260</c:v>
                </c:pt>
                <c:pt idx="4337">
                  <c:v>34261</c:v>
                </c:pt>
                <c:pt idx="4338">
                  <c:v>34262</c:v>
                </c:pt>
                <c:pt idx="4339">
                  <c:v>34263</c:v>
                </c:pt>
                <c:pt idx="4340">
                  <c:v>34264</c:v>
                </c:pt>
                <c:pt idx="4341">
                  <c:v>34267</c:v>
                </c:pt>
                <c:pt idx="4342">
                  <c:v>34268</c:v>
                </c:pt>
                <c:pt idx="4343">
                  <c:v>34269</c:v>
                </c:pt>
                <c:pt idx="4344">
                  <c:v>34270</c:v>
                </c:pt>
                <c:pt idx="4345">
                  <c:v>34271</c:v>
                </c:pt>
                <c:pt idx="4346">
                  <c:v>34274</c:v>
                </c:pt>
                <c:pt idx="4347">
                  <c:v>34275</c:v>
                </c:pt>
                <c:pt idx="4348">
                  <c:v>34276</c:v>
                </c:pt>
                <c:pt idx="4349">
                  <c:v>34277</c:v>
                </c:pt>
                <c:pt idx="4350">
                  <c:v>34278</c:v>
                </c:pt>
                <c:pt idx="4351">
                  <c:v>34281</c:v>
                </c:pt>
                <c:pt idx="4352">
                  <c:v>34282</c:v>
                </c:pt>
                <c:pt idx="4353">
                  <c:v>34283</c:v>
                </c:pt>
                <c:pt idx="4354">
                  <c:v>34285</c:v>
                </c:pt>
                <c:pt idx="4355">
                  <c:v>34288</c:v>
                </c:pt>
                <c:pt idx="4356">
                  <c:v>34289</c:v>
                </c:pt>
                <c:pt idx="4357">
                  <c:v>34290</c:v>
                </c:pt>
                <c:pt idx="4358">
                  <c:v>34291</c:v>
                </c:pt>
                <c:pt idx="4359">
                  <c:v>34292</c:v>
                </c:pt>
                <c:pt idx="4360">
                  <c:v>34295</c:v>
                </c:pt>
                <c:pt idx="4361">
                  <c:v>34296</c:v>
                </c:pt>
                <c:pt idx="4362">
                  <c:v>34297</c:v>
                </c:pt>
                <c:pt idx="4363">
                  <c:v>34299</c:v>
                </c:pt>
                <c:pt idx="4364">
                  <c:v>34302</c:v>
                </c:pt>
                <c:pt idx="4365">
                  <c:v>34303</c:v>
                </c:pt>
                <c:pt idx="4366">
                  <c:v>34304</c:v>
                </c:pt>
                <c:pt idx="4367">
                  <c:v>34305</c:v>
                </c:pt>
                <c:pt idx="4368">
                  <c:v>34306</c:v>
                </c:pt>
                <c:pt idx="4369">
                  <c:v>34309</c:v>
                </c:pt>
                <c:pt idx="4370">
                  <c:v>34310</c:v>
                </c:pt>
                <c:pt idx="4371">
                  <c:v>34311</c:v>
                </c:pt>
                <c:pt idx="4372">
                  <c:v>34312</c:v>
                </c:pt>
                <c:pt idx="4373">
                  <c:v>34313</c:v>
                </c:pt>
                <c:pt idx="4374">
                  <c:v>34316</c:v>
                </c:pt>
                <c:pt idx="4375">
                  <c:v>34317</c:v>
                </c:pt>
                <c:pt idx="4376">
                  <c:v>34318</c:v>
                </c:pt>
                <c:pt idx="4377">
                  <c:v>34319</c:v>
                </c:pt>
                <c:pt idx="4378">
                  <c:v>34320</c:v>
                </c:pt>
                <c:pt idx="4379">
                  <c:v>34323</c:v>
                </c:pt>
                <c:pt idx="4380">
                  <c:v>34324</c:v>
                </c:pt>
                <c:pt idx="4381">
                  <c:v>34325</c:v>
                </c:pt>
                <c:pt idx="4382">
                  <c:v>34326</c:v>
                </c:pt>
                <c:pt idx="4383">
                  <c:v>34330</c:v>
                </c:pt>
                <c:pt idx="4384">
                  <c:v>34331</c:v>
                </c:pt>
                <c:pt idx="4385">
                  <c:v>34332</c:v>
                </c:pt>
                <c:pt idx="4386">
                  <c:v>34333</c:v>
                </c:pt>
                <c:pt idx="4387">
                  <c:v>34334</c:v>
                </c:pt>
                <c:pt idx="4388">
                  <c:v>34337</c:v>
                </c:pt>
                <c:pt idx="4389">
                  <c:v>34338</c:v>
                </c:pt>
                <c:pt idx="4390">
                  <c:v>34339</c:v>
                </c:pt>
                <c:pt idx="4391">
                  <c:v>34340</c:v>
                </c:pt>
                <c:pt idx="4392">
                  <c:v>34341</c:v>
                </c:pt>
                <c:pt idx="4393">
                  <c:v>34344</c:v>
                </c:pt>
                <c:pt idx="4394">
                  <c:v>34345</c:v>
                </c:pt>
                <c:pt idx="4395">
                  <c:v>34346</c:v>
                </c:pt>
                <c:pt idx="4396">
                  <c:v>34347</c:v>
                </c:pt>
                <c:pt idx="4397">
                  <c:v>34348</c:v>
                </c:pt>
                <c:pt idx="4398">
                  <c:v>34352</c:v>
                </c:pt>
                <c:pt idx="4399">
                  <c:v>34353</c:v>
                </c:pt>
                <c:pt idx="4400">
                  <c:v>34354</c:v>
                </c:pt>
                <c:pt idx="4401">
                  <c:v>34355</c:v>
                </c:pt>
                <c:pt idx="4402">
                  <c:v>34358</c:v>
                </c:pt>
                <c:pt idx="4403">
                  <c:v>34359</c:v>
                </c:pt>
                <c:pt idx="4404">
                  <c:v>34360</c:v>
                </c:pt>
                <c:pt idx="4405">
                  <c:v>34361</c:v>
                </c:pt>
                <c:pt idx="4406">
                  <c:v>34362</c:v>
                </c:pt>
                <c:pt idx="4407">
                  <c:v>34365</c:v>
                </c:pt>
                <c:pt idx="4408">
                  <c:v>34366</c:v>
                </c:pt>
                <c:pt idx="4409">
                  <c:v>34367</c:v>
                </c:pt>
                <c:pt idx="4410">
                  <c:v>34368</c:v>
                </c:pt>
                <c:pt idx="4411">
                  <c:v>34369</c:v>
                </c:pt>
                <c:pt idx="4412">
                  <c:v>34372</c:v>
                </c:pt>
                <c:pt idx="4413">
                  <c:v>34373</c:v>
                </c:pt>
                <c:pt idx="4414">
                  <c:v>34374</c:v>
                </c:pt>
                <c:pt idx="4415">
                  <c:v>34375</c:v>
                </c:pt>
                <c:pt idx="4416">
                  <c:v>34376</c:v>
                </c:pt>
                <c:pt idx="4417">
                  <c:v>34379</c:v>
                </c:pt>
                <c:pt idx="4418">
                  <c:v>34380</c:v>
                </c:pt>
                <c:pt idx="4419">
                  <c:v>34381</c:v>
                </c:pt>
                <c:pt idx="4420">
                  <c:v>34382</c:v>
                </c:pt>
                <c:pt idx="4421">
                  <c:v>34383</c:v>
                </c:pt>
                <c:pt idx="4422">
                  <c:v>34387</c:v>
                </c:pt>
                <c:pt idx="4423">
                  <c:v>34388</c:v>
                </c:pt>
                <c:pt idx="4424">
                  <c:v>34389</c:v>
                </c:pt>
                <c:pt idx="4425">
                  <c:v>34390</c:v>
                </c:pt>
                <c:pt idx="4426">
                  <c:v>34393</c:v>
                </c:pt>
                <c:pt idx="4427">
                  <c:v>34394</c:v>
                </c:pt>
                <c:pt idx="4428">
                  <c:v>34395</c:v>
                </c:pt>
                <c:pt idx="4429">
                  <c:v>34396</c:v>
                </c:pt>
                <c:pt idx="4430">
                  <c:v>34397</c:v>
                </c:pt>
                <c:pt idx="4431">
                  <c:v>34400</c:v>
                </c:pt>
                <c:pt idx="4432">
                  <c:v>34401</c:v>
                </c:pt>
                <c:pt idx="4433">
                  <c:v>34402</c:v>
                </c:pt>
                <c:pt idx="4434">
                  <c:v>34403</c:v>
                </c:pt>
                <c:pt idx="4435">
                  <c:v>34404</c:v>
                </c:pt>
                <c:pt idx="4436">
                  <c:v>34407</c:v>
                </c:pt>
                <c:pt idx="4437">
                  <c:v>34408</c:v>
                </c:pt>
                <c:pt idx="4438">
                  <c:v>34409</c:v>
                </c:pt>
                <c:pt idx="4439">
                  <c:v>34410</c:v>
                </c:pt>
                <c:pt idx="4440">
                  <c:v>34411</c:v>
                </c:pt>
                <c:pt idx="4441">
                  <c:v>34414</c:v>
                </c:pt>
                <c:pt idx="4442">
                  <c:v>34415</c:v>
                </c:pt>
                <c:pt idx="4443">
                  <c:v>34416</c:v>
                </c:pt>
                <c:pt idx="4444">
                  <c:v>34417</c:v>
                </c:pt>
                <c:pt idx="4445">
                  <c:v>34418</c:v>
                </c:pt>
                <c:pt idx="4446">
                  <c:v>34421</c:v>
                </c:pt>
                <c:pt idx="4447">
                  <c:v>34422</c:v>
                </c:pt>
                <c:pt idx="4448">
                  <c:v>34423</c:v>
                </c:pt>
                <c:pt idx="4449">
                  <c:v>34424</c:v>
                </c:pt>
                <c:pt idx="4450">
                  <c:v>34428</c:v>
                </c:pt>
                <c:pt idx="4451">
                  <c:v>34429</c:v>
                </c:pt>
                <c:pt idx="4452">
                  <c:v>34430</c:v>
                </c:pt>
                <c:pt idx="4453">
                  <c:v>34431</c:v>
                </c:pt>
                <c:pt idx="4454">
                  <c:v>34432</c:v>
                </c:pt>
                <c:pt idx="4455">
                  <c:v>34435</c:v>
                </c:pt>
                <c:pt idx="4456">
                  <c:v>34436</c:v>
                </c:pt>
                <c:pt idx="4457">
                  <c:v>34437</c:v>
                </c:pt>
                <c:pt idx="4458">
                  <c:v>34438</c:v>
                </c:pt>
                <c:pt idx="4459">
                  <c:v>34439</c:v>
                </c:pt>
                <c:pt idx="4460">
                  <c:v>34442</c:v>
                </c:pt>
                <c:pt idx="4461">
                  <c:v>34443</c:v>
                </c:pt>
                <c:pt idx="4462">
                  <c:v>34444</c:v>
                </c:pt>
                <c:pt idx="4463">
                  <c:v>34445</c:v>
                </c:pt>
                <c:pt idx="4464">
                  <c:v>34446</c:v>
                </c:pt>
                <c:pt idx="4465">
                  <c:v>34449</c:v>
                </c:pt>
                <c:pt idx="4466">
                  <c:v>34450</c:v>
                </c:pt>
                <c:pt idx="4467">
                  <c:v>34452</c:v>
                </c:pt>
                <c:pt idx="4468">
                  <c:v>34453</c:v>
                </c:pt>
                <c:pt idx="4469">
                  <c:v>34456</c:v>
                </c:pt>
                <c:pt idx="4470">
                  <c:v>34457</c:v>
                </c:pt>
                <c:pt idx="4471">
                  <c:v>34458</c:v>
                </c:pt>
                <c:pt idx="4472">
                  <c:v>34459</c:v>
                </c:pt>
                <c:pt idx="4473">
                  <c:v>34460</c:v>
                </c:pt>
                <c:pt idx="4474">
                  <c:v>34463</c:v>
                </c:pt>
                <c:pt idx="4475">
                  <c:v>34464</c:v>
                </c:pt>
                <c:pt idx="4476">
                  <c:v>34465</c:v>
                </c:pt>
                <c:pt idx="4477">
                  <c:v>34466</c:v>
                </c:pt>
                <c:pt idx="4478">
                  <c:v>34467</c:v>
                </c:pt>
                <c:pt idx="4479">
                  <c:v>34470</c:v>
                </c:pt>
                <c:pt idx="4480">
                  <c:v>34471</c:v>
                </c:pt>
                <c:pt idx="4481">
                  <c:v>34472</c:v>
                </c:pt>
                <c:pt idx="4482">
                  <c:v>34473</c:v>
                </c:pt>
                <c:pt idx="4483">
                  <c:v>34474</c:v>
                </c:pt>
                <c:pt idx="4484">
                  <c:v>34477</c:v>
                </c:pt>
                <c:pt idx="4485">
                  <c:v>34478</c:v>
                </c:pt>
                <c:pt idx="4486">
                  <c:v>34479</c:v>
                </c:pt>
                <c:pt idx="4487">
                  <c:v>34480</c:v>
                </c:pt>
                <c:pt idx="4488">
                  <c:v>34481</c:v>
                </c:pt>
                <c:pt idx="4489">
                  <c:v>34485</c:v>
                </c:pt>
                <c:pt idx="4490">
                  <c:v>34486</c:v>
                </c:pt>
                <c:pt idx="4491">
                  <c:v>34487</c:v>
                </c:pt>
                <c:pt idx="4492">
                  <c:v>34488</c:v>
                </c:pt>
                <c:pt idx="4493">
                  <c:v>34491</c:v>
                </c:pt>
                <c:pt idx="4494">
                  <c:v>34492</c:v>
                </c:pt>
                <c:pt idx="4495">
                  <c:v>34493</c:v>
                </c:pt>
                <c:pt idx="4496">
                  <c:v>34494</c:v>
                </c:pt>
                <c:pt idx="4497">
                  <c:v>34495</c:v>
                </c:pt>
                <c:pt idx="4498">
                  <c:v>34498</c:v>
                </c:pt>
                <c:pt idx="4499">
                  <c:v>34499</c:v>
                </c:pt>
                <c:pt idx="4500">
                  <c:v>34500</c:v>
                </c:pt>
                <c:pt idx="4501">
                  <c:v>34501</c:v>
                </c:pt>
                <c:pt idx="4502">
                  <c:v>34502</c:v>
                </c:pt>
                <c:pt idx="4503">
                  <c:v>34505</c:v>
                </c:pt>
                <c:pt idx="4504">
                  <c:v>34506</c:v>
                </c:pt>
                <c:pt idx="4505">
                  <c:v>34507</c:v>
                </c:pt>
                <c:pt idx="4506">
                  <c:v>34508</c:v>
                </c:pt>
                <c:pt idx="4507">
                  <c:v>34509</c:v>
                </c:pt>
                <c:pt idx="4508">
                  <c:v>34512</c:v>
                </c:pt>
                <c:pt idx="4509">
                  <c:v>34513</c:v>
                </c:pt>
                <c:pt idx="4510">
                  <c:v>34514</c:v>
                </c:pt>
                <c:pt idx="4511">
                  <c:v>34515</c:v>
                </c:pt>
                <c:pt idx="4512">
                  <c:v>34516</c:v>
                </c:pt>
                <c:pt idx="4513">
                  <c:v>34520</c:v>
                </c:pt>
                <c:pt idx="4514">
                  <c:v>34521</c:v>
                </c:pt>
                <c:pt idx="4515">
                  <c:v>34522</c:v>
                </c:pt>
                <c:pt idx="4516">
                  <c:v>34523</c:v>
                </c:pt>
                <c:pt idx="4517">
                  <c:v>34526</c:v>
                </c:pt>
                <c:pt idx="4518">
                  <c:v>34527</c:v>
                </c:pt>
                <c:pt idx="4519">
                  <c:v>34528</c:v>
                </c:pt>
                <c:pt idx="4520">
                  <c:v>34529</c:v>
                </c:pt>
                <c:pt idx="4521">
                  <c:v>34530</c:v>
                </c:pt>
                <c:pt idx="4522">
                  <c:v>34533</c:v>
                </c:pt>
                <c:pt idx="4523">
                  <c:v>34534</c:v>
                </c:pt>
                <c:pt idx="4524">
                  <c:v>34535</c:v>
                </c:pt>
                <c:pt idx="4525">
                  <c:v>34536</c:v>
                </c:pt>
                <c:pt idx="4526">
                  <c:v>34537</c:v>
                </c:pt>
                <c:pt idx="4527">
                  <c:v>34540</c:v>
                </c:pt>
                <c:pt idx="4528">
                  <c:v>34541</c:v>
                </c:pt>
                <c:pt idx="4529">
                  <c:v>34542</c:v>
                </c:pt>
                <c:pt idx="4530">
                  <c:v>34543</c:v>
                </c:pt>
                <c:pt idx="4531">
                  <c:v>34544</c:v>
                </c:pt>
                <c:pt idx="4532">
                  <c:v>34547</c:v>
                </c:pt>
                <c:pt idx="4533">
                  <c:v>34548</c:v>
                </c:pt>
                <c:pt idx="4534">
                  <c:v>34549</c:v>
                </c:pt>
                <c:pt idx="4535">
                  <c:v>34550</c:v>
                </c:pt>
                <c:pt idx="4536">
                  <c:v>34551</c:v>
                </c:pt>
                <c:pt idx="4537">
                  <c:v>34554</c:v>
                </c:pt>
                <c:pt idx="4538">
                  <c:v>34555</c:v>
                </c:pt>
                <c:pt idx="4539">
                  <c:v>34556</c:v>
                </c:pt>
                <c:pt idx="4540">
                  <c:v>34557</c:v>
                </c:pt>
                <c:pt idx="4541">
                  <c:v>34558</c:v>
                </c:pt>
                <c:pt idx="4542">
                  <c:v>34561</c:v>
                </c:pt>
                <c:pt idx="4543">
                  <c:v>34562</c:v>
                </c:pt>
                <c:pt idx="4544">
                  <c:v>34563</c:v>
                </c:pt>
                <c:pt idx="4545">
                  <c:v>34564</c:v>
                </c:pt>
                <c:pt idx="4546">
                  <c:v>34565</c:v>
                </c:pt>
                <c:pt idx="4547">
                  <c:v>34568</c:v>
                </c:pt>
                <c:pt idx="4548">
                  <c:v>34569</c:v>
                </c:pt>
                <c:pt idx="4549">
                  <c:v>34570</c:v>
                </c:pt>
                <c:pt idx="4550">
                  <c:v>34571</c:v>
                </c:pt>
                <c:pt idx="4551">
                  <c:v>34572</c:v>
                </c:pt>
                <c:pt idx="4552">
                  <c:v>34575</c:v>
                </c:pt>
                <c:pt idx="4553">
                  <c:v>34576</c:v>
                </c:pt>
                <c:pt idx="4554">
                  <c:v>34577</c:v>
                </c:pt>
                <c:pt idx="4555">
                  <c:v>34578</c:v>
                </c:pt>
                <c:pt idx="4556">
                  <c:v>34579</c:v>
                </c:pt>
                <c:pt idx="4557">
                  <c:v>34583</c:v>
                </c:pt>
                <c:pt idx="4558">
                  <c:v>34584</c:v>
                </c:pt>
                <c:pt idx="4559">
                  <c:v>34585</c:v>
                </c:pt>
                <c:pt idx="4560">
                  <c:v>34586</c:v>
                </c:pt>
                <c:pt idx="4561">
                  <c:v>34589</c:v>
                </c:pt>
                <c:pt idx="4562">
                  <c:v>34590</c:v>
                </c:pt>
                <c:pt idx="4563">
                  <c:v>34591</c:v>
                </c:pt>
                <c:pt idx="4564">
                  <c:v>34592</c:v>
                </c:pt>
                <c:pt idx="4565">
                  <c:v>34593</c:v>
                </c:pt>
                <c:pt idx="4566">
                  <c:v>34596</c:v>
                </c:pt>
                <c:pt idx="4567">
                  <c:v>34597</c:v>
                </c:pt>
                <c:pt idx="4568">
                  <c:v>34598</c:v>
                </c:pt>
                <c:pt idx="4569">
                  <c:v>34599</c:v>
                </c:pt>
                <c:pt idx="4570">
                  <c:v>34600</c:v>
                </c:pt>
                <c:pt idx="4571">
                  <c:v>34603</c:v>
                </c:pt>
                <c:pt idx="4572">
                  <c:v>34604</c:v>
                </c:pt>
                <c:pt idx="4573">
                  <c:v>34605</c:v>
                </c:pt>
                <c:pt idx="4574">
                  <c:v>34606</c:v>
                </c:pt>
                <c:pt idx="4575">
                  <c:v>34607</c:v>
                </c:pt>
                <c:pt idx="4576">
                  <c:v>34610</c:v>
                </c:pt>
                <c:pt idx="4577">
                  <c:v>34611</c:v>
                </c:pt>
                <c:pt idx="4578">
                  <c:v>34612</c:v>
                </c:pt>
                <c:pt idx="4579">
                  <c:v>34613</c:v>
                </c:pt>
                <c:pt idx="4580">
                  <c:v>34614</c:v>
                </c:pt>
                <c:pt idx="4581">
                  <c:v>34618</c:v>
                </c:pt>
                <c:pt idx="4582">
                  <c:v>34619</c:v>
                </c:pt>
                <c:pt idx="4583">
                  <c:v>34620</c:v>
                </c:pt>
                <c:pt idx="4584">
                  <c:v>34621</c:v>
                </c:pt>
                <c:pt idx="4585">
                  <c:v>34624</c:v>
                </c:pt>
                <c:pt idx="4586">
                  <c:v>34625</c:v>
                </c:pt>
                <c:pt idx="4587">
                  <c:v>34626</c:v>
                </c:pt>
                <c:pt idx="4588">
                  <c:v>34627</c:v>
                </c:pt>
                <c:pt idx="4589">
                  <c:v>34628</c:v>
                </c:pt>
                <c:pt idx="4590">
                  <c:v>34631</c:v>
                </c:pt>
                <c:pt idx="4591">
                  <c:v>34632</c:v>
                </c:pt>
                <c:pt idx="4592">
                  <c:v>34633</c:v>
                </c:pt>
                <c:pt idx="4593">
                  <c:v>34634</c:v>
                </c:pt>
                <c:pt idx="4594">
                  <c:v>34635</c:v>
                </c:pt>
                <c:pt idx="4595">
                  <c:v>34638</c:v>
                </c:pt>
                <c:pt idx="4596">
                  <c:v>34639</c:v>
                </c:pt>
                <c:pt idx="4597">
                  <c:v>34640</c:v>
                </c:pt>
                <c:pt idx="4598">
                  <c:v>34641</c:v>
                </c:pt>
                <c:pt idx="4599">
                  <c:v>34642</c:v>
                </c:pt>
                <c:pt idx="4600">
                  <c:v>34645</c:v>
                </c:pt>
                <c:pt idx="4601">
                  <c:v>34646</c:v>
                </c:pt>
                <c:pt idx="4602">
                  <c:v>34647</c:v>
                </c:pt>
                <c:pt idx="4603">
                  <c:v>34648</c:v>
                </c:pt>
                <c:pt idx="4604">
                  <c:v>34652</c:v>
                </c:pt>
                <c:pt idx="4605">
                  <c:v>34653</c:v>
                </c:pt>
                <c:pt idx="4606">
                  <c:v>34654</c:v>
                </c:pt>
                <c:pt idx="4607">
                  <c:v>34655</c:v>
                </c:pt>
                <c:pt idx="4608">
                  <c:v>34656</c:v>
                </c:pt>
                <c:pt idx="4609">
                  <c:v>34659</c:v>
                </c:pt>
                <c:pt idx="4610">
                  <c:v>34660</c:v>
                </c:pt>
                <c:pt idx="4611">
                  <c:v>34661</c:v>
                </c:pt>
                <c:pt idx="4612">
                  <c:v>34663</c:v>
                </c:pt>
                <c:pt idx="4613">
                  <c:v>34666</c:v>
                </c:pt>
                <c:pt idx="4614">
                  <c:v>34667</c:v>
                </c:pt>
                <c:pt idx="4615">
                  <c:v>34668</c:v>
                </c:pt>
                <c:pt idx="4616">
                  <c:v>34669</c:v>
                </c:pt>
                <c:pt idx="4617">
                  <c:v>34670</c:v>
                </c:pt>
                <c:pt idx="4618">
                  <c:v>34673</c:v>
                </c:pt>
                <c:pt idx="4619">
                  <c:v>34674</c:v>
                </c:pt>
                <c:pt idx="4620">
                  <c:v>34675</c:v>
                </c:pt>
                <c:pt idx="4621">
                  <c:v>34676</c:v>
                </c:pt>
                <c:pt idx="4622">
                  <c:v>34677</c:v>
                </c:pt>
                <c:pt idx="4623">
                  <c:v>34680</c:v>
                </c:pt>
                <c:pt idx="4624">
                  <c:v>34681</c:v>
                </c:pt>
                <c:pt idx="4625">
                  <c:v>34682</c:v>
                </c:pt>
                <c:pt idx="4626">
                  <c:v>34683</c:v>
                </c:pt>
                <c:pt idx="4627">
                  <c:v>34684</c:v>
                </c:pt>
                <c:pt idx="4628">
                  <c:v>34687</c:v>
                </c:pt>
                <c:pt idx="4629">
                  <c:v>34688</c:v>
                </c:pt>
                <c:pt idx="4630">
                  <c:v>34689</c:v>
                </c:pt>
                <c:pt idx="4631">
                  <c:v>34690</c:v>
                </c:pt>
                <c:pt idx="4632">
                  <c:v>34691</c:v>
                </c:pt>
                <c:pt idx="4633">
                  <c:v>34695</c:v>
                </c:pt>
                <c:pt idx="4634">
                  <c:v>34696</c:v>
                </c:pt>
                <c:pt idx="4635">
                  <c:v>34697</c:v>
                </c:pt>
                <c:pt idx="4636">
                  <c:v>34698</c:v>
                </c:pt>
                <c:pt idx="4637">
                  <c:v>34702</c:v>
                </c:pt>
                <c:pt idx="4638">
                  <c:v>34703</c:v>
                </c:pt>
                <c:pt idx="4639">
                  <c:v>34704</c:v>
                </c:pt>
                <c:pt idx="4640">
                  <c:v>34705</c:v>
                </c:pt>
                <c:pt idx="4641">
                  <c:v>34708</c:v>
                </c:pt>
                <c:pt idx="4642">
                  <c:v>34709</c:v>
                </c:pt>
                <c:pt idx="4643">
                  <c:v>34710</c:v>
                </c:pt>
                <c:pt idx="4644">
                  <c:v>34711</c:v>
                </c:pt>
                <c:pt idx="4645">
                  <c:v>34712</c:v>
                </c:pt>
                <c:pt idx="4646">
                  <c:v>34716</c:v>
                </c:pt>
                <c:pt idx="4647">
                  <c:v>34717</c:v>
                </c:pt>
                <c:pt idx="4648">
                  <c:v>34718</c:v>
                </c:pt>
                <c:pt idx="4649">
                  <c:v>34719</c:v>
                </c:pt>
                <c:pt idx="4650">
                  <c:v>34722</c:v>
                </c:pt>
                <c:pt idx="4651">
                  <c:v>34723</c:v>
                </c:pt>
                <c:pt idx="4652">
                  <c:v>34724</c:v>
                </c:pt>
                <c:pt idx="4653">
                  <c:v>34725</c:v>
                </c:pt>
                <c:pt idx="4654">
                  <c:v>34726</c:v>
                </c:pt>
                <c:pt idx="4655">
                  <c:v>34729</c:v>
                </c:pt>
                <c:pt idx="4656">
                  <c:v>34730</c:v>
                </c:pt>
                <c:pt idx="4657">
                  <c:v>34731</c:v>
                </c:pt>
                <c:pt idx="4658">
                  <c:v>34732</c:v>
                </c:pt>
                <c:pt idx="4659">
                  <c:v>34733</c:v>
                </c:pt>
                <c:pt idx="4660">
                  <c:v>34736</c:v>
                </c:pt>
                <c:pt idx="4661">
                  <c:v>34737</c:v>
                </c:pt>
                <c:pt idx="4662">
                  <c:v>34738</c:v>
                </c:pt>
                <c:pt idx="4663">
                  <c:v>34739</c:v>
                </c:pt>
                <c:pt idx="4664">
                  <c:v>34740</c:v>
                </c:pt>
                <c:pt idx="4665">
                  <c:v>34743</c:v>
                </c:pt>
                <c:pt idx="4666">
                  <c:v>34744</c:v>
                </c:pt>
                <c:pt idx="4667">
                  <c:v>34745</c:v>
                </c:pt>
                <c:pt idx="4668">
                  <c:v>34746</c:v>
                </c:pt>
                <c:pt idx="4669">
                  <c:v>34747</c:v>
                </c:pt>
                <c:pt idx="4670">
                  <c:v>34751</c:v>
                </c:pt>
                <c:pt idx="4671">
                  <c:v>34752</c:v>
                </c:pt>
                <c:pt idx="4672">
                  <c:v>34753</c:v>
                </c:pt>
                <c:pt idx="4673">
                  <c:v>34754</c:v>
                </c:pt>
                <c:pt idx="4674">
                  <c:v>34757</c:v>
                </c:pt>
                <c:pt idx="4675">
                  <c:v>34758</c:v>
                </c:pt>
                <c:pt idx="4676">
                  <c:v>34759</c:v>
                </c:pt>
                <c:pt idx="4677">
                  <c:v>34760</c:v>
                </c:pt>
                <c:pt idx="4678">
                  <c:v>34761</c:v>
                </c:pt>
                <c:pt idx="4679">
                  <c:v>34764</c:v>
                </c:pt>
                <c:pt idx="4680">
                  <c:v>34765</c:v>
                </c:pt>
                <c:pt idx="4681">
                  <c:v>34766</c:v>
                </c:pt>
                <c:pt idx="4682">
                  <c:v>34767</c:v>
                </c:pt>
                <c:pt idx="4683">
                  <c:v>34768</c:v>
                </c:pt>
                <c:pt idx="4684">
                  <c:v>34771</c:v>
                </c:pt>
                <c:pt idx="4685">
                  <c:v>34772</c:v>
                </c:pt>
                <c:pt idx="4686">
                  <c:v>34773</c:v>
                </c:pt>
                <c:pt idx="4687">
                  <c:v>34774</c:v>
                </c:pt>
                <c:pt idx="4688">
                  <c:v>34775</c:v>
                </c:pt>
                <c:pt idx="4689">
                  <c:v>34778</c:v>
                </c:pt>
                <c:pt idx="4690">
                  <c:v>34779</c:v>
                </c:pt>
                <c:pt idx="4691">
                  <c:v>34780</c:v>
                </c:pt>
                <c:pt idx="4692">
                  <c:v>34781</c:v>
                </c:pt>
                <c:pt idx="4693">
                  <c:v>34782</c:v>
                </c:pt>
                <c:pt idx="4694">
                  <c:v>34785</c:v>
                </c:pt>
                <c:pt idx="4695">
                  <c:v>34786</c:v>
                </c:pt>
                <c:pt idx="4696">
                  <c:v>34787</c:v>
                </c:pt>
                <c:pt idx="4697">
                  <c:v>34788</c:v>
                </c:pt>
                <c:pt idx="4698">
                  <c:v>34789</c:v>
                </c:pt>
                <c:pt idx="4699">
                  <c:v>34792</c:v>
                </c:pt>
                <c:pt idx="4700">
                  <c:v>34793</c:v>
                </c:pt>
                <c:pt idx="4701">
                  <c:v>34794</c:v>
                </c:pt>
                <c:pt idx="4702">
                  <c:v>34795</c:v>
                </c:pt>
                <c:pt idx="4703">
                  <c:v>34796</c:v>
                </c:pt>
                <c:pt idx="4704">
                  <c:v>34799</c:v>
                </c:pt>
                <c:pt idx="4705">
                  <c:v>34800</c:v>
                </c:pt>
                <c:pt idx="4706">
                  <c:v>34801</c:v>
                </c:pt>
                <c:pt idx="4707">
                  <c:v>34802</c:v>
                </c:pt>
                <c:pt idx="4708">
                  <c:v>34806</c:v>
                </c:pt>
                <c:pt idx="4709">
                  <c:v>34807</c:v>
                </c:pt>
                <c:pt idx="4710">
                  <c:v>34808</c:v>
                </c:pt>
                <c:pt idx="4711">
                  <c:v>34809</c:v>
                </c:pt>
                <c:pt idx="4712">
                  <c:v>34810</c:v>
                </c:pt>
                <c:pt idx="4713">
                  <c:v>34813</c:v>
                </c:pt>
                <c:pt idx="4714">
                  <c:v>34814</c:v>
                </c:pt>
                <c:pt idx="4715">
                  <c:v>34815</c:v>
                </c:pt>
                <c:pt idx="4716">
                  <c:v>34816</c:v>
                </c:pt>
                <c:pt idx="4717">
                  <c:v>34817</c:v>
                </c:pt>
                <c:pt idx="4718">
                  <c:v>34820</c:v>
                </c:pt>
                <c:pt idx="4719">
                  <c:v>34821</c:v>
                </c:pt>
                <c:pt idx="4720">
                  <c:v>34822</c:v>
                </c:pt>
                <c:pt idx="4721">
                  <c:v>34823</c:v>
                </c:pt>
                <c:pt idx="4722">
                  <c:v>34824</c:v>
                </c:pt>
                <c:pt idx="4723">
                  <c:v>34827</c:v>
                </c:pt>
                <c:pt idx="4724">
                  <c:v>34828</c:v>
                </c:pt>
                <c:pt idx="4725">
                  <c:v>34829</c:v>
                </c:pt>
                <c:pt idx="4726">
                  <c:v>34830</c:v>
                </c:pt>
                <c:pt idx="4727">
                  <c:v>34831</c:v>
                </c:pt>
                <c:pt idx="4728">
                  <c:v>34834</c:v>
                </c:pt>
                <c:pt idx="4729">
                  <c:v>34835</c:v>
                </c:pt>
                <c:pt idx="4730">
                  <c:v>34836</c:v>
                </c:pt>
                <c:pt idx="4731">
                  <c:v>34837</c:v>
                </c:pt>
                <c:pt idx="4732">
                  <c:v>34838</c:v>
                </c:pt>
                <c:pt idx="4733">
                  <c:v>34841</c:v>
                </c:pt>
                <c:pt idx="4734">
                  <c:v>34842</c:v>
                </c:pt>
                <c:pt idx="4735">
                  <c:v>34843</c:v>
                </c:pt>
                <c:pt idx="4736">
                  <c:v>34844</c:v>
                </c:pt>
                <c:pt idx="4737">
                  <c:v>34845</c:v>
                </c:pt>
                <c:pt idx="4738">
                  <c:v>34849</c:v>
                </c:pt>
                <c:pt idx="4739">
                  <c:v>34850</c:v>
                </c:pt>
                <c:pt idx="4740">
                  <c:v>34851</c:v>
                </c:pt>
                <c:pt idx="4741">
                  <c:v>34852</c:v>
                </c:pt>
                <c:pt idx="4742">
                  <c:v>34855</c:v>
                </c:pt>
                <c:pt idx="4743">
                  <c:v>34856</c:v>
                </c:pt>
                <c:pt idx="4744">
                  <c:v>34857</c:v>
                </c:pt>
                <c:pt idx="4745">
                  <c:v>34858</c:v>
                </c:pt>
                <c:pt idx="4746">
                  <c:v>34859</c:v>
                </c:pt>
                <c:pt idx="4747">
                  <c:v>34862</c:v>
                </c:pt>
                <c:pt idx="4748">
                  <c:v>34863</c:v>
                </c:pt>
                <c:pt idx="4749">
                  <c:v>34864</c:v>
                </c:pt>
                <c:pt idx="4750">
                  <c:v>34865</c:v>
                </c:pt>
                <c:pt idx="4751">
                  <c:v>34866</c:v>
                </c:pt>
                <c:pt idx="4752">
                  <c:v>34869</c:v>
                </c:pt>
                <c:pt idx="4753">
                  <c:v>34870</c:v>
                </c:pt>
                <c:pt idx="4754">
                  <c:v>34871</c:v>
                </c:pt>
                <c:pt idx="4755">
                  <c:v>34872</c:v>
                </c:pt>
                <c:pt idx="4756">
                  <c:v>34873</c:v>
                </c:pt>
                <c:pt idx="4757">
                  <c:v>34876</c:v>
                </c:pt>
                <c:pt idx="4758">
                  <c:v>34877</c:v>
                </c:pt>
                <c:pt idx="4759">
                  <c:v>34878</c:v>
                </c:pt>
                <c:pt idx="4760">
                  <c:v>34879</c:v>
                </c:pt>
                <c:pt idx="4761">
                  <c:v>34880</c:v>
                </c:pt>
                <c:pt idx="4762">
                  <c:v>34883</c:v>
                </c:pt>
                <c:pt idx="4763">
                  <c:v>34885</c:v>
                </c:pt>
                <c:pt idx="4764">
                  <c:v>34886</c:v>
                </c:pt>
                <c:pt idx="4765">
                  <c:v>34887</c:v>
                </c:pt>
                <c:pt idx="4766">
                  <c:v>34890</c:v>
                </c:pt>
                <c:pt idx="4767">
                  <c:v>34891</c:v>
                </c:pt>
                <c:pt idx="4768">
                  <c:v>34892</c:v>
                </c:pt>
                <c:pt idx="4769">
                  <c:v>34893</c:v>
                </c:pt>
                <c:pt idx="4770">
                  <c:v>34894</c:v>
                </c:pt>
                <c:pt idx="4771">
                  <c:v>34897</c:v>
                </c:pt>
                <c:pt idx="4772">
                  <c:v>34898</c:v>
                </c:pt>
                <c:pt idx="4773">
                  <c:v>34899</c:v>
                </c:pt>
                <c:pt idx="4774">
                  <c:v>34900</c:v>
                </c:pt>
                <c:pt idx="4775">
                  <c:v>34901</c:v>
                </c:pt>
                <c:pt idx="4776">
                  <c:v>34904</c:v>
                </c:pt>
                <c:pt idx="4777">
                  <c:v>34905</c:v>
                </c:pt>
                <c:pt idx="4778">
                  <c:v>34906</c:v>
                </c:pt>
                <c:pt idx="4779">
                  <c:v>34907</c:v>
                </c:pt>
                <c:pt idx="4780">
                  <c:v>34908</c:v>
                </c:pt>
                <c:pt idx="4781">
                  <c:v>34911</c:v>
                </c:pt>
                <c:pt idx="4782">
                  <c:v>34912</c:v>
                </c:pt>
                <c:pt idx="4783">
                  <c:v>34913</c:v>
                </c:pt>
                <c:pt idx="4784">
                  <c:v>34914</c:v>
                </c:pt>
                <c:pt idx="4785">
                  <c:v>34915</c:v>
                </c:pt>
                <c:pt idx="4786">
                  <c:v>34918</c:v>
                </c:pt>
                <c:pt idx="4787">
                  <c:v>34919</c:v>
                </c:pt>
                <c:pt idx="4788">
                  <c:v>34920</c:v>
                </c:pt>
                <c:pt idx="4789">
                  <c:v>34921</c:v>
                </c:pt>
                <c:pt idx="4790">
                  <c:v>34922</c:v>
                </c:pt>
                <c:pt idx="4791">
                  <c:v>34925</c:v>
                </c:pt>
                <c:pt idx="4792">
                  <c:v>34926</c:v>
                </c:pt>
                <c:pt idx="4793">
                  <c:v>34927</c:v>
                </c:pt>
                <c:pt idx="4794">
                  <c:v>34928</c:v>
                </c:pt>
                <c:pt idx="4795">
                  <c:v>34929</c:v>
                </c:pt>
                <c:pt idx="4796">
                  <c:v>34932</c:v>
                </c:pt>
                <c:pt idx="4797">
                  <c:v>34933</c:v>
                </c:pt>
                <c:pt idx="4798">
                  <c:v>34934</c:v>
                </c:pt>
                <c:pt idx="4799">
                  <c:v>34935</c:v>
                </c:pt>
                <c:pt idx="4800">
                  <c:v>34936</c:v>
                </c:pt>
                <c:pt idx="4801">
                  <c:v>34939</c:v>
                </c:pt>
                <c:pt idx="4802">
                  <c:v>34940</c:v>
                </c:pt>
                <c:pt idx="4803">
                  <c:v>34941</c:v>
                </c:pt>
                <c:pt idx="4804">
                  <c:v>34942</c:v>
                </c:pt>
                <c:pt idx="4805">
                  <c:v>34943</c:v>
                </c:pt>
                <c:pt idx="4806">
                  <c:v>34947</c:v>
                </c:pt>
                <c:pt idx="4807">
                  <c:v>34948</c:v>
                </c:pt>
                <c:pt idx="4808">
                  <c:v>34949</c:v>
                </c:pt>
                <c:pt idx="4809">
                  <c:v>34950</c:v>
                </c:pt>
                <c:pt idx="4810">
                  <c:v>34953</c:v>
                </c:pt>
                <c:pt idx="4811">
                  <c:v>34954</c:v>
                </c:pt>
                <c:pt idx="4812">
                  <c:v>34955</c:v>
                </c:pt>
                <c:pt idx="4813">
                  <c:v>34956</c:v>
                </c:pt>
                <c:pt idx="4814">
                  <c:v>34957</c:v>
                </c:pt>
                <c:pt idx="4815">
                  <c:v>34960</c:v>
                </c:pt>
                <c:pt idx="4816">
                  <c:v>34961</c:v>
                </c:pt>
                <c:pt idx="4817">
                  <c:v>34962</c:v>
                </c:pt>
                <c:pt idx="4818">
                  <c:v>34963</c:v>
                </c:pt>
                <c:pt idx="4819">
                  <c:v>34964</c:v>
                </c:pt>
                <c:pt idx="4820">
                  <c:v>34967</c:v>
                </c:pt>
                <c:pt idx="4821">
                  <c:v>34968</c:v>
                </c:pt>
                <c:pt idx="4822">
                  <c:v>34969</c:v>
                </c:pt>
                <c:pt idx="4823">
                  <c:v>34970</c:v>
                </c:pt>
                <c:pt idx="4824">
                  <c:v>34971</c:v>
                </c:pt>
                <c:pt idx="4825">
                  <c:v>34974</c:v>
                </c:pt>
                <c:pt idx="4826">
                  <c:v>34975</c:v>
                </c:pt>
                <c:pt idx="4827">
                  <c:v>34976</c:v>
                </c:pt>
                <c:pt idx="4828">
                  <c:v>34977</c:v>
                </c:pt>
                <c:pt idx="4829">
                  <c:v>34978</c:v>
                </c:pt>
                <c:pt idx="4830">
                  <c:v>34982</c:v>
                </c:pt>
                <c:pt idx="4831">
                  <c:v>34983</c:v>
                </c:pt>
                <c:pt idx="4832">
                  <c:v>34984</c:v>
                </c:pt>
                <c:pt idx="4833">
                  <c:v>34985</c:v>
                </c:pt>
                <c:pt idx="4834">
                  <c:v>34988</c:v>
                </c:pt>
                <c:pt idx="4835">
                  <c:v>34989</c:v>
                </c:pt>
                <c:pt idx="4836">
                  <c:v>34990</c:v>
                </c:pt>
                <c:pt idx="4837">
                  <c:v>34991</c:v>
                </c:pt>
                <c:pt idx="4838">
                  <c:v>34992</c:v>
                </c:pt>
                <c:pt idx="4839">
                  <c:v>34995</c:v>
                </c:pt>
                <c:pt idx="4840">
                  <c:v>34996</c:v>
                </c:pt>
                <c:pt idx="4841">
                  <c:v>34997</c:v>
                </c:pt>
                <c:pt idx="4842">
                  <c:v>34998</c:v>
                </c:pt>
                <c:pt idx="4843">
                  <c:v>34999</c:v>
                </c:pt>
                <c:pt idx="4844">
                  <c:v>35002</c:v>
                </c:pt>
                <c:pt idx="4845">
                  <c:v>35003</c:v>
                </c:pt>
                <c:pt idx="4846">
                  <c:v>35004</c:v>
                </c:pt>
                <c:pt idx="4847">
                  <c:v>35005</c:v>
                </c:pt>
                <c:pt idx="4848">
                  <c:v>35006</c:v>
                </c:pt>
                <c:pt idx="4849">
                  <c:v>35009</c:v>
                </c:pt>
                <c:pt idx="4850">
                  <c:v>35010</c:v>
                </c:pt>
                <c:pt idx="4851">
                  <c:v>35011</c:v>
                </c:pt>
                <c:pt idx="4852">
                  <c:v>35012</c:v>
                </c:pt>
                <c:pt idx="4853">
                  <c:v>35013</c:v>
                </c:pt>
                <c:pt idx="4854">
                  <c:v>35016</c:v>
                </c:pt>
                <c:pt idx="4855">
                  <c:v>35017</c:v>
                </c:pt>
                <c:pt idx="4856">
                  <c:v>35018</c:v>
                </c:pt>
                <c:pt idx="4857">
                  <c:v>35019</c:v>
                </c:pt>
                <c:pt idx="4858">
                  <c:v>35020</c:v>
                </c:pt>
                <c:pt idx="4859">
                  <c:v>35023</c:v>
                </c:pt>
                <c:pt idx="4860">
                  <c:v>35024</c:v>
                </c:pt>
                <c:pt idx="4861">
                  <c:v>35025</c:v>
                </c:pt>
                <c:pt idx="4862">
                  <c:v>35027</c:v>
                </c:pt>
                <c:pt idx="4863">
                  <c:v>35030</c:v>
                </c:pt>
                <c:pt idx="4864">
                  <c:v>35031</c:v>
                </c:pt>
                <c:pt idx="4865">
                  <c:v>35032</c:v>
                </c:pt>
                <c:pt idx="4866">
                  <c:v>35033</c:v>
                </c:pt>
                <c:pt idx="4867">
                  <c:v>35034</c:v>
                </c:pt>
                <c:pt idx="4868">
                  <c:v>35037</c:v>
                </c:pt>
                <c:pt idx="4869">
                  <c:v>35038</c:v>
                </c:pt>
                <c:pt idx="4870">
                  <c:v>35039</c:v>
                </c:pt>
                <c:pt idx="4871">
                  <c:v>35040</c:v>
                </c:pt>
                <c:pt idx="4872">
                  <c:v>35041</c:v>
                </c:pt>
                <c:pt idx="4873">
                  <c:v>35044</c:v>
                </c:pt>
                <c:pt idx="4874">
                  <c:v>35045</c:v>
                </c:pt>
                <c:pt idx="4875">
                  <c:v>35046</c:v>
                </c:pt>
                <c:pt idx="4876">
                  <c:v>35047</c:v>
                </c:pt>
                <c:pt idx="4877">
                  <c:v>35048</c:v>
                </c:pt>
                <c:pt idx="4878">
                  <c:v>35051</c:v>
                </c:pt>
                <c:pt idx="4879">
                  <c:v>35052</c:v>
                </c:pt>
                <c:pt idx="4880">
                  <c:v>35053</c:v>
                </c:pt>
                <c:pt idx="4881">
                  <c:v>35054</c:v>
                </c:pt>
                <c:pt idx="4882">
                  <c:v>35055</c:v>
                </c:pt>
                <c:pt idx="4883">
                  <c:v>35059</c:v>
                </c:pt>
                <c:pt idx="4884">
                  <c:v>35060</c:v>
                </c:pt>
                <c:pt idx="4885">
                  <c:v>35061</c:v>
                </c:pt>
                <c:pt idx="4886">
                  <c:v>35062</c:v>
                </c:pt>
                <c:pt idx="4887">
                  <c:v>35066</c:v>
                </c:pt>
                <c:pt idx="4888">
                  <c:v>35067</c:v>
                </c:pt>
                <c:pt idx="4889">
                  <c:v>35068</c:v>
                </c:pt>
                <c:pt idx="4890">
                  <c:v>35069</c:v>
                </c:pt>
                <c:pt idx="4891">
                  <c:v>35072</c:v>
                </c:pt>
                <c:pt idx="4892">
                  <c:v>35073</c:v>
                </c:pt>
                <c:pt idx="4893">
                  <c:v>35074</c:v>
                </c:pt>
                <c:pt idx="4894">
                  <c:v>35075</c:v>
                </c:pt>
                <c:pt idx="4895">
                  <c:v>35076</c:v>
                </c:pt>
                <c:pt idx="4896">
                  <c:v>35080</c:v>
                </c:pt>
                <c:pt idx="4897">
                  <c:v>35081</c:v>
                </c:pt>
                <c:pt idx="4898">
                  <c:v>35082</c:v>
                </c:pt>
                <c:pt idx="4899">
                  <c:v>35083</c:v>
                </c:pt>
                <c:pt idx="4900">
                  <c:v>35086</c:v>
                </c:pt>
                <c:pt idx="4901">
                  <c:v>35087</c:v>
                </c:pt>
                <c:pt idx="4902">
                  <c:v>35088</c:v>
                </c:pt>
                <c:pt idx="4903">
                  <c:v>35089</c:v>
                </c:pt>
                <c:pt idx="4904">
                  <c:v>35090</c:v>
                </c:pt>
                <c:pt idx="4905">
                  <c:v>35093</c:v>
                </c:pt>
                <c:pt idx="4906">
                  <c:v>35094</c:v>
                </c:pt>
                <c:pt idx="4907">
                  <c:v>35095</c:v>
                </c:pt>
                <c:pt idx="4908">
                  <c:v>35096</c:v>
                </c:pt>
                <c:pt idx="4909">
                  <c:v>35097</c:v>
                </c:pt>
                <c:pt idx="4910">
                  <c:v>35100</c:v>
                </c:pt>
                <c:pt idx="4911">
                  <c:v>35101</c:v>
                </c:pt>
                <c:pt idx="4912">
                  <c:v>35102</c:v>
                </c:pt>
                <c:pt idx="4913">
                  <c:v>35103</c:v>
                </c:pt>
                <c:pt idx="4914">
                  <c:v>35104</c:v>
                </c:pt>
                <c:pt idx="4915">
                  <c:v>35107</c:v>
                </c:pt>
                <c:pt idx="4916">
                  <c:v>35108</c:v>
                </c:pt>
                <c:pt idx="4917">
                  <c:v>35109</c:v>
                </c:pt>
                <c:pt idx="4918">
                  <c:v>35110</c:v>
                </c:pt>
                <c:pt idx="4919">
                  <c:v>35111</c:v>
                </c:pt>
                <c:pt idx="4920">
                  <c:v>35115</c:v>
                </c:pt>
                <c:pt idx="4921">
                  <c:v>35116</c:v>
                </c:pt>
                <c:pt idx="4922">
                  <c:v>35117</c:v>
                </c:pt>
                <c:pt idx="4923">
                  <c:v>35118</c:v>
                </c:pt>
                <c:pt idx="4924">
                  <c:v>35121</c:v>
                </c:pt>
                <c:pt idx="4925">
                  <c:v>35122</c:v>
                </c:pt>
                <c:pt idx="4926">
                  <c:v>35123</c:v>
                </c:pt>
                <c:pt idx="4927">
                  <c:v>35124</c:v>
                </c:pt>
                <c:pt idx="4928">
                  <c:v>35125</c:v>
                </c:pt>
                <c:pt idx="4929">
                  <c:v>35128</c:v>
                </c:pt>
                <c:pt idx="4930">
                  <c:v>35129</c:v>
                </c:pt>
                <c:pt idx="4931">
                  <c:v>35130</c:v>
                </c:pt>
                <c:pt idx="4932">
                  <c:v>35131</c:v>
                </c:pt>
                <c:pt idx="4933">
                  <c:v>35132</c:v>
                </c:pt>
                <c:pt idx="4934">
                  <c:v>35135</c:v>
                </c:pt>
                <c:pt idx="4935">
                  <c:v>35136</c:v>
                </c:pt>
                <c:pt idx="4936">
                  <c:v>35137</c:v>
                </c:pt>
                <c:pt idx="4937">
                  <c:v>35138</c:v>
                </c:pt>
                <c:pt idx="4938">
                  <c:v>35139</c:v>
                </c:pt>
                <c:pt idx="4939">
                  <c:v>35142</c:v>
                </c:pt>
                <c:pt idx="4940">
                  <c:v>35143</c:v>
                </c:pt>
                <c:pt idx="4941">
                  <c:v>35144</c:v>
                </c:pt>
                <c:pt idx="4942">
                  <c:v>35145</c:v>
                </c:pt>
                <c:pt idx="4943">
                  <c:v>35146</c:v>
                </c:pt>
                <c:pt idx="4944">
                  <c:v>35149</c:v>
                </c:pt>
                <c:pt idx="4945">
                  <c:v>35150</c:v>
                </c:pt>
                <c:pt idx="4946">
                  <c:v>35151</c:v>
                </c:pt>
                <c:pt idx="4947">
                  <c:v>35152</c:v>
                </c:pt>
                <c:pt idx="4948">
                  <c:v>35153</c:v>
                </c:pt>
                <c:pt idx="4949">
                  <c:v>35156</c:v>
                </c:pt>
                <c:pt idx="4950">
                  <c:v>35157</c:v>
                </c:pt>
                <c:pt idx="4951">
                  <c:v>35158</c:v>
                </c:pt>
                <c:pt idx="4952">
                  <c:v>35159</c:v>
                </c:pt>
                <c:pt idx="4953">
                  <c:v>35160</c:v>
                </c:pt>
                <c:pt idx="4954">
                  <c:v>35163</c:v>
                </c:pt>
                <c:pt idx="4955">
                  <c:v>35164</c:v>
                </c:pt>
                <c:pt idx="4956">
                  <c:v>35165</c:v>
                </c:pt>
                <c:pt idx="4957">
                  <c:v>35166</c:v>
                </c:pt>
                <c:pt idx="4958">
                  <c:v>35167</c:v>
                </c:pt>
                <c:pt idx="4959">
                  <c:v>35170</c:v>
                </c:pt>
                <c:pt idx="4960">
                  <c:v>35171</c:v>
                </c:pt>
                <c:pt idx="4961">
                  <c:v>35172</c:v>
                </c:pt>
                <c:pt idx="4962">
                  <c:v>35173</c:v>
                </c:pt>
                <c:pt idx="4963">
                  <c:v>35174</c:v>
                </c:pt>
                <c:pt idx="4964">
                  <c:v>35177</c:v>
                </c:pt>
                <c:pt idx="4965">
                  <c:v>35178</c:v>
                </c:pt>
                <c:pt idx="4966">
                  <c:v>35179</c:v>
                </c:pt>
                <c:pt idx="4967">
                  <c:v>35180</c:v>
                </c:pt>
                <c:pt idx="4968">
                  <c:v>35181</c:v>
                </c:pt>
                <c:pt idx="4969">
                  <c:v>35184</c:v>
                </c:pt>
                <c:pt idx="4970">
                  <c:v>35185</c:v>
                </c:pt>
                <c:pt idx="4971">
                  <c:v>35186</c:v>
                </c:pt>
                <c:pt idx="4972">
                  <c:v>35187</c:v>
                </c:pt>
                <c:pt idx="4973">
                  <c:v>35188</c:v>
                </c:pt>
                <c:pt idx="4974">
                  <c:v>35191</c:v>
                </c:pt>
                <c:pt idx="4975">
                  <c:v>35192</c:v>
                </c:pt>
                <c:pt idx="4976">
                  <c:v>35193</c:v>
                </c:pt>
                <c:pt idx="4977">
                  <c:v>35194</c:v>
                </c:pt>
                <c:pt idx="4978">
                  <c:v>35195</c:v>
                </c:pt>
                <c:pt idx="4979">
                  <c:v>35198</c:v>
                </c:pt>
                <c:pt idx="4980">
                  <c:v>35199</c:v>
                </c:pt>
                <c:pt idx="4981">
                  <c:v>35200</c:v>
                </c:pt>
                <c:pt idx="4982">
                  <c:v>35201</c:v>
                </c:pt>
                <c:pt idx="4983">
                  <c:v>35202</c:v>
                </c:pt>
                <c:pt idx="4984">
                  <c:v>35205</c:v>
                </c:pt>
                <c:pt idx="4985">
                  <c:v>35206</c:v>
                </c:pt>
                <c:pt idx="4986">
                  <c:v>35207</c:v>
                </c:pt>
                <c:pt idx="4987">
                  <c:v>35208</c:v>
                </c:pt>
                <c:pt idx="4988">
                  <c:v>35209</c:v>
                </c:pt>
                <c:pt idx="4989">
                  <c:v>35213</c:v>
                </c:pt>
                <c:pt idx="4990">
                  <c:v>35214</c:v>
                </c:pt>
                <c:pt idx="4991">
                  <c:v>35215</c:v>
                </c:pt>
                <c:pt idx="4992">
                  <c:v>35216</c:v>
                </c:pt>
                <c:pt idx="4993">
                  <c:v>35219</c:v>
                </c:pt>
                <c:pt idx="4994">
                  <c:v>35220</c:v>
                </c:pt>
                <c:pt idx="4995">
                  <c:v>35221</c:v>
                </c:pt>
                <c:pt idx="4996">
                  <c:v>35222</c:v>
                </c:pt>
                <c:pt idx="4997">
                  <c:v>35223</c:v>
                </c:pt>
                <c:pt idx="4998">
                  <c:v>35226</c:v>
                </c:pt>
                <c:pt idx="4999">
                  <c:v>35227</c:v>
                </c:pt>
                <c:pt idx="5000">
                  <c:v>35228</c:v>
                </c:pt>
                <c:pt idx="5001">
                  <c:v>35229</c:v>
                </c:pt>
                <c:pt idx="5002">
                  <c:v>35230</c:v>
                </c:pt>
                <c:pt idx="5003">
                  <c:v>35233</c:v>
                </c:pt>
                <c:pt idx="5004">
                  <c:v>35234</c:v>
                </c:pt>
                <c:pt idx="5005">
                  <c:v>35235</c:v>
                </c:pt>
                <c:pt idx="5006">
                  <c:v>35236</c:v>
                </c:pt>
                <c:pt idx="5007">
                  <c:v>35237</c:v>
                </c:pt>
                <c:pt idx="5008">
                  <c:v>35240</c:v>
                </c:pt>
                <c:pt idx="5009">
                  <c:v>35241</c:v>
                </c:pt>
                <c:pt idx="5010">
                  <c:v>35242</c:v>
                </c:pt>
                <c:pt idx="5011">
                  <c:v>35243</c:v>
                </c:pt>
                <c:pt idx="5012">
                  <c:v>35244</c:v>
                </c:pt>
                <c:pt idx="5013">
                  <c:v>35247</c:v>
                </c:pt>
                <c:pt idx="5014">
                  <c:v>35248</c:v>
                </c:pt>
                <c:pt idx="5015">
                  <c:v>35249</c:v>
                </c:pt>
                <c:pt idx="5016">
                  <c:v>35251</c:v>
                </c:pt>
                <c:pt idx="5017">
                  <c:v>35254</c:v>
                </c:pt>
                <c:pt idx="5018">
                  <c:v>35255</c:v>
                </c:pt>
                <c:pt idx="5019">
                  <c:v>35256</c:v>
                </c:pt>
                <c:pt idx="5020">
                  <c:v>35257</c:v>
                </c:pt>
                <c:pt idx="5021">
                  <c:v>35258</c:v>
                </c:pt>
                <c:pt idx="5022">
                  <c:v>35261</c:v>
                </c:pt>
                <c:pt idx="5023">
                  <c:v>35262</c:v>
                </c:pt>
                <c:pt idx="5024">
                  <c:v>35263</c:v>
                </c:pt>
                <c:pt idx="5025">
                  <c:v>35264</c:v>
                </c:pt>
                <c:pt idx="5026">
                  <c:v>35265</c:v>
                </c:pt>
                <c:pt idx="5027">
                  <c:v>35268</c:v>
                </c:pt>
                <c:pt idx="5028">
                  <c:v>35269</c:v>
                </c:pt>
                <c:pt idx="5029">
                  <c:v>35270</c:v>
                </c:pt>
                <c:pt idx="5030">
                  <c:v>35271</c:v>
                </c:pt>
                <c:pt idx="5031">
                  <c:v>35272</c:v>
                </c:pt>
                <c:pt idx="5032">
                  <c:v>35275</c:v>
                </c:pt>
                <c:pt idx="5033">
                  <c:v>35276</c:v>
                </c:pt>
                <c:pt idx="5034">
                  <c:v>35277</c:v>
                </c:pt>
                <c:pt idx="5035">
                  <c:v>35278</c:v>
                </c:pt>
                <c:pt idx="5036">
                  <c:v>35279</c:v>
                </c:pt>
                <c:pt idx="5037">
                  <c:v>35282</c:v>
                </c:pt>
                <c:pt idx="5038">
                  <c:v>35283</c:v>
                </c:pt>
                <c:pt idx="5039">
                  <c:v>35284</c:v>
                </c:pt>
                <c:pt idx="5040">
                  <c:v>35285</c:v>
                </c:pt>
                <c:pt idx="5041">
                  <c:v>35286</c:v>
                </c:pt>
                <c:pt idx="5042">
                  <c:v>35289</c:v>
                </c:pt>
                <c:pt idx="5043">
                  <c:v>35290</c:v>
                </c:pt>
                <c:pt idx="5044">
                  <c:v>35291</c:v>
                </c:pt>
                <c:pt idx="5045">
                  <c:v>35292</c:v>
                </c:pt>
                <c:pt idx="5046">
                  <c:v>35293</c:v>
                </c:pt>
                <c:pt idx="5047">
                  <c:v>35296</c:v>
                </c:pt>
                <c:pt idx="5048">
                  <c:v>35297</c:v>
                </c:pt>
                <c:pt idx="5049">
                  <c:v>35298</c:v>
                </c:pt>
                <c:pt idx="5050">
                  <c:v>35299</c:v>
                </c:pt>
                <c:pt idx="5051">
                  <c:v>35300</c:v>
                </c:pt>
                <c:pt idx="5052">
                  <c:v>35303</c:v>
                </c:pt>
                <c:pt idx="5053">
                  <c:v>35304</c:v>
                </c:pt>
                <c:pt idx="5054">
                  <c:v>35305</c:v>
                </c:pt>
                <c:pt idx="5055">
                  <c:v>35306</c:v>
                </c:pt>
                <c:pt idx="5056">
                  <c:v>35307</c:v>
                </c:pt>
                <c:pt idx="5057">
                  <c:v>35311</c:v>
                </c:pt>
                <c:pt idx="5058">
                  <c:v>35312</c:v>
                </c:pt>
                <c:pt idx="5059">
                  <c:v>35313</c:v>
                </c:pt>
                <c:pt idx="5060">
                  <c:v>35314</c:v>
                </c:pt>
                <c:pt idx="5061">
                  <c:v>35317</c:v>
                </c:pt>
                <c:pt idx="5062">
                  <c:v>35318</c:v>
                </c:pt>
                <c:pt idx="5063">
                  <c:v>35319</c:v>
                </c:pt>
                <c:pt idx="5064">
                  <c:v>35320</c:v>
                </c:pt>
                <c:pt idx="5065">
                  <c:v>35321</c:v>
                </c:pt>
                <c:pt idx="5066">
                  <c:v>35324</c:v>
                </c:pt>
                <c:pt idx="5067">
                  <c:v>35325</c:v>
                </c:pt>
                <c:pt idx="5068">
                  <c:v>35326</c:v>
                </c:pt>
                <c:pt idx="5069">
                  <c:v>35327</c:v>
                </c:pt>
                <c:pt idx="5070">
                  <c:v>35328</c:v>
                </c:pt>
                <c:pt idx="5071">
                  <c:v>35331</c:v>
                </c:pt>
                <c:pt idx="5072">
                  <c:v>35332</c:v>
                </c:pt>
                <c:pt idx="5073">
                  <c:v>35333</c:v>
                </c:pt>
                <c:pt idx="5074">
                  <c:v>35334</c:v>
                </c:pt>
                <c:pt idx="5075">
                  <c:v>35335</c:v>
                </c:pt>
                <c:pt idx="5076">
                  <c:v>35338</c:v>
                </c:pt>
                <c:pt idx="5077">
                  <c:v>35339</c:v>
                </c:pt>
                <c:pt idx="5078">
                  <c:v>35340</c:v>
                </c:pt>
                <c:pt idx="5079">
                  <c:v>35341</c:v>
                </c:pt>
                <c:pt idx="5080">
                  <c:v>35342</c:v>
                </c:pt>
                <c:pt idx="5081">
                  <c:v>35345</c:v>
                </c:pt>
                <c:pt idx="5082">
                  <c:v>35346</c:v>
                </c:pt>
                <c:pt idx="5083">
                  <c:v>35347</c:v>
                </c:pt>
                <c:pt idx="5084">
                  <c:v>35348</c:v>
                </c:pt>
                <c:pt idx="5085">
                  <c:v>35349</c:v>
                </c:pt>
                <c:pt idx="5086">
                  <c:v>35353</c:v>
                </c:pt>
                <c:pt idx="5087">
                  <c:v>35354</c:v>
                </c:pt>
                <c:pt idx="5088">
                  <c:v>35355</c:v>
                </c:pt>
                <c:pt idx="5089">
                  <c:v>35356</c:v>
                </c:pt>
                <c:pt idx="5090">
                  <c:v>35359</c:v>
                </c:pt>
                <c:pt idx="5091">
                  <c:v>35360</c:v>
                </c:pt>
                <c:pt idx="5092">
                  <c:v>35361</c:v>
                </c:pt>
                <c:pt idx="5093">
                  <c:v>35362</c:v>
                </c:pt>
                <c:pt idx="5094">
                  <c:v>35363</c:v>
                </c:pt>
                <c:pt idx="5095">
                  <c:v>35366</c:v>
                </c:pt>
                <c:pt idx="5096">
                  <c:v>35367</c:v>
                </c:pt>
                <c:pt idx="5097">
                  <c:v>35368</c:v>
                </c:pt>
                <c:pt idx="5098">
                  <c:v>35369</c:v>
                </c:pt>
                <c:pt idx="5099">
                  <c:v>35370</c:v>
                </c:pt>
                <c:pt idx="5100">
                  <c:v>35373</c:v>
                </c:pt>
                <c:pt idx="5101">
                  <c:v>35374</c:v>
                </c:pt>
                <c:pt idx="5102">
                  <c:v>35375</c:v>
                </c:pt>
                <c:pt idx="5103">
                  <c:v>35376</c:v>
                </c:pt>
                <c:pt idx="5104">
                  <c:v>35377</c:v>
                </c:pt>
                <c:pt idx="5105">
                  <c:v>35381</c:v>
                </c:pt>
                <c:pt idx="5106">
                  <c:v>35382</c:v>
                </c:pt>
                <c:pt idx="5107">
                  <c:v>35383</c:v>
                </c:pt>
                <c:pt idx="5108">
                  <c:v>35384</c:v>
                </c:pt>
                <c:pt idx="5109">
                  <c:v>35387</c:v>
                </c:pt>
                <c:pt idx="5110">
                  <c:v>35388</c:v>
                </c:pt>
                <c:pt idx="5111">
                  <c:v>35389</c:v>
                </c:pt>
                <c:pt idx="5112">
                  <c:v>35390</c:v>
                </c:pt>
                <c:pt idx="5113">
                  <c:v>35391</c:v>
                </c:pt>
                <c:pt idx="5114">
                  <c:v>35394</c:v>
                </c:pt>
                <c:pt idx="5115">
                  <c:v>35395</c:v>
                </c:pt>
                <c:pt idx="5116">
                  <c:v>35396</c:v>
                </c:pt>
                <c:pt idx="5117">
                  <c:v>35398</c:v>
                </c:pt>
                <c:pt idx="5118">
                  <c:v>35401</c:v>
                </c:pt>
                <c:pt idx="5119">
                  <c:v>35402</c:v>
                </c:pt>
                <c:pt idx="5120">
                  <c:v>35403</c:v>
                </c:pt>
                <c:pt idx="5121">
                  <c:v>35404</c:v>
                </c:pt>
                <c:pt idx="5122">
                  <c:v>35405</c:v>
                </c:pt>
                <c:pt idx="5123">
                  <c:v>35408</c:v>
                </c:pt>
                <c:pt idx="5124">
                  <c:v>35409</c:v>
                </c:pt>
                <c:pt idx="5125">
                  <c:v>35410</c:v>
                </c:pt>
                <c:pt idx="5126">
                  <c:v>35411</c:v>
                </c:pt>
                <c:pt idx="5127">
                  <c:v>35412</c:v>
                </c:pt>
                <c:pt idx="5128">
                  <c:v>35415</c:v>
                </c:pt>
                <c:pt idx="5129">
                  <c:v>35416</c:v>
                </c:pt>
                <c:pt idx="5130">
                  <c:v>35417</c:v>
                </c:pt>
                <c:pt idx="5131">
                  <c:v>35418</c:v>
                </c:pt>
                <c:pt idx="5132">
                  <c:v>35419</c:v>
                </c:pt>
                <c:pt idx="5133">
                  <c:v>35422</c:v>
                </c:pt>
                <c:pt idx="5134">
                  <c:v>35423</c:v>
                </c:pt>
                <c:pt idx="5135">
                  <c:v>35425</c:v>
                </c:pt>
                <c:pt idx="5136">
                  <c:v>35426</c:v>
                </c:pt>
                <c:pt idx="5137">
                  <c:v>35429</c:v>
                </c:pt>
                <c:pt idx="5138">
                  <c:v>35430</c:v>
                </c:pt>
                <c:pt idx="5139">
                  <c:v>35432</c:v>
                </c:pt>
                <c:pt idx="5140">
                  <c:v>35433</c:v>
                </c:pt>
                <c:pt idx="5141">
                  <c:v>35436</c:v>
                </c:pt>
                <c:pt idx="5142">
                  <c:v>35437</c:v>
                </c:pt>
                <c:pt idx="5143">
                  <c:v>35438</c:v>
                </c:pt>
                <c:pt idx="5144">
                  <c:v>35439</c:v>
                </c:pt>
                <c:pt idx="5145">
                  <c:v>35440</c:v>
                </c:pt>
                <c:pt idx="5146">
                  <c:v>35443</c:v>
                </c:pt>
                <c:pt idx="5147">
                  <c:v>35444</c:v>
                </c:pt>
                <c:pt idx="5148">
                  <c:v>35445</c:v>
                </c:pt>
                <c:pt idx="5149">
                  <c:v>35446</c:v>
                </c:pt>
                <c:pt idx="5150">
                  <c:v>35447</c:v>
                </c:pt>
                <c:pt idx="5151">
                  <c:v>35451</c:v>
                </c:pt>
                <c:pt idx="5152">
                  <c:v>35452</c:v>
                </c:pt>
                <c:pt idx="5153">
                  <c:v>35453</c:v>
                </c:pt>
                <c:pt idx="5154">
                  <c:v>35454</c:v>
                </c:pt>
                <c:pt idx="5155">
                  <c:v>35457</c:v>
                </c:pt>
                <c:pt idx="5156">
                  <c:v>35458</c:v>
                </c:pt>
                <c:pt idx="5157">
                  <c:v>35459</c:v>
                </c:pt>
                <c:pt idx="5158">
                  <c:v>35460</c:v>
                </c:pt>
                <c:pt idx="5159">
                  <c:v>35461</c:v>
                </c:pt>
                <c:pt idx="5160">
                  <c:v>35464</c:v>
                </c:pt>
                <c:pt idx="5161">
                  <c:v>35465</c:v>
                </c:pt>
                <c:pt idx="5162">
                  <c:v>35466</c:v>
                </c:pt>
                <c:pt idx="5163">
                  <c:v>35467</c:v>
                </c:pt>
                <c:pt idx="5164">
                  <c:v>35468</c:v>
                </c:pt>
                <c:pt idx="5165">
                  <c:v>35471</c:v>
                </c:pt>
                <c:pt idx="5166">
                  <c:v>35472</c:v>
                </c:pt>
                <c:pt idx="5167">
                  <c:v>35473</c:v>
                </c:pt>
                <c:pt idx="5168">
                  <c:v>35474</c:v>
                </c:pt>
                <c:pt idx="5169">
                  <c:v>35475</c:v>
                </c:pt>
                <c:pt idx="5170">
                  <c:v>35479</c:v>
                </c:pt>
                <c:pt idx="5171">
                  <c:v>35480</c:v>
                </c:pt>
                <c:pt idx="5172">
                  <c:v>35481</c:v>
                </c:pt>
                <c:pt idx="5173">
                  <c:v>35482</c:v>
                </c:pt>
                <c:pt idx="5174">
                  <c:v>35485</c:v>
                </c:pt>
                <c:pt idx="5175">
                  <c:v>35486</c:v>
                </c:pt>
                <c:pt idx="5176">
                  <c:v>35487</c:v>
                </c:pt>
                <c:pt idx="5177">
                  <c:v>35488</c:v>
                </c:pt>
                <c:pt idx="5178">
                  <c:v>35489</c:v>
                </c:pt>
                <c:pt idx="5179">
                  <c:v>35492</c:v>
                </c:pt>
                <c:pt idx="5180">
                  <c:v>35493</c:v>
                </c:pt>
                <c:pt idx="5181">
                  <c:v>35494</c:v>
                </c:pt>
                <c:pt idx="5182">
                  <c:v>35495</c:v>
                </c:pt>
                <c:pt idx="5183">
                  <c:v>35496</c:v>
                </c:pt>
                <c:pt idx="5184">
                  <c:v>35499</c:v>
                </c:pt>
                <c:pt idx="5185">
                  <c:v>35500</c:v>
                </c:pt>
                <c:pt idx="5186">
                  <c:v>35501</c:v>
                </c:pt>
                <c:pt idx="5187">
                  <c:v>35502</c:v>
                </c:pt>
                <c:pt idx="5188">
                  <c:v>35503</c:v>
                </c:pt>
                <c:pt idx="5189">
                  <c:v>35506</c:v>
                </c:pt>
                <c:pt idx="5190">
                  <c:v>35507</c:v>
                </c:pt>
                <c:pt idx="5191">
                  <c:v>35508</c:v>
                </c:pt>
                <c:pt idx="5192">
                  <c:v>35509</c:v>
                </c:pt>
                <c:pt idx="5193">
                  <c:v>35510</c:v>
                </c:pt>
                <c:pt idx="5194">
                  <c:v>35513</c:v>
                </c:pt>
                <c:pt idx="5195">
                  <c:v>35514</c:v>
                </c:pt>
                <c:pt idx="5196">
                  <c:v>35515</c:v>
                </c:pt>
                <c:pt idx="5197">
                  <c:v>35516</c:v>
                </c:pt>
                <c:pt idx="5198">
                  <c:v>35520</c:v>
                </c:pt>
                <c:pt idx="5199">
                  <c:v>35521</c:v>
                </c:pt>
                <c:pt idx="5200">
                  <c:v>35522</c:v>
                </c:pt>
                <c:pt idx="5201">
                  <c:v>35523</c:v>
                </c:pt>
                <c:pt idx="5202">
                  <c:v>35524</c:v>
                </c:pt>
                <c:pt idx="5203">
                  <c:v>35527</c:v>
                </c:pt>
                <c:pt idx="5204">
                  <c:v>35528</c:v>
                </c:pt>
                <c:pt idx="5205">
                  <c:v>35529</c:v>
                </c:pt>
                <c:pt idx="5206">
                  <c:v>35530</c:v>
                </c:pt>
                <c:pt idx="5207">
                  <c:v>35531</c:v>
                </c:pt>
                <c:pt idx="5208">
                  <c:v>35534</c:v>
                </c:pt>
                <c:pt idx="5209">
                  <c:v>35535</c:v>
                </c:pt>
                <c:pt idx="5210">
                  <c:v>35536</c:v>
                </c:pt>
                <c:pt idx="5211">
                  <c:v>35537</c:v>
                </c:pt>
                <c:pt idx="5212">
                  <c:v>35538</c:v>
                </c:pt>
                <c:pt idx="5213">
                  <c:v>35541</c:v>
                </c:pt>
                <c:pt idx="5214">
                  <c:v>35542</c:v>
                </c:pt>
                <c:pt idx="5215">
                  <c:v>35543</c:v>
                </c:pt>
                <c:pt idx="5216">
                  <c:v>35544</c:v>
                </c:pt>
                <c:pt idx="5217">
                  <c:v>35545</c:v>
                </c:pt>
                <c:pt idx="5218">
                  <c:v>35548</c:v>
                </c:pt>
                <c:pt idx="5219">
                  <c:v>35549</c:v>
                </c:pt>
                <c:pt idx="5220">
                  <c:v>35550</c:v>
                </c:pt>
                <c:pt idx="5221">
                  <c:v>35551</c:v>
                </c:pt>
                <c:pt idx="5222">
                  <c:v>35552</c:v>
                </c:pt>
                <c:pt idx="5223">
                  <c:v>35555</c:v>
                </c:pt>
                <c:pt idx="5224">
                  <c:v>35556</c:v>
                </c:pt>
                <c:pt idx="5225">
                  <c:v>35557</c:v>
                </c:pt>
                <c:pt idx="5226">
                  <c:v>35558</c:v>
                </c:pt>
                <c:pt idx="5227">
                  <c:v>35559</c:v>
                </c:pt>
                <c:pt idx="5228">
                  <c:v>35562</c:v>
                </c:pt>
                <c:pt idx="5229">
                  <c:v>35563</c:v>
                </c:pt>
                <c:pt idx="5230">
                  <c:v>35564</c:v>
                </c:pt>
                <c:pt idx="5231">
                  <c:v>35565</c:v>
                </c:pt>
                <c:pt idx="5232">
                  <c:v>35566</c:v>
                </c:pt>
                <c:pt idx="5233">
                  <c:v>35569</c:v>
                </c:pt>
                <c:pt idx="5234">
                  <c:v>35570</c:v>
                </c:pt>
                <c:pt idx="5235">
                  <c:v>35571</c:v>
                </c:pt>
                <c:pt idx="5236">
                  <c:v>35572</c:v>
                </c:pt>
                <c:pt idx="5237">
                  <c:v>35573</c:v>
                </c:pt>
                <c:pt idx="5238">
                  <c:v>35577</c:v>
                </c:pt>
                <c:pt idx="5239">
                  <c:v>35578</c:v>
                </c:pt>
                <c:pt idx="5240">
                  <c:v>35579</c:v>
                </c:pt>
                <c:pt idx="5241">
                  <c:v>35580</c:v>
                </c:pt>
                <c:pt idx="5242">
                  <c:v>35583</c:v>
                </c:pt>
                <c:pt idx="5243">
                  <c:v>35584</c:v>
                </c:pt>
                <c:pt idx="5244">
                  <c:v>35585</c:v>
                </c:pt>
                <c:pt idx="5245">
                  <c:v>35586</c:v>
                </c:pt>
                <c:pt idx="5246">
                  <c:v>35587</c:v>
                </c:pt>
                <c:pt idx="5247">
                  <c:v>35590</c:v>
                </c:pt>
                <c:pt idx="5248">
                  <c:v>35591</c:v>
                </c:pt>
                <c:pt idx="5249">
                  <c:v>35592</c:v>
                </c:pt>
                <c:pt idx="5250">
                  <c:v>35593</c:v>
                </c:pt>
                <c:pt idx="5251">
                  <c:v>35594</c:v>
                </c:pt>
                <c:pt idx="5252">
                  <c:v>35597</c:v>
                </c:pt>
                <c:pt idx="5253">
                  <c:v>35598</c:v>
                </c:pt>
                <c:pt idx="5254">
                  <c:v>35599</c:v>
                </c:pt>
                <c:pt idx="5255">
                  <c:v>35600</c:v>
                </c:pt>
                <c:pt idx="5256">
                  <c:v>35601</c:v>
                </c:pt>
                <c:pt idx="5257">
                  <c:v>35604</c:v>
                </c:pt>
                <c:pt idx="5258">
                  <c:v>35605</c:v>
                </c:pt>
                <c:pt idx="5259">
                  <c:v>35606</c:v>
                </c:pt>
                <c:pt idx="5260">
                  <c:v>35607</c:v>
                </c:pt>
                <c:pt idx="5261">
                  <c:v>35608</c:v>
                </c:pt>
                <c:pt idx="5262">
                  <c:v>35611</c:v>
                </c:pt>
                <c:pt idx="5263">
                  <c:v>35612</c:v>
                </c:pt>
                <c:pt idx="5264">
                  <c:v>35613</c:v>
                </c:pt>
                <c:pt idx="5265">
                  <c:v>35614</c:v>
                </c:pt>
                <c:pt idx="5266">
                  <c:v>35618</c:v>
                </c:pt>
                <c:pt idx="5267">
                  <c:v>35619</c:v>
                </c:pt>
                <c:pt idx="5268">
                  <c:v>35620</c:v>
                </c:pt>
                <c:pt idx="5269">
                  <c:v>35621</c:v>
                </c:pt>
                <c:pt idx="5270">
                  <c:v>35622</c:v>
                </c:pt>
                <c:pt idx="5271">
                  <c:v>35625</c:v>
                </c:pt>
                <c:pt idx="5272">
                  <c:v>35626</c:v>
                </c:pt>
                <c:pt idx="5273">
                  <c:v>35627</c:v>
                </c:pt>
                <c:pt idx="5274">
                  <c:v>35628</c:v>
                </c:pt>
                <c:pt idx="5275">
                  <c:v>35629</c:v>
                </c:pt>
                <c:pt idx="5276">
                  <c:v>35632</c:v>
                </c:pt>
                <c:pt idx="5277">
                  <c:v>35633</c:v>
                </c:pt>
                <c:pt idx="5278">
                  <c:v>35634</c:v>
                </c:pt>
                <c:pt idx="5279">
                  <c:v>35635</c:v>
                </c:pt>
                <c:pt idx="5280">
                  <c:v>35636</c:v>
                </c:pt>
                <c:pt idx="5281">
                  <c:v>35639</c:v>
                </c:pt>
                <c:pt idx="5282">
                  <c:v>35640</c:v>
                </c:pt>
                <c:pt idx="5283">
                  <c:v>35641</c:v>
                </c:pt>
                <c:pt idx="5284">
                  <c:v>35642</c:v>
                </c:pt>
                <c:pt idx="5285">
                  <c:v>35643</c:v>
                </c:pt>
                <c:pt idx="5286">
                  <c:v>35646</c:v>
                </c:pt>
                <c:pt idx="5287">
                  <c:v>35647</c:v>
                </c:pt>
                <c:pt idx="5288">
                  <c:v>35648</c:v>
                </c:pt>
                <c:pt idx="5289">
                  <c:v>35649</c:v>
                </c:pt>
                <c:pt idx="5290">
                  <c:v>35650</c:v>
                </c:pt>
                <c:pt idx="5291">
                  <c:v>35653</c:v>
                </c:pt>
                <c:pt idx="5292">
                  <c:v>35654</c:v>
                </c:pt>
                <c:pt idx="5293">
                  <c:v>35655</c:v>
                </c:pt>
                <c:pt idx="5294">
                  <c:v>35656</c:v>
                </c:pt>
                <c:pt idx="5295">
                  <c:v>35657</c:v>
                </c:pt>
                <c:pt idx="5296">
                  <c:v>35660</c:v>
                </c:pt>
                <c:pt idx="5297">
                  <c:v>35661</c:v>
                </c:pt>
                <c:pt idx="5298">
                  <c:v>35662</c:v>
                </c:pt>
                <c:pt idx="5299">
                  <c:v>35663</c:v>
                </c:pt>
                <c:pt idx="5300">
                  <c:v>35664</c:v>
                </c:pt>
                <c:pt idx="5301">
                  <c:v>35667</c:v>
                </c:pt>
                <c:pt idx="5302">
                  <c:v>35668</c:v>
                </c:pt>
                <c:pt idx="5303">
                  <c:v>35669</c:v>
                </c:pt>
                <c:pt idx="5304">
                  <c:v>35670</c:v>
                </c:pt>
                <c:pt idx="5305">
                  <c:v>35671</c:v>
                </c:pt>
                <c:pt idx="5306">
                  <c:v>35675</c:v>
                </c:pt>
                <c:pt idx="5307">
                  <c:v>35676</c:v>
                </c:pt>
                <c:pt idx="5308">
                  <c:v>35677</c:v>
                </c:pt>
                <c:pt idx="5309">
                  <c:v>35678</c:v>
                </c:pt>
                <c:pt idx="5310">
                  <c:v>35681</c:v>
                </c:pt>
                <c:pt idx="5311">
                  <c:v>35682</c:v>
                </c:pt>
                <c:pt idx="5312">
                  <c:v>35683</c:v>
                </c:pt>
                <c:pt idx="5313">
                  <c:v>35684</c:v>
                </c:pt>
                <c:pt idx="5314">
                  <c:v>35685</c:v>
                </c:pt>
                <c:pt idx="5315">
                  <c:v>35688</c:v>
                </c:pt>
                <c:pt idx="5316">
                  <c:v>35689</c:v>
                </c:pt>
                <c:pt idx="5317">
                  <c:v>35690</c:v>
                </c:pt>
                <c:pt idx="5318">
                  <c:v>35691</c:v>
                </c:pt>
                <c:pt idx="5319">
                  <c:v>35692</c:v>
                </c:pt>
                <c:pt idx="5320">
                  <c:v>35695</c:v>
                </c:pt>
                <c:pt idx="5321">
                  <c:v>35696</c:v>
                </c:pt>
                <c:pt idx="5322">
                  <c:v>35697</c:v>
                </c:pt>
                <c:pt idx="5323">
                  <c:v>35698</c:v>
                </c:pt>
                <c:pt idx="5324">
                  <c:v>35699</c:v>
                </c:pt>
                <c:pt idx="5325">
                  <c:v>35702</c:v>
                </c:pt>
                <c:pt idx="5326">
                  <c:v>35703</c:v>
                </c:pt>
                <c:pt idx="5327">
                  <c:v>35704</c:v>
                </c:pt>
                <c:pt idx="5328">
                  <c:v>35705</c:v>
                </c:pt>
                <c:pt idx="5329">
                  <c:v>35706</c:v>
                </c:pt>
                <c:pt idx="5330">
                  <c:v>35709</c:v>
                </c:pt>
                <c:pt idx="5331">
                  <c:v>35710</c:v>
                </c:pt>
                <c:pt idx="5332">
                  <c:v>35711</c:v>
                </c:pt>
                <c:pt idx="5333">
                  <c:v>35712</c:v>
                </c:pt>
                <c:pt idx="5334">
                  <c:v>35713</c:v>
                </c:pt>
                <c:pt idx="5335">
                  <c:v>35717</c:v>
                </c:pt>
                <c:pt idx="5336">
                  <c:v>35718</c:v>
                </c:pt>
                <c:pt idx="5337">
                  <c:v>35719</c:v>
                </c:pt>
                <c:pt idx="5338">
                  <c:v>35720</c:v>
                </c:pt>
                <c:pt idx="5339">
                  <c:v>35723</c:v>
                </c:pt>
                <c:pt idx="5340">
                  <c:v>35724</c:v>
                </c:pt>
                <c:pt idx="5341">
                  <c:v>35725</c:v>
                </c:pt>
                <c:pt idx="5342">
                  <c:v>35726</c:v>
                </c:pt>
                <c:pt idx="5343">
                  <c:v>35727</c:v>
                </c:pt>
                <c:pt idx="5344">
                  <c:v>35730</c:v>
                </c:pt>
                <c:pt idx="5345">
                  <c:v>35731</c:v>
                </c:pt>
                <c:pt idx="5346">
                  <c:v>35732</c:v>
                </c:pt>
                <c:pt idx="5347">
                  <c:v>35733</c:v>
                </c:pt>
                <c:pt idx="5348">
                  <c:v>35734</c:v>
                </c:pt>
                <c:pt idx="5349">
                  <c:v>35737</c:v>
                </c:pt>
                <c:pt idx="5350">
                  <c:v>35738</c:v>
                </c:pt>
                <c:pt idx="5351">
                  <c:v>35739</c:v>
                </c:pt>
                <c:pt idx="5352">
                  <c:v>35740</c:v>
                </c:pt>
                <c:pt idx="5353">
                  <c:v>35741</c:v>
                </c:pt>
                <c:pt idx="5354">
                  <c:v>35744</c:v>
                </c:pt>
                <c:pt idx="5355">
                  <c:v>35746</c:v>
                </c:pt>
                <c:pt idx="5356">
                  <c:v>35747</c:v>
                </c:pt>
                <c:pt idx="5357">
                  <c:v>35748</c:v>
                </c:pt>
                <c:pt idx="5358">
                  <c:v>35751</c:v>
                </c:pt>
                <c:pt idx="5359">
                  <c:v>35752</c:v>
                </c:pt>
                <c:pt idx="5360">
                  <c:v>35753</c:v>
                </c:pt>
                <c:pt idx="5361">
                  <c:v>35754</c:v>
                </c:pt>
                <c:pt idx="5362">
                  <c:v>35755</c:v>
                </c:pt>
                <c:pt idx="5363">
                  <c:v>35758</c:v>
                </c:pt>
                <c:pt idx="5364">
                  <c:v>35759</c:v>
                </c:pt>
                <c:pt idx="5365">
                  <c:v>35760</c:v>
                </c:pt>
                <c:pt idx="5366">
                  <c:v>35762</c:v>
                </c:pt>
                <c:pt idx="5367">
                  <c:v>35765</c:v>
                </c:pt>
                <c:pt idx="5368">
                  <c:v>35766</c:v>
                </c:pt>
                <c:pt idx="5369">
                  <c:v>35767</c:v>
                </c:pt>
                <c:pt idx="5370">
                  <c:v>35768</c:v>
                </c:pt>
                <c:pt idx="5371">
                  <c:v>35769</c:v>
                </c:pt>
                <c:pt idx="5372">
                  <c:v>35772</c:v>
                </c:pt>
                <c:pt idx="5373">
                  <c:v>35773</c:v>
                </c:pt>
                <c:pt idx="5374">
                  <c:v>35774</c:v>
                </c:pt>
                <c:pt idx="5375">
                  <c:v>35775</c:v>
                </c:pt>
                <c:pt idx="5376">
                  <c:v>35776</c:v>
                </c:pt>
                <c:pt idx="5377">
                  <c:v>35779</c:v>
                </c:pt>
                <c:pt idx="5378">
                  <c:v>35780</c:v>
                </c:pt>
                <c:pt idx="5379">
                  <c:v>35781</c:v>
                </c:pt>
                <c:pt idx="5380">
                  <c:v>35782</c:v>
                </c:pt>
                <c:pt idx="5381">
                  <c:v>35783</c:v>
                </c:pt>
                <c:pt idx="5382">
                  <c:v>35786</c:v>
                </c:pt>
                <c:pt idx="5383">
                  <c:v>35787</c:v>
                </c:pt>
                <c:pt idx="5384">
                  <c:v>35788</c:v>
                </c:pt>
                <c:pt idx="5385">
                  <c:v>35790</c:v>
                </c:pt>
                <c:pt idx="5386">
                  <c:v>35793</c:v>
                </c:pt>
                <c:pt idx="5387">
                  <c:v>35794</c:v>
                </c:pt>
                <c:pt idx="5388">
                  <c:v>35795</c:v>
                </c:pt>
                <c:pt idx="5389">
                  <c:v>35797</c:v>
                </c:pt>
                <c:pt idx="5390">
                  <c:v>35800</c:v>
                </c:pt>
                <c:pt idx="5391">
                  <c:v>35801</c:v>
                </c:pt>
                <c:pt idx="5392">
                  <c:v>35802</c:v>
                </c:pt>
                <c:pt idx="5393">
                  <c:v>35803</c:v>
                </c:pt>
                <c:pt idx="5394">
                  <c:v>35804</c:v>
                </c:pt>
                <c:pt idx="5395">
                  <c:v>35807</c:v>
                </c:pt>
                <c:pt idx="5396">
                  <c:v>35808</c:v>
                </c:pt>
                <c:pt idx="5397">
                  <c:v>35809</c:v>
                </c:pt>
                <c:pt idx="5398">
                  <c:v>35810</c:v>
                </c:pt>
                <c:pt idx="5399">
                  <c:v>35811</c:v>
                </c:pt>
                <c:pt idx="5400">
                  <c:v>35815</c:v>
                </c:pt>
                <c:pt idx="5401">
                  <c:v>35816</c:v>
                </c:pt>
                <c:pt idx="5402">
                  <c:v>35817</c:v>
                </c:pt>
                <c:pt idx="5403">
                  <c:v>35818</c:v>
                </c:pt>
                <c:pt idx="5404">
                  <c:v>35821</c:v>
                </c:pt>
                <c:pt idx="5405">
                  <c:v>35822</c:v>
                </c:pt>
                <c:pt idx="5406">
                  <c:v>35823</c:v>
                </c:pt>
                <c:pt idx="5407">
                  <c:v>35824</c:v>
                </c:pt>
                <c:pt idx="5408">
                  <c:v>35825</c:v>
                </c:pt>
                <c:pt idx="5409">
                  <c:v>35828</c:v>
                </c:pt>
                <c:pt idx="5410">
                  <c:v>35829</c:v>
                </c:pt>
                <c:pt idx="5411">
                  <c:v>35830</c:v>
                </c:pt>
                <c:pt idx="5412">
                  <c:v>35831</c:v>
                </c:pt>
                <c:pt idx="5413">
                  <c:v>35832</c:v>
                </c:pt>
                <c:pt idx="5414">
                  <c:v>35835</c:v>
                </c:pt>
                <c:pt idx="5415">
                  <c:v>35836</c:v>
                </c:pt>
                <c:pt idx="5416">
                  <c:v>35837</c:v>
                </c:pt>
                <c:pt idx="5417">
                  <c:v>35838</c:v>
                </c:pt>
                <c:pt idx="5418">
                  <c:v>35839</c:v>
                </c:pt>
                <c:pt idx="5419">
                  <c:v>35843</c:v>
                </c:pt>
                <c:pt idx="5420">
                  <c:v>35844</c:v>
                </c:pt>
                <c:pt idx="5421">
                  <c:v>35845</c:v>
                </c:pt>
                <c:pt idx="5422">
                  <c:v>35846</c:v>
                </c:pt>
                <c:pt idx="5423">
                  <c:v>35849</c:v>
                </c:pt>
                <c:pt idx="5424">
                  <c:v>35850</c:v>
                </c:pt>
                <c:pt idx="5425">
                  <c:v>35851</c:v>
                </c:pt>
                <c:pt idx="5426">
                  <c:v>35852</c:v>
                </c:pt>
                <c:pt idx="5427">
                  <c:v>35853</c:v>
                </c:pt>
                <c:pt idx="5428">
                  <c:v>35856</c:v>
                </c:pt>
                <c:pt idx="5429">
                  <c:v>35857</c:v>
                </c:pt>
                <c:pt idx="5430">
                  <c:v>35858</c:v>
                </c:pt>
                <c:pt idx="5431">
                  <c:v>35859</c:v>
                </c:pt>
                <c:pt idx="5432">
                  <c:v>35860</c:v>
                </c:pt>
                <c:pt idx="5433">
                  <c:v>35863</c:v>
                </c:pt>
                <c:pt idx="5434">
                  <c:v>35864</c:v>
                </c:pt>
                <c:pt idx="5435">
                  <c:v>35865</c:v>
                </c:pt>
                <c:pt idx="5436">
                  <c:v>35866</c:v>
                </c:pt>
                <c:pt idx="5437">
                  <c:v>35867</c:v>
                </c:pt>
                <c:pt idx="5438">
                  <c:v>35870</c:v>
                </c:pt>
                <c:pt idx="5439">
                  <c:v>35871</c:v>
                </c:pt>
                <c:pt idx="5440">
                  <c:v>35872</c:v>
                </c:pt>
                <c:pt idx="5441">
                  <c:v>35873</c:v>
                </c:pt>
                <c:pt idx="5442">
                  <c:v>35874</c:v>
                </c:pt>
                <c:pt idx="5443">
                  <c:v>35877</c:v>
                </c:pt>
                <c:pt idx="5444">
                  <c:v>35878</c:v>
                </c:pt>
                <c:pt idx="5445">
                  <c:v>35879</c:v>
                </c:pt>
                <c:pt idx="5446">
                  <c:v>35880</c:v>
                </c:pt>
                <c:pt idx="5447">
                  <c:v>35881</c:v>
                </c:pt>
                <c:pt idx="5448">
                  <c:v>35884</c:v>
                </c:pt>
                <c:pt idx="5449">
                  <c:v>35885</c:v>
                </c:pt>
                <c:pt idx="5450">
                  <c:v>35886</c:v>
                </c:pt>
                <c:pt idx="5451">
                  <c:v>35887</c:v>
                </c:pt>
                <c:pt idx="5452">
                  <c:v>35888</c:v>
                </c:pt>
                <c:pt idx="5453">
                  <c:v>35891</c:v>
                </c:pt>
                <c:pt idx="5454">
                  <c:v>35892</c:v>
                </c:pt>
                <c:pt idx="5455">
                  <c:v>35893</c:v>
                </c:pt>
                <c:pt idx="5456">
                  <c:v>35894</c:v>
                </c:pt>
                <c:pt idx="5457">
                  <c:v>35898</c:v>
                </c:pt>
                <c:pt idx="5458">
                  <c:v>35899</c:v>
                </c:pt>
                <c:pt idx="5459">
                  <c:v>35900</c:v>
                </c:pt>
                <c:pt idx="5460">
                  <c:v>35901</c:v>
                </c:pt>
                <c:pt idx="5461">
                  <c:v>35902</c:v>
                </c:pt>
                <c:pt idx="5462">
                  <c:v>35905</c:v>
                </c:pt>
                <c:pt idx="5463">
                  <c:v>35906</c:v>
                </c:pt>
                <c:pt idx="5464">
                  <c:v>35907</c:v>
                </c:pt>
                <c:pt idx="5465">
                  <c:v>35908</c:v>
                </c:pt>
                <c:pt idx="5466">
                  <c:v>35909</c:v>
                </c:pt>
                <c:pt idx="5467">
                  <c:v>35912</c:v>
                </c:pt>
                <c:pt idx="5468">
                  <c:v>35913</c:v>
                </c:pt>
                <c:pt idx="5469">
                  <c:v>35914</c:v>
                </c:pt>
                <c:pt idx="5470">
                  <c:v>35915</c:v>
                </c:pt>
                <c:pt idx="5471">
                  <c:v>35916</c:v>
                </c:pt>
                <c:pt idx="5472">
                  <c:v>35919</c:v>
                </c:pt>
                <c:pt idx="5473">
                  <c:v>35920</c:v>
                </c:pt>
                <c:pt idx="5474">
                  <c:v>35921</c:v>
                </c:pt>
                <c:pt idx="5475">
                  <c:v>35922</c:v>
                </c:pt>
                <c:pt idx="5476">
                  <c:v>35923</c:v>
                </c:pt>
                <c:pt idx="5477">
                  <c:v>35926</c:v>
                </c:pt>
                <c:pt idx="5478">
                  <c:v>35927</c:v>
                </c:pt>
                <c:pt idx="5479">
                  <c:v>35928</c:v>
                </c:pt>
                <c:pt idx="5480">
                  <c:v>35929</c:v>
                </c:pt>
                <c:pt idx="5481">
                  <c:v>35930</c:v>
                </c:pt>
                <c:pt idx="5482">
                  <c:v>35933</c:v>
                </c:pt>
                <c:pt idx="5483">
                  <c:v>35934</c:v>
                </c:pt>
                <c:pt idx="5484">
                  <c:v>35935</c:v>
                </c:pt>
                <c:pt idx="5485">
                  <c:v>35936</c:v>
                </c:pt>
                <c:pt idx="5486">
                  <c:v>35937</c:v>
                </c:pt>
                <c:pt idx="5487">
                  <c:v>35941</c:v>
                </c:pt>
                <c:pt idx="5488">
                  <c:v>35942</c:v>
                </c:pt>
                <c:pt idx="5489">
                  <c:v>35943</c:v>
                </c:pt>
                <c:pt idx="5490">
                  <c:v>35944</c:v>
                </c:pt>
                <c:pt idx="5491">
                  <c:v>35947</c:v>
                </c:pt>
                <c:pt idx="5492">
                  <c:v>35948</c:v>
                </c:pt>
                <c:pt idx="5493">
                  <c:v>35949</c:v>
                </c:pt>
                <c:pt idx="5494">
                  <c:v>35950</c:v>
                </c:pt>
                <c:pt idx="5495">
                  <c:v>35951</c:v>
                </c:pt>
                <c:pt idx="5496">
                  <c:v>35954</c:v>
                </c:pt>
                <c:pt idx="5497">
                  <c:v>35955</c:v>
                </c:pt>
                <c:pt idx="5498">
                  <c:v>35956</c:v>
                </c:pt>
                <c:pt idx="5499">
                  <c:v>35957</c:v>
                </c:pt>
                <c:pt idx="5500">
                  <c:v>35958</c:v>
                </c:pt>
                <c:pt idx="5501">
                  <c:v>35961</c:v>
                </c:pt>
                <c:pt idx="5502">
                  <c:v>35962</c:v>
                </c:pt>
                <c:pt idx="5503">
                  <c:v>35963</c:v>
                </c:pt>
                <c:pt idx="5504">
                  <c:v>35964</c:v>
                </c:pt>
                <c:pt idx="5505">
                  <c:v>35965</c:v>
                </c:pt>
                <c:pt idx="5506">
                  <c:v>35968</c:v>
                </c:pt>
                <c:pt idx="5507">
                  <c:v>35969</c:v>
                </c:pt>
                <c:pt idx="5508">
                  <c:v>35970</c:v>
                </c:pt>
                <c:pt idx="5509">
                  <c:v>35971</c:v>
                </c:pt>
                <c:pt idx="5510">
                  <c:v>35972</c:v>
                </c:pt>
                <c:pt idx="5511">
                  <c:v>35975</c:v>
                </c:pt>
                <c:pt idx="5512">
                  <c:v>35976</c:v>
                </c:pt>
                <c:pt idx="5513">
                  <c:v>35977</c:v>
                </c:pt>
                <c:pt idx="5514">
                  <c:v>35978</c:v>
                </c:pt>
                <c:pt idx="5515">
                  <c:v>35982</c:v>
                </c:pt>
                <c:pt idx="5516">
                  <c:v>35983</c:v>
                </c:pt>
                <c:pt idx="5517">
                  <c:v>35984</c:v>
                </c:pt>
                <c:pt idx="5518">
                  <c:v>35985</c:v>
                </c:pt>
                <c:pt idx="5519">
                  <c:v>35986</c:v>
                </c:pt>
                <c:pt idx="5520">
                  <c:v>35989</c:v>
                </c:pt>
                <c:pt idx="5521">
                  <c:v>35990</c:v>
                </c:pt>
                <c:pt idx="5522">
                  <c:v>35991</c:v>
                </c:pt>
                <c:pt idx="5523">
                  <c:v>35992</c:v>
                </c:pt>
                <c:pt idx="5524">
                  <c:v>35993</c:v>
                </c:pt>
                <c:pt idx="5525">
                  <c:v>35996</c:v>
                </c:pt>
                <c:pt idx="5526">
                  <c:v>35997</c:v>
                </c:pt>
                <c:pt idx="5527">
                  <c:v>35998</c:v>
                </c:pt>
                <c:pt idx="5528">
                  <c:v>35999</c:v>
                </c:pt>
                <c:pt idx="5529">
                  <c:v>36000</c:v>
                </c:pt>
                <c:pt idx="5530">
                  <c:v>36003</c:v>
                </c:pt>
                <c:pt idx="5531">
                  <c:v>36004</c:v>
                </c:pt>
                <c:pt idx="5532">
                  <c:v>36005</c:v>
                </c:pt>
                <c:pt idx="5533">
                  <c:v>36006</c:v>
                </c:pt>
                <c:pt idx="5534">
                  <c:v>36007</c:v>
                </c:pt>
                <c:pt idx="5535">
                  <c:v>36010</c:v>
                </c:pt>
                <c:pt idx="5536">
                  <c:v>36011</c:v>
                </c:pt>
                <c:pt idx="5537">
                  <c:v>36012</c:v>
                </c:pt>
                <c:pt idx="5538">
                  <c:v>36013</c:v>
                </c:pt>
                <c:pt idx="5539">
                  <c:v>36014</c:v>
                </c:pt>
                <c:pt idx="5540">
                  <c:v>36017</c:v>
                </c:pt>
                <c:pt idx="5541">
                  <c:v>36018</c:v>
                </c:pt>
                <c:pt idx="5542">
                  <c:v>36019</c:v>
                </c:pt>
                <c:pt idx="5543">
                  <c:v>36020</c:v>
                </c:pt>
                <c:pt idx="5544">
                  <c:v>36021</c:v>
                </c:pt>
                <c:pt idx="5545">
                  <c:v>36024</c:v>
                </c:pt>
                <c:pt idx="5546">
                  <c:v>36025</c:v>
                </c:pt>
                <c:pt idx="5547">
                  <c:v>36026</c:v>
                </c:pt>
                <c:pt idx="5548">
                  <c:v>36027</c:v>
                </c:pt>
                <c:pt idx="5549">
                  <c:v>36028</c:v>
                </c:pt>
                <c:pt idx="5550">
                  <c:v>36031</c:v>
                </c:pt>
                <c:pt idx="5551">
                  <c:v>36032</c:v>
                </c:pt>
                <c:pt idx="5552">
                  <c:v>36033</c:v>
                </c:pt>
                <c:pt idx="5553">
                  <c:v>36034</c:v>
                </c:pt>
                <c:pt idx="5554">
                  <c:v>36035</c:v>
                </c:pt>
                <c:pt idx="5555">
                  <c:v>36038</c:v>
                </c:pt>
                <c:pt idx="5556">
                  <c:v>36039</c:v>
                </c:pt>
                <c:pt idx="5557">
                  <c:v>36040</c:v>
                </c:pt>
                <c:pt idx="5558">
                  <c:v>36041</c:v>
                </c:pt>
                <c:pt idx="5559">
                  <c:v>36042</c:v>
                </c:pt>
                <c:pt idx="5560">
                  <c:v>36046</c:v>
                </c:pt>
                <c:pt idx="5561">
                  <c:v>36047</c:v>
                </c:pt>
                <c:pt idx="5562">
                  <c:v>36048</c:v>
                </c:pt>
                <c:pt idx="5563">
                  <c:v>36049</c:v>
                </c:pt>
                <c:pt idx="5564">
                  <c:v>36052</c:v>
                </c:pt>
                <c:pt idx="5565">
                  <c:v>36053</c:v>
                </c:pt>
                <c:pt idx="5566">
                  <c:v>36054</c:v>
                </c:pt>
                <c:pt idx="5567">
                  <c:v>36055</c:v>
                </c:pt>
                <c:pt idx="5568">
                  <c:v>36056</c:v>
                </c:pt>
                <c:pt idx="5569">
                  <c:v>36059</c:v>
                </c:pt>
                <c:pt idx="5570">
                  <c:v>36060</c:v>
                </c:pt>
                <c:pt idx="5571">
                  <c:v>36061</c:v>
                </c:pt>
                <c:pt idx="5572">
                  <c:v>36062</c:v>
                </c:pt>
                <c:pt idx="5573">
                  <c:v>36063</c:v>
                </c:pt>
                <c:pt idx="5574">
                  <c:v>36066</c:v>
                </c:pt>
                <c:pt idx="5575">
                  <c:v>36067</c:v>
                </c:pt>
                <c:pt idx="5576">
                  <c:v>36068</c:v>
                </c:pt>
                <c:pt idx="5577">
                  <c:v>36069</c:v>
                </c:pt>
                <c:pt idx="5578">
                  <c:v>36070</c:v>
                </c:pt>
                <c:pt idx="5579">
                  <c:v>36073</c:v>
                </c:pt>
                <c:pt idx="5580">
                  <c:v>36074</c:v>
                </c:pt>
                <c:pt idx="5581">
                  <c:v>36075</c:v>
                </c:pt>
                <c:pt idx="5582">
                  <c:v>36076</c:v>
                </c:pt>
                <c:pt idx="5583">
                  <c:v>36077</c:v>
                </c:pt>
                <c:pt idx="5584">
                  <c:v>36081</c:v>
                </c:pt>
                <c:pt idx="5585">
                  <c:v>36082</c:v>
                </c:pt>
                <c:pt idx="5586">
                  <c:v>36083</c:v>
                </c:pt>
                <c:pt idx="5587">
                  <c:v>36084</c:v>
                </c:pt>
                <c:pt idx="5588">
                  <c:v>36087</c:v>
                </c:pt>
                <c:pt idx="5589">
                  <c:v>36088</c:v>
                </c:pt>
                <c:pt idx="5590">
                  <c:v>36089</c:v>
                </c:pt>
                <c:pt idx="5591">
                  <c:v>36090</c:v>
                </c:pt>
                <c:pt idx="5592">
                  <c:v>36091</c:v>
                </c:pt>
                <c:pt idx="5593">
                  <c:v>36094</c:v>
                </c:pt>
                <c:pt idx="5594">
                  <c:v>36095</c:v>
                </c:pt>
                <c:pt idx="5595">
                  <c:v>36096</c:v>
                </c:pt>
                <c:pt idx="5596">
                  <c:v>36097</c:v>
                </c:pt>
                <c:pt idx="5597">
                  <c:v>36098</c:v>
                </c:pt>
                <c:pt idx="5598">
                  <c:v>36101</c:v>
                </c:pt>
                <c:pt idx="5599">
                  <c:v>36102</c:v>
                </c:pt>
                <c:pt idx="5600">
                  <c:v>36103</c:v>
                </c:pt>
                <c:pt idx="5601">
                  <c:v>36104</c:v>
                </c:pt>
                <c:pt idx="5602">
                  <c:v>36105</c:v>
                </c:pt>
                <c:pt idx="5603">
                  <c:v>36108</c:v>
                </c:pt>
                <c:pt idx="5604">
                  <c:v>36109</c:v>
                </c:pt>
                <c:pt idx="5605">
                  <c:v>36111</c:v>
                </c:pt>
                <c:pt idx="5606">
                  <c:v>36112</c:v>
                </c:pt>
                <c:pt idx="5607">
                  <c:v>36115</c:v>
                </c:pt>
                <c:pt idx="5608">
                  <c:v>36116</c:v>
                </c:pt>
                <c:pt idx="5609">
                  <c:v>36117</c:v>
                </c:pt>
                <c:pt idx="5610">
                  <c:v>36118</c:v>
                </c:pt>
                <c:pt idx="5611">
                  <c:v>36119</c:v>
                </c:pt>
                <c:pt idx="5612">
                  <c:v>36122</c:v>
                </c:pt>
                <c:pt idx="5613">
                  <c:v>36123</c:v>
                </c:pt>
                <c:pt idx="5614">
                  <c:v>36124</c:v>
                </c:pt>
                <c:pt idx="5615">
                  <c:v>36126</c:v>
                </c:pt>
                <c:pt idx="5616">
                  <c:v>36129</c:v>
                </c:pt>
                <c:pt idx="5617">
                  <c:v>36130</c:v>
                </c:pt>
                <c:pt idx="5618">
                  <c:v>36131</c:v>
                </c:pt>
                <c:pt idx="5619">
                  <c:v>36132</c:v>
                </c:pt>
                <c:pt idx="5620">
                  <c:v>36133</c:v>
                </c:pt>
                <c:pt idx="5621">
                  <c:v>36136</c:v>
                </c:pt>
                <c:pt idx="5622">
                  <c:v>36137</c:v>
                </c:pt>
                <c:pt idx="5623">
                  <c:v>36138</c:v>
                </c:pt>
                <c:pt idx="5624">
                  <c:v>36139</c:v>
                </c:pt>
                <c:pt idx="5625">
                  <c:v>36140</c:v>
                </c:pt>
                <c:pt idx="5626">
                  <c:v>36143</c:v>
                </c:pt>
                <c:pt idx="5627">
                  <c:v>36144</c:v>
                </c:pt>
                <c:pt idx="5628">
                  <c:v>36145</c:v>
                </c:pt>
                <c:pt idx="5629">
                  <c:v>36146</c:v>
                </c:pt>
                <c:pt idx="5630">
                  <c:v>36147</c:v>
                </c:pt>
                <c:pt idx="5631">
                  <c:v>36150</c:v>
                </c:pt>
                <c:pt idx="5632">
                  <c:v>36151</c:v>
                </c:pt>
                <c:pt idx="5633">
                  <c:v>36152</c:v>
                </c:pt>
                <c:pt idx="5634">
                  <c:v>36153</c:v>
                </c:pt>
                <c:pt idx="5635">
                  <c:v>36157</c:v>
                </c:pt>
                <c:pt idx="5636">
                  <c:v>36158</c:v>
                </c:pt>
                <c:pt idx="5637">
                  <c:v>36159</c:v>
                </c:pt>
                <c:pt idx="5638">
                  <c:v>36160</c:v>
                </c:pt>
                <c:pt idx="5639">
                  <c:v>36164</c:v>
                </c:pt>
                <c:pt idx="5640">
                  <c:v>36165</c:v>
                </c:pt>
                <c:pt idx="5641">
                  <c:v>36166</c:v>
                </c:pt>
                <c:pt idx="5642">
                  <c:v>36167</c:v>
                </c:pt>
                <c:pt idx="5643">
                  <c:v>36168</c:v>
                </c:pt>
                <c:pt idx="5644">
                  <c:v>36171</c:v>
                </c:pt>
                <c:pt idx="5645">
                  <c:v>36172</c:v>
                </c:pt>
                <c:pt idx="5646">
                  <c:v>36173</c:v>
                </c:pt>
                <c:pt idx="5647">
                  <c:v>36174</c:v>
                </c:pt>
                <c:pt idx="5648">
                  <c:v>36175</c:v>
                </c:pt>
                <c:pt idx="5649">
                  <c:v>36179</c:v>
                </c:pt>
                <c:pt idx="5650">
                  <c:v>36180</c:v>
                </c:pt>
                <c:pt idx="5651">
                  <c:v>36181</c:v>
                </c:pt>
                <c:pt idx="5652">
                  <c:v>36182</c:v>
                </c:pt>
                <c:pt idx="5653">
                  <c:v>36185</c:v>
                </c:pt>
                <c:pt idx="5654">
                  <c:v>36186</c:v>
                </c:pt>
                <c:pt idx="5655">
                  <c:v>36187</c:v>
                </c:pt>
                <c:pt idx="5656">
                  <c:v>36188</c:v>
                </c:pt>
                <c:pt idx="5657">
                  <c:v>36189</c:v>
                </c:pt>
                <c:pt idx="5658">
                  <c:v>36192</c:v>
                </c:pt>
                <c:pt idx="5659">
                  <c:v>36193</c:v>
                </c:pt>
                <c:pt idx="5660">
                  <c:v>36194</c:v>
                </c:pt>
                <c:pt idx="5661">
                  <c:v>36195</c:v>
                </c:pt>
                <c:pt idx="5662">
                  <c:v>36196</c:v>
                </c:pt>
                <c:pt idx="5663">
                  <c:v>36199</c:v>
                </c:pt>
                <c:pt idx="5664">
                  <c:v>36200</c:v>
                </c:pt>
                <c:pt idx="5665">
                  <c:v>36201</c:v>
                </c:pt>
                <c:pt idx="5666">
                  <c:v>36202</c:v>
                </c:pt>
                <c:pt idx="5667">
                  <c:v>36203</c:v>
                </c:pt>
                <c:pt idx="5668">
                  <c:v>36207</c:v>
                </c:pt>
                <c:pt idx="5669">
                  <c:v>36208</c:v>
                </c:pt>
                <c:pt idx="5670">
                  <c:v>36209</c:v>
                </c:pt>
                <c:pt idx="5671">
                  <c:v>36210</c:v>
                </c:pt>
                <c:pt idx="5672">
                  <c:v>36213</c:v>
                </c:pt>
                <c:pt idx="5673">
                  <c:v>36214</c:v>
                </c:pt>
                <c:pt idx="5674">
                  <c:v>36215</c:v>
                </c:pt>
                <c:pt idx="5675">
                  <c:v>36216</c:v>
                </c:pt>
                <c:pt idx="5676">
                  <c:v>36217</c:v>
                </c:pt>
                <c:pt idx="5677">
                  <c:v>36220</c:v>
                </c:pt>
                <c:pt idx="5678">
                  <c:v>36221</c:v>
                </c:pt>
                <c:pt idx="5679">
                  <c:v>36222</c:v>
                </c:pt>
                <c:pt idx="5680">
                  <c:v>36223</c:v>
                </c:pt>
                <c:pt idx="5681">
                  <c:v>36224</c:v>
                </c:pt>
                <c:pt idx="5682">
                  <c:v>36227</c:v>
                </c:pt>
                <c:pt idx="5683">
                  <c:v>36228</c:v>
                </c:pt>
                <c:pt idx="5684">
                  <c:v>36229</c:v>
                </c:pt>
                <c:pt idx="5685">
                  <c:v>36230</c:v>
                </c:pt>
                <c:pt idx="5686">
                  <c:v>36231</c:v>
                </c:pt>
                <c:pt idx="5687">
                  <c:v>36234</c:v>
                </c:pt>
                <c:pt idx="5688">
                  <c:v>36235</c:v>
                </c:pt>
                <c:pt idx="5689">
                  <c:v>36236</c:v>
                </c:pt>
                <c:pt idx="5690">
                  <c:v>36237</c:v>
                </c:pt>
                <c:pt idx="5691">
                  <c:v>36238</c:v>
                </c:pt>
                <c:pt idx="5692">
                  <c:v>36241</c:v>
                </c:pt>
                <c:pt idx="5693">
                  <c:v>36242</c:v>
                </c:pt>
                <c:pt idx="5694">
                  <c:v>36243</c:v>
                </c:pt>
                <c:pt idx="5695">
                  <c:v>36244</c:v>
                </c:pt>
                <c:pt idx="5696">
                  <c:v>36245</c:v>
                </c:pt>
                <c:pt idx="5697">
                  <c:v>36248</c:v>
                </c:pt>
                <c:pt idx="5698">
                  <c:v>36249</c:v>
                </c:pt>
                <c:pt idx="5699">
                  <c:v>36250</c:v>
                </c:pt>
                <c:pt idx="5700">
                  <c:v>36251</c:v>
                </c:pt>
                <c:pt idx="5701">
                  <c:v>36252</c:v>
                </c:pt>
                <c:pt idx="5702">
                  <c:v>36255</c:v>
                </c:pt>
                <c:pt idx="5703">
                  <c:v>36256</c:v>
                </c:pt>
                <c:pt idx="5704">
                  <c:v>36257</c:v>
                </c:pt>
                <c:pt idx="5705">
                  <c:v>36258</c:v>
                </c:pt>
                <c:pt idx="5706">
                  <c:v>36259</c:v>
                </c:pt>
                <c:pt idx="5707">
                  <c:v>36262</c:v>
                </c:pt>
                <c:pt idx="5708">
                  <c:v>36263</c:v>
                </c:pt>
                <c:pt idx="5709">
                  <c:v>36264</c:v>
                </c:pt>
                <c:pt idx="5710">
                  <c:v>36265</c:v>
                </c:pt>
                <c:pt idx="5711">
                  <c:v>36266</c:v>
                </c:pt>
                <c:pt idx="5712">
                  <c:v>36269</c:v>
                </c:pt>
                <c:pt idx="5713">
                  <c:v>36270</c:v>
                </c:pt>
                <c:pt idx="5714">
                  <c:v>36271</c:v>
                </c:pt>
                <c:pt idx="5715">
                  <c:v>36272</c:v>
                </c:pt>
                <c:pt idx="5716">
                  <c:v>36273</c:v>
                </c:pt>
                <c:pt idx="5717">
                  <c:v>36276</c:v>
                </c:pt>
                <c:pt idx="5718">
                  <c:v>36277</c:v>
                </c:pt>
                <c:pt idx="5719">
                  <c:v>36278</c:v>
                </c:pt>
                <c:pt idx="5720">
                  <c:v>36279</c:v>
                </c:pt>
                <c:pt idx="5721">
                  <c:v>36280</c:v>
                </c:pt>
                <c:pt idx="5722">
                  <c:v>36283</c:v>
                </c:pt>
                <c:pt idx="5723">
                  <c:v>36284</c:v>
                </c:pt>
                <c:pt idx="5724">
                  <c:v>36285</c:v>
                </c:pt>
                <c:pt idx="5725">
                  <c:v>36286</c:v>
                </c:pt>
                <c:pt idx="5726">
                  <c:v>36287</c:v>
                </c:pt>
                <c:pt idx="5727">
                  <c:v>36290</c:v>
                </c:pt>
                <c:pt idx="5728">
                  <c:v>36291</c:v>
                </c:pt>
                <c:pt idx="5729">
                  <c:v>36292</c:v>
                </c:pt>
                <c:pt idx="5730">
                  <c:v>36293</c:v>
                </c:pt>
                <c:pt idx="5731">
                  <c:v>36294</c:v>
                </c:pt>
                <c:pt idx="5732">
                  <c:v>36297</c:v>
                </c:pt>
                <c:pt idx="5733">
                  <c:v>36298</c:v>
                </c:pt>
                <c:pt idx="5734">
                  <c:v>36299</c:v>
                </c:pt>
                <c:pt idx="5735">
                  <c:v>36300</c:v>
                </c:pt>
                <c:pt idx="5736">
                  <c:v>36301</c:v>
                </c:pt>
                <c:pt idx="5737">
                  <c:v>36304</c:v>
                </c:pt>
                <c:pt idx="5738">
                  <c:v>36305</c:v>
                </c:pt>
                <c:pt idx="5739">
                  <c:v>36306</c:v>
                </c:pt>
                <c:pt idx="5740">
                  <c:v>36307</c:v>
                </c:pt>
                <c:pt idx="5741">
                  <c:v>36308</c:v>
                </c:pt>
                <c:pt idx="5742">
                  <c:v>36312</c:v>
                </c:pt>
                <c:pt idx="5743">
                  <c:v>36313</c:v>
                </c:pt>
                <c:pt idx="5744">
                  <c:v>36314</c:v>
                </c:pt>
                <c:pt idx="5745">
                  <c:v>36315</c:v>
                </c:pt>
                <c:pt idx="5746">
                  <c:v>36318</c:v>
                </c:pt>
                <c:pt idx="5747">
                  <c:v>36319</c:v>
                </c:pt>
                <c:pt idx="5748">
                  <c:v>36320</c:v>
                </c:pt>
                <c:pt idx="5749">
                  <c:v>36321</c:v>
                </c:pt>
                <c:pt idx="5750">
                  <c:v>36322</c:v>
                </c:pt>
                <c:pt idx="5751">
                  <c:v>36325</c:v>
                </c:pt>
                <c:pt idx="5752">
                  <c:v>36326</c:v>
                </c:pt>
                <c:pt idx="5753">
                  <c:v>36327</c:v>
                </c:pt>
                <c:pt idx="5754">
                  <c:v>36328</c:v>
                </c:pt>
                <c:pt idx="5755">
                  <c:v>36329</c:v>
                </c:pt>
                <c:pt idx="5756">
                  <c:v>36332</c:v>
                </c:pt>
                <c:pt idx="5757">
                  <c:v>36333</c:v>
                </c:pt>
                <c:pt idx="5758">
                  <c:v>36334</c:v>
                </c:pt>
                <c:pt idx="5759">
                  <c:v>36335</c:v>
                </c:pt>
                <c:pt idx="5760">
                  <c:v>36336</c:v>
                </c:pt>
                <c:pt idx="5761">
                  <c:v>36339</c:v>
                </c:pt>
                <c:pt idx="5762">
                  <c:v>36340</c:v>
                </c:pt>
                <c:pt idx="5763">
                  <c:v>36341</c:v>
                </c:pt>
                <c:pt idx="5764">
                  <c:v>36342</c:v>
                </c:pt>
                <c:pt idx="5765">
                  <c:v>36343</c:v>
                </c:pt>
                <c:pt idx="5766">
                  <c:v>36347</c:v>
                </c:pt>
                <c:pt idx="5767">
                  <c:v>36348</c:v>
                </c:pt>
                <c:pt idx="5768">
                  <c:v>36349</c:v>
                </c:pt>
                <c:pt idx="5769">
                  <c:v>36350</c:v>
                </c:pt>
                <c:pt idx="5770">
                  <c:v>36353</c:v>
                </c:pt>
                <c:pt idx="5771">
                  <c:v>36354</c:v>
                </c:pt>
                <c:pt idx="5772">
                  <c:v>36355</c:v>
                </c:pt>
                <c:pt idx="5773">
                  <c:v>36356</c:v>
                </c:pt>
                <c:pt idx="5774">
                  <c:v>36357</c:v>
                </c:pt>
                <c:pt idx="5775">
                  <c:v>36360</c:v>
                </c:pt>
                <c:pt idx="5776">
                  <c:v>36361</c:v>
                </c:pt>
                <c:pt idx="5777">
                  <c:v>36362</c:v>
                </c:pt>
                <c:pt idx="5778">
                  <c:v>36363</c:v>
                </c:pt>
                <c:pt idx="5779">
                  <c:v>36364</c:v>
                </c:pt>
                <c:pt idx="5780">
                  <c:v>36367</c:v>
                </c:pt>
                <c:pt idx="5781">
                  <c:v>36368</c:v>
                </c:pt>
                <c:pt idx="5782">
                  <c:v>36369</c:v>
                </c:pt>
                <c:pt idx="5783">
                  <c:v>36370</c:v>
                </c:pt>
                <c:pt idx="5784">
                  <c:v>36371</c:v>
                </c:pt>
                <c:pt idx="5785">
                  <c:v>36374</c:v>
                </c:pt>
                <c:pt idx="5786">
                  <c:v>36375</c:v>
                </c:pt>
                <c:pt idx="5787">
                  <c:v>36376</c:v>
                </c:pt>
                <c:pt idx="5788">
                  <c:v>36377</c:v>
                </c:pt>
                <c:pt idx="5789">
                  <c:v>36378</c:v>
                </c:pt>
                <c:pt idx="5790">
                  <c:v>36381</c:v>
                </c:pt>
                <c:pt idx="5791">
                  <c:v>36382</c:v>
                </c:pt>
                <c:pt idx="5792">
                  <c:v>36383</c:v>
                </c:pt>
                <c:pt idx="5793">
                  <c:v>36384</c:v>
                </c:pt>
                <c:pt idx="5794">
                  <c:v>36385</c:v>
                </c:pt>
                <c:pt idx="5795">
                  <c:v>36388</c:v>
                </c:pt>
                <c:pt idx="5796">
                  <c:v>36389</c:v>
                </c:pt>
                <c:pt idx="5797">
                  <c:v>36390</c:v>
                </c:pt>
                <c:pt idx="5798">
                  <c:v>36391</c:v>
                </c:pt>
                <c:pt idx="5799">
                  <c:v>36392</c:v>
                </c:pt>
                <c:pt idx="5800">
                  <c:v>36395</c:v>
                </c:pt>
                <c:pt idx="5801">
                  <c:v>36396</c:v>
                </c:pt>
                <c:pt idx="5802">
                  <c:v>36397</c:v>
                </c:pt>
                <c:pt idx="5803">
                  <c:v>36398</c:v>
                </c:pt>
                <c:pt idx="5804">
                  <c:v>36399</c:v>
                </c:pt>
                <c:pt idx="5805">
                  <c:v>36402</c:v>
                </c:pt>
                <c:pt idx="5806">
                  <c:v>36403</c:v>
                </c:pt>
                <c:pt idx="5807">
                  <c:v>36404</c:v>
                </c:pt>
                <c:pt idx="5808">
                  <c:v>36405</c:v>
                </c:pt>
                <c:pt idx="5809">
                  <c:v>36406</c:v>
                </c:pt>
                <c:pt idx="5810">
                  <c:v>36410</c:v>
                </c:pt>
                <c:pt idx="5811">
                  <c:v>36411</c:v>
                </c:pt>
                <c:pt idx="5812">
                  <c:v>36412</c:v>
                </c:pt>
                <c:pt idx="5813">
                  <c:v>36413</c:v>
                </c:pt>
                <c:pt idx="5814">
                  <c:v>36416</c:v>
                </c:pt>
                <c:pt idx="5815">
                  <c:v>36417</c:v>
                </c:pt>
                <c:pt idx="5816">
                  <c:v>36418</c:v>
                </c:pt>
                <c:pt idx="5817">
                  <c:v>36419</c:v>
                </c:pt>
                <c:pt idx="5818">
                  <c:v>36420</c:v>
                </c:pt>
                <c:pt idx="5819">
                  <c:v>36423</c:v>
                </c:pt>
                <c:pt idx="5820">
                  <c:v>36424</c:v>
                </c:pt>
                <c:pt idx="5821">
                  <c:v>36425</c:v>
                </c:pt>
                <c:pt idx="5822">
                  <c:v>36426</c:v>
                </c:pt>
                <c:pt idx="5823">
                  <c:v>36427</c:v>
                </c:pt>
                <c:pt idx="5824">
                  <c:v>36430</c:v>
                </c:pt>
                <c:pt idx="5825">
                  <c:v>36431</c:v>
                </c:pt>
                <c:pt idx="5826">
                  <c:v>36432</c:v>
                </c:pt>
                <c:pt idx="5827">
                  <c:v>36433</c:v>
                </c:pt>
                <c:pt idx="5828">
                  <c:v>36434</c:v>
                </c:pt>
                <c:pt idx="5829">
                  <c:v>36437</c:v>
                </c:pt>
                <c:pt idx="5830">
                  <c:v>36438</c:v>
                </c:pt>
                <c:pt idx="5831">
                  <c:v>36439</c:v>
                </c:pt>
                <c:pt idx="5832">
                  <c:v>36440</c:v>
                </c:pt>
                <c:pt idx="5833">
                  <c:v>36441</c:v>
                </c:pt>
                <c:pt idx="5834">
                  <c:v>36445</c:v>
                </c:pt>
                <c:pt idx="5835">
                  <c:v>36446</c:v>
                </c:pt>
                <c:pt idx="5836">
                  <c:v>36447</c:v>
                </c:pt>
                <c:pt idx="5837">
                  <c:v>36448</c:v>
                </c:pt>
                <c:pt idx="5838">
                  <c:v>36451</c:v>
                </c:pt>
                <c:pt idx="5839">
                  <c:v>36452</c:v>
                </c:pt>
                <c:pt idx="5840">
                  <c:v>36453</c:v>
                </c:pt>
                <c:pt idx="5841">
                  <c:v>36454</c:v>
                </c:pt>
                <c:pt idx="5842">
                  <c:v>36455</c:v>
                </c:pt>
                <c:pt idx="5843">
                  <c:v>36458</c:v>
                </c:pt>
                <c:pt idx="5844">
                  <c:v>36459</c:v>
                </c:pt>
                <c:pt idx="5845">
                  <c:v>36460</c:v>
                </c:pt>
                <c:pt idx="5846">
                  <c:v>36461</c:v>
                </c:pt>
                <c:pt idx="5847">
                  <c:v>36462</c:v>
                </c:pt>
                <c:pt idx="5848">
                  <c:v>36465</c:v>
                </c:pt>
                <c:pt idx="5849">
                  <c:v>36466</c:v>
                </c:pt>
                <c:pt idx="5850">
                  <c:v>36467</c:v>
                </c:pt>
                <c:pt idx="5851">
                  <c:v>36468</c:v>
                </c:pt>
                <c:pt idx="5852">
                  <c:v>36469</c:v>
                </c:pt>
                <c:pt idx="5853">
                  <c:v>36472</c:v>
                </c:pt>
                <c:pt idx="5854">
                  <c:v>36473</c:v>
                </c:pt>
                <c:pt idx="5855">
                  <c:v>36474</c:v>
                </c:pt>
                <c:pt idx="5856">
                  <c:v>36476</c:v>
                </c:pt>
                <c:pt idx="5857">
                  <c:v>36479</c:v>
                </c:pt>
                <c:pt idx="5858">
                  <c:v>36480</c:v>
                </c:pt>
                <c:pt idx="5859">
                  <c:v>36481</c:v>
                </c:pt>
                <c:pt idx="5860">
                  <c:v>36482</c:v>
                </c:pt>
                <c:pt idx="5861">
                  <c:v>36483</c:v>
                </c:pt>
                <c:pt idx="5862">
                  <c:v>36486</c:v>
                </c:pt>
                <c:pt idx="5863">
                  <c:v>36487</c:v>
                </c:pt>
                <c:pt idx="5864">
                  <c:v>36488</c:v>
                </c:pt>
                <c:pt idx="5865">
                  <c:v>36490</c:v>
                </c:pt>
                <c:pt idx="5866">
                  <c:v>36493</c:v>
                </c:pt>
                <c:pt idx="5867">
                  <c:v>36494</c:v>
                </c:pt>
                <c:pt idx="5868">
                  <c:v>36495</c:v>
                </c:pt>
                <c:pt idx="5869">
                  <c:v>36496</c:v>
                </c:pt>
                <c:pt idx="5870">
                  <c:v>36497</c:v>
                </c:pt>
                <c:pt idx="5871">
                  <c:v>36500</c:v>
                </c:pt>
                <c:pt idx="5872">
                  <c:v>36501</c:v>
                </c:pt>
                <c:pt idx="5873">
                  <c:v>36502</c:v>
                </c:pt>
                <c:pt idx="5874">
                  <c:v>36503</c:v>
                </c:pt>
                <c:pt idx="5875">
                  <c:v>36504</c:v>
                </c:pt>
                <c:pt idx="5876">
                  <c:v>36507</c:v>
                </c:pt>
                <c:pt idx="5877">
                  <c:v>36508</c:v>
                </c:pt>
                <c:pt idx="5878">
                  <c:v>36509</c:v>
                </c:pt>
                <c:pt idx="5879">
                  <c:v>36510</c:v>
                </c:pt>
                <c:pt idx="5880">
                  <c:v>36511</c:v>
                </c:pt>
                <c:pt idx="5881">
                  <c:v>36514</c:v>
                </c:pt>
                <c:pt idx="5882">
                  <c:v>36515</c:v>
                </c:pt>
                <c:pt idx="5883">
                  <c:v>36516</c:v>
                </c:pt>
                <c:pt idx="5884">
                  <c:v>36517</c:v>
                </c:pt>
                <c:pt idx="5885">
                  <c:v>36521</c:v>
                </c:pt>
                <c:pt idx="5886">
                  <c:v>36522</c:v>
                </c:pt>
                <c:pt idx="5887">
                  <c:v>36523</c:v>
                </c:pt>
                <c:pt idx="5888">
                  <c:v>36524</c:v>
                </c:pt>
                <c:pt idx="5889">
                  <c:v>36525</c:v>
                </c:pt>
                <c:pt idx="5890">
                  <c:v>36528</c:v>
                </c:pt>
                <c:pt idx="5891">
                  <c:v>36529</c:v>
                </c:pt>
                <c:pt idx="5892">
                  <c:v>36530</c:v>
                </c:pt>
                <c:pt idx="5893">
                  <c:v>36531</c:v>
                </c:pt>
                <c:pt idx="5894">
                  <c:v>36532</c:v>
                </c:pt>
                <c:pt idx="5895">
                  <c:v>36535</c:v>
                </c:pt>
                <c:pt idx="5896">
                  <c:v>36536</c:v>
                </c:pt>
                <c:pt idx="5897">
                  <c:v>36537</c:v>
                </c:pt>
                <c:pt idx="5898">
                  <c:v>36538</c:v>
                </c:pt>
                <c:pt idx="5899">
                  <c:v>36539</c:v>
                </c:pt>
                <c:pt idx="5900">
                  <c:v>36543</c:v>
                </c:pt>
                <c:pt idx="5901">
                  <c:v>36544</c:v>
                </c:pt>
                <c:pt idx="5902">
                  <c:v>36545</c:v>
                </c:pt>
                <c:pt idx="5903">
                  <c:v>36546</c:v>
                </c:pt>
                <c:pt idx="5904">
                  <c:v>36549</c:v>
                </c:pt>
                <c:pt idx="5905">
                  <c:v>36550</c:v>
                </c:pt>
                <c:pt idx="5906">
                  <c:v>36551</c:v>
                </c:pt>
                <c:pt idx="5907">
                  <c:v>36552</c:v>
                </c:pt>
                <c:pt idx="5908">
                  <c:v>36553</c:v>
                </c:pt>
                <c:pt idx="5909">
                  <c:v>36556</c:v>
                </c:pt>
                <c:pt idx="5910">
                  <c:v>36557</c:v>
                </c:pt>
                <c:pt idx="5911">
                  <c:v>36558</c:v>
                </c:pt>
                <c:pt idx="5912">
                  <c:v>36559</c:v>
                </c:pt>
                <c:pt idx="5913">
                  <c:v>36560</c:v>
                </c:pt>
                <c:pt idx="5914">
                  <c:v>36563</c:v>
                </c:pt>
                <c:pt idx="5915">
                  <c:v>36564</c:v>
                </c:pt>
                <c:pt idx="5916">
                  <c:v>36565</c:v>
                </c:pt>
                <c:pt idx="5917">
                  <c:v>36566</c:v>
                </c:pt>
                <c:pt idx="5918">
                  <c:v>36567</c:v>
                </c:pt>
                <c:pt idx="5919">
                  <c:v>36570</c:v>
                </c:pt>
                <c:pt idx="5920">
                  <c:v>36571</c:v>
                </c:pt>
                <c:pt idx="5921">
                  <c:v>36572</c:v>
                </c:pt>
                <c:pt idx="5922">
                  <c:v>36573</c:v>
                </c:pt>
                <c:pt idx="5923">
                  <c:v>36574</c:v>
                </c:pt>
                <c:pt idx="5924">
                  <c:v>36578</c:v>
                </c:pt>
                <c:pt idx="5925">
                  <c:v>36579</c:v>
                </c:pt>
                <c:pt idx="5926">
                  <c:v>36580</c:v>
                </c:pt>
                <c:pt idx="5927">
                  <c:v>36581</c:v>
                </c:pt>
                <c:pt idx="5928">
                  <c:v>36584</c:v>
                </c:pt>
                <c:pt idx="5929">
                  <c:v>36585</c:v>
                </c:pt>
                <c:pt idx="5930">
                  <c:v>36586</c:v>
                </c:pt>
                <c:pt idx="5931">
                  <c:v>36587</c:v>
                </c:pt>
                <c:pt idx="5932">
                  <c:v>36588</c:v>
                </c:pt>
                <c:pt idx="5933">
                  <c:v>36591</c:v>
                </c:pt>
                <c:pt idx="5934">
                  <c:v>36592</c:v>
                </c:pt>
                <c:pt idx="5935">
                  <c:v>36593</c:v>
                </c:pt>
                <c:pt idx="5936">
                  <c:v>36594</c:v>
                </c:pt>
                <c:pt idx="5937">
                  <c:v>36595</c:v>
                </c:pt>
                <c:pt idx="5938">
                  <c:v>36598</c:v>
                </c:pt>
                <c:pt idx="5939">
                  <c:v>36599</c:v>
                </c:pt>
                <c:pt idx="5940">
                  <c:v>36600</c:v>
                </c:pt>
                <c:pt idx="5941">
                  <c:v>36601</c:v>
                </c:pt>
                <c:pt idx="5942">
                  <c:v>36602</c:v>
                </c:pt>
                <c:pt idx="5943">
                  <c:v>36605</c:v>
                </c:pt>
                <c:pt idx="5944">
                  <c:v>36606</c:v>
                </c:pt>
                <c:pt idx="5945">
                  <c:v>36607</c:v>
                </c:pt>
                <c:pt idx="5946">
                  <c:v>36608</c:v>
                </c:pt>
                <c:pt idx="5947">
                  <c:v>36609</c:v>
                </c:pt>
                <c:pt idx="5948">
                  <c:v>36612</c:v>
                </c:pt>
                <c:pt idx="5949">
                  <c:v>36613</c:v>
                </c:pt>
                <c:pt idx="5950">
                  <c:v>36614</c:v>
                </c:pt>
                <c:pt idx="5951">
                  <c:v>36615</c:v>
                </c:pt>
                <c:pt idx="5952">
                  <c:v>36616</c:v>
                </c:pt>
                <c:pt idx="5953">
                  <c:v>36619</c:v>
                </c:pt>
                <c:pt idx="5954">
                  <c:v>36620</c:v>
                </c:pt>
                <c:pt idx="5955">
                  <c:v>36621</c:v>
                </c:pt>
                <c:pt idx="5956">
                  <c:v>36622</c:v>
                </c:pt>
                <c:pt idx="5957">
                  <c:v>36623</c:v>
                </c:pt>
                <c:pt idx="5958">
                  <c:v>36626</c:v>
                </c:pt>
                <c:pt idx="5959">
                  <c:v>36627</c:v>
                </c:pt>
                <c:pt idx="5960">
                  <c:v>36628</c:v>
                </c:pt>
                <c:pt idx="5961">
                  <c:v>36629</c:v>
                </c:pt>
                <c:pt idx="5962">
                  <c:v>36630</c:v>
                </c:pt>
                <c:pt idx="5963">
                  <c:v>36633</c:v>
                </c:pt>
                <c:pt idx="5964">
                  <c:v>36634</c:v>
                </c:pt>
                <c:pt idx="5965">
                  <c:v>36635</c:v>
                </c:pt>
                <c:pt idx="5966">
                  <c:v>36636</c:v>
                </c:pt>
                <c:pt idx="5967">
                  <c:v>36640</c:v>
                </c:pt>
                <c:pt idx="5968">
                  <c:v>36641</c:v>
                </c:pt>
                <c:pt idx="5969">
                  <c:v>36642</c:v>
                </c:pt>
                <c:pt idx="5970">
                  <c:v>36643</c:v>
                </c:pt>
                <c:pt idx="5971">
                  <c:v>36644</c:v>
                </c:pt>
                <c:pt idx="5972">
                  <c:v>36647</c:v>
                </c:pt>
                <c:pt idx="5973">
                  <c:v>36648</c:v>
                </c:pt>
                <c:pt idx="5974">
                  <c:v>36649</c:v>
                </c:pt>
                <c:pt idx="5975">
                  <c:v>36650</c:v>
                </c:pt>
                <c:pt idx="5976">
                  <c:v>36651</c:v>
                </c:pt>
                <c:pt idx="5977">
                  <c:v>36654</c:v>
                </c:pt>
                <c:pt idx="5978">
                  <c:v>36655</c:v>
                </c:pt>
                <c:pt idx="5979">
                  <c:v>36656</c:v>
                </c:pt>
                <c:pt idx="5980">
                  <c:v>36657</c:v>
                </c:pt>
                <c:pt idx="5981">
                  <c:v>36658</c:v>
                </c:pt>
                <c:pt idx="5982">
                  <c:v>36661</c:v>
                </c:pt>
                <c:pt idx="5983">
                  <c:v>36662</c:v>
                </c:pt>
                <c:pt idx="5984">
                  <c:v>36663</c:v>
                </c:pt>
                <c:pt idx="5985">
                  <c:v>36664</c:v>
                </c:pt>
                <c:pt idx="5986">
                  <c:v>36665</c:v>
                </c:pt>
                <c:pt idx="5987">
                  <c:v>36668</c:v>
                </c:pt>
                <c:pt idx="5988">
                  <c:v>36669</c:v>
                </c:pt>
                <c:pt idx="5989">
                  <c:v>36670</c:v>
                </c:pt>
                <c:pt idx="5990">
                  <c:v>36671</c:v>
                </c:pt>
                <c:pt idx="5991">
                  <c:v>36672</c:v>
                </c:pt>
                <c:pt idx="5992">
                  <c:v>36676</c:v>
                </c:pt>
                <c:pt idx="5993">
                  <c:v>36677</c:v>
                </c:pt>
                <c:pt idx="5994">
                  <c:v>36678</c:v>
                </c:pt>
                <c:pt idx="5995">
                  <c:v>36679</c:v>
                </c:pt>
                <c:pt idx="5996">
                  <c:v>36682</c:v>
                </c:pt>
                <c:pt idx="5997">
                  <c:v>36683</c:v>
                </c:pt>
                <c:pt idx="5998">
                  <c:v>36684</c:v>
                </c:pt>
                <c:pt idx="5999">
                  <c:v>36685</c:v>
                </c:pt>
                <c:pt idx="6000">
                  <c:v>36686</c:v>
                </c:pt>
                <c:pt idx="6001">
                  <c:v>36689</c:v>
                </c:pt>
                <c:pt idx="6002">
                  <c:v>36690</c:v>
                </c:pt>
                <c:pt idx="6003">
                  <c:v>36691</c:v>
                </c:pt>
                <c:pt idx="6004">
                  <c:v>36692</c:v>
                </c:pt>
                <c:pt idx="6005">
                  <c:v>36693</c:v>
                </c:pt>
                <c:pt idx="6006">
                  <c:v>36696</c:v>
                </c:pt>
                <c:pt idx="6007">
                  <c:v>36697</c:v>
                </c:pt>
                <c:pt idx="6008">
                  <c:v>36698</c:v>
                </c:pt>
                <c:pt idx="6009">
                  <c:v>36699</c:v>
                </c:pt>
                <c:pt idx="6010">
                  <c:v>36700</c:v>
                </c:pt>
                <c:pt idx="6011">
                  <c:v>36703</c:v>
                </c:pt>
                <c:pt idx="6012">
                  <c:v>36704</c:v>
                </c:pt>
                <c:pt idx="6013">
                  <c:v>36705</c:v>
                </c:pt>
                <c:pt idx="6014">
                  <c:v>36706</c:v>
                </c:pt>
                <c:pt idx="6015">
                  <c:v>36707</c:v>
                </c:pt>
                <c:pt idx="6016">
                  <c:v>36710</c:v>
                </c:pt>
                <c:pt idx="6017">
                  <c:v>36712</c:v>
                </c:pt>
                <c:pt idx="6018">
                  <c:v>36713</c:v>
                </c:pt>
                <c:pt idx="6019">
                  <c:v>36714</c:v>
                </c:pt>
                <c:pt idx="6020">
                  <c:v>36717</c:v>
                </c:pt>
                <c:pt idx="6021">
                  <c:v>36718</c:v>
                </c:pt>
                <c:pt idx="6022">
                  <c:v>36719</c:v>
                </c:pt>
                <c:pt idx="6023">
                  <c:v>36720</c:v>
                </c:pt>
                <c:pt idx="6024">
                  <c:v>36721</c:v>
                </c:pt>
                <c:pt idx="6025">
                  <c:v>36724</c:v>
                </c:pt>
                <c:pt idx="6026">
                  <c:v>36725</c:v>
                </c:pt>
                <c:pt idx="6027">
                  <c:v>36726</c:v>
                </c:pt>
                <c:pt idx="6028">
                  <c:v>36727</c:v>
                </c:pt>
                <c:pt idx="6029">
                  <c:v>36728</c:v>
                </c:pt>
                <c:pt idx="6030">
                  <c:v>36731</c:v>
                </c:pt>
                <c:pt idx="6031">
                  <c:v>36732</c:v>
                </c:pt>
                <c:pt idx="6032">
                  <c:v>36733</c:v>
                </c:pt>
                <c:pt idx="6033">
                  <c:v>36734</c:v>
                </c:pt>
                <c:pt idx="6034">
                  <c:v>36735</c:v>
                </c:pt>
                <c:pt idx="6035">
                  <c:v>36738</c:v>
                </c:pt>
                <c:pt idx="6036">
                  <c:v>36739</c:v>
                </c:pt>
                <c:pt idx="6037">
                  <c:v>36740</c:v>
                </c:pt>
                <c:pt idx="6038">
                  <c:v>36741</c:v>
                </c:pt>
                <c:pt idx="6039">
                  <c:v>36742</c:v>
                </c:pt>
                <c:pt idx="6040">
                  <c:v>36745</c:v>
                </c:pt>
                <c:pt idx="6041">
                  <c:v>36746</c:v>
                </c:pt>
                <c:pt idx="6042">
                  <c:v>36747</c:v>
                </c:pt>
                <c:pt idx="6043">
                  <c:v>36748</c:v>
                </c:pt>
                <c:pt idx="6044">
                  <c:v>36749</c:v>
                </c:pt>
                <c:pt idx="6045">
                  <c:v>36752</c:v>
                </c:pt>
                <c:pt idx="6046">
                  <c:v>36753</c:v>
                </c:pt>
                <c:pt idx="6047">
                  <c:v>36754</c:v>
                </c:pt>
                <c:pt idx="6048">
                  <c:v>36755</c:v>
                </c:pt>
                <c:pt idx="6049">
                  <c:v>36756</c:v>
                </c:pt>
                <c:pt idx="6050">
                  <c:v>36759</c:v>
                </c:pt>
                <c:pt idx="6051">
                  <c:v>36760</c:v>
                </c:pt>
                <c:pt idx="6052">
                  <c:v>36761</c:v>
                </c:pt>
                <c:pt idx="6053">
                  <c:v>36762</c:v>
                </c:pt>
                <c:pt idx="6054">
                  <c:v>36763</c:v>
                </c:pt>
                <c:pt idx="6055">
                  <c:v>36766</c:v>
                </c:pt>
                <c:pt idx="6056">
                  <c:v>36767</c:v>
                </c:pt>
                <c:pt idx="6057">
                  <c:v>36768</c:v>
                </c:pt>
                <c:pt idx="6058">
                  <c:v>36769</c:v>
                </c:pt>
                <c:pt idx="6059">
                  <c:v>36770</c:v>
                </c:pt>
                <c:pt idx="6060">
                  <c:v>36774</c:v>
                </c:pt>
                <c:pt idx="6061">
                  <c:v>36775</c:v>
                </c:pt>
                <c:pt idx="6062">
                  <c:v>36776</c:v>
                </c:pt>
                <c:pt idx="6063">
                  <c:v>36777</c:v>
                </c:pt>
                <c:pt idx="6064">
                  <c:v>36780</c:v>
                </c:pt>
                <c:pt idx="6065">
                  <c:v>36781</c:v>
                </c:pt>
                <c:pt idx="6066">
                  <c:v>36782</c:v>
                </c:pt>
                <c:pt idx="6067">
                  <c:v>36783</c:v>
                </c:pt>
                <c:pt idx="6068">
                  <c:v>36784</c:v>
                </c:pt>
                <c:pt idx="6069">
                  <c:v>36787</c:v>
                </c:pt>
                <c:pt idx="6070">
                  <c:v>36788</c:v>
                </c:pt>
                <c:pt idx="6071">
                  <c:v>36789</c:v>
                </c:pt>
                <c:pt idx="6072">
                  <c:v>36790</c:v>
                </c:pt>
                <c:pt idx="6073">
                  <c:v>36791</c:v>
                </c:pt>
                <c:pt idx="6074">
                  <c:v>36794</c:v>
                </c:pt>
                <c:pt idx="6075">
                  <c:v>36795</c:v>
                </c:pt>
                <c:pt idx="6076">
                  <c:v>36796</c:v>
                </c:pt>
                <c:pt idx="6077">
                  <c:v>36797</c:v>
                </c:pt>
                <c:pt idx="6078">
                  <c:v>36798</c:v>
                </c:pt>
                <c:pt idx="6079">
                  <c:v>36801</c:v>
                </c:pt>
                <c:pt idx="6080">
                  <c:v>36802</c:v>
                </c:pt>
                <c:pt idx="6081">
                  <c:v>36803</c:v>
                </c:pt>
                <c:pt idx="6082">
                  <c:v>36804</c:v>
                </c:pt>
                <c:pt idx="6083">
                  <c:v>36805</c:v>
                </c:pt>
                <c:pt idx="6084">
                  <c:v>36809</c:v>
                </c:pt>
                <c:pt idx="6085">
                  <c:v>36810</c:v>
                </c:pt>
                <c:pt idx="6086">
                  <c:v>36811</c:v>
                </c:pt>
                <c:pt idx="6087">
                  <c:v>36812</c:v>
                </c:pt>
                <c:pt idx="6088">
                  <c:v>36815</c:v>
                </c:pt>
                <c:pt idx="6089">
                  <c:v>36816</c:v>
                </c:pt>
                <c:pt idx="6090">
                  <c:v>36817</c:v>
                </c:pt>
                <c:pt idx="6091">
                  <c:v>36818</c:v>
                </c:pt>
                <c:pt idx="6092">
                  <c:v>36819</c:v>
                </c:pt>
                <c:pt idx="6093">
                  <c:v>36822</c:v>
                </c:pt>
                <c:pt idx="6094">
                  <c:v>36823</c:v>
                </c:pt>
                <c:pt idx="6095">
                  <c:v>36824</c:v>
                </c:pt>
                <c:pt idx="6096">
                  <c:v>36825</c:v>
                </c:pt>
                <c:pt idx="6097">
                  <c:v>36826</c:v>
                </c:pt>
                <c:pt idx="6098">
                  <c:v>36829</c:v>
                </c:pt>
                <c:pt idx="6099">
                  <c:v>36830</c:v>
                </c:pt>
                <c:pt idx="6100">
                  <c:v>36831</c:v>
                </c:pt>
                <c:pt idx="6101">
                  <c:v>36832</c:v>
                </c:pt>
                <c:pt idx="6102">
                  <c:v>36833</c:v>
                </c:pt>
                <c:pt idx="6103">
                  <c:v>36836</c:v>
                </c:pt>
                <c:pt idx="6104">
                  <c:v>36837</c:v>
                </c:pt>
                <c:pt idx="6105">
                  <c:v>36838</c:v>
                </c:pt>
                <c:pt idx="6106">
                  <c:v>36839</c:v>
                </c:pt>
                <c:pt idx="6107">
                  <c:v>36840</c:v>
                </c:pt>
                <c:pt idx="6108">
                  <c:v>36843</c:v>
                </c:pt>
                <c:pt idx="6109">
                  <c:v>36844</c:v>
                </c:pt>
                <c:pt idx="6110">
                  <c:v>36845</c:v>
                </c:pt>
                <c:pt idx="6111">
                  <c:v>36846</c:v>
                </c:pt>
                <c:pt idx="6112">
                  <c:v>36847</c:v>
                </c:pt>
                <c:pt idx="6113">
                  <c:v>36850</c:v>
                </c:pt>
                <c:pt idx="6114">
                  <c:v>36851</c:v>
                </c:pt>
                <c:pt idx="6115">
                  <c:v>36852</c:v>
                </c:pt>
                <c:pt idx="6116">
                  <c:v>36854</c:v>
                </c:pt>
                <c:pt idx="6117">
                  <c:v>36857</c:v>
                </c:pt>
                <c:pt idx="6118">
                  <c:v>36858</c:v>
                </c:pt>
                <c:pt idx="6119">
                  <c:v>36859</c:v>
                </c:pt>
                <c:pt idx="6120">
                  <c:v>36860</c:v>
                </c:pt>
                <c:pt idx="6121">
                  <c:v>36861</c:v>
                </c:pt>
                <c:pt idx="6122">
                  <c:v>36864</c:v>
                </c:pt>
                <c:pt idx="6123">
                  <c:v>36865</c:v>
                </c:pt>
                <c:pt idx="6124">
                  <c:v>36866</c:v>
                </c:pt>
                <c:pt idx="6125">
                  <c:v>36867</c:v>
                </c:pt>
                <c:pt idx="6126">
                  <c:v>36868</c:v>
                </c:pt>
                <c:pt idx="6127">
                  <c:v>36871</c:v>
                </c:pt>
                <c:pt idx="6128">
                  <c:v>36872</c:v>
                </c:pt>
                <c:pt idx="6129">
                  <c:v>36873</c:v>
                </c:pt>
                <c:pt idx="6130">
                  <c:v>36874</c:v>
                </c:pt>
                <c:pt idx="6131">
                  <c:v>36875</c:v>
                </c:pt>
                <c:pt idx="6132">
                  <c:v>36878</c:v>
                </c:pt>
                <c:pt idx="6133">
                  <c:v>36879</c:v>
                </c:pt>
                <c:pt idx="6134">
                  <c:v>36880</c:v>
                </c:pt>
                <c:pt idx="6135">
                  <c:v>36881</c:v>
                </c:pt>
                <c:pt idx="6136">
                  <c:v>36882</c:v>
                </c:pt>
                <c:pt idx="6137">
                  <c:v>36886</c:v>
                </c:pt>
                <c:pt idx="6138">
                  <c:v>36887</c:v>
                </c:pt>
                <c:pt idx="6139">
                  <c:v>36888</c:v>
                </c:pt>
                <c:pt idx="6140">
                  <c:v>36889</c:v>
                </c:pt>
                <c:pt idx="6141">
                  <c:v>36893</c:v>
                </c:pt>
                <c:pt idx="6142">
                  <c:v>36894</c:v>
                </c:pt>
                <c:pt idx="6143">
                  <c:v>36895</c:v>
                </c:pt>
                <c:pt idx="6144">
                  <c:v>36896</c:v>
                </c:pt>
                <c:pt idx="6145">
                  <c:v>36899</c:v>
                </c:pt>
                <c:pt idx="6146">
                  <c:v>36900</c:v>
                </c:pt>
                <c:pt idx="6147">
                  <c:v>36901</c:v>
                </c:pt>
                <c:pt idx="6148">
                  <c:v>36902</c:v>
                </c:pt>
                <c:pt idx="6149">
                  <c:v>36903</c:v>
                </c:pt>
                <c:pt idx="6150">
                  <c:v>36907</c:v>
                </c:pt>
                <c:pt idx="6151">
                  <c:v>36908</c:v>
                </c:pt>
                <c:pt idx="6152">
                  <c:v>36909</c:v>
                </c:pt>
                <c:pt idx="6153">
                  <c:v>36910</c:v>
                </c:pt>
                <c:pt idx="6154">
                  <c:v>36913</c:v>
                </c:pt>
                <c:pt idx="6155">
                  <c:v>36914</c:v>
                </c:pt>
                <c:pt idx="6156">
                  <c:v>36915</c:v>
                </c:pt>
                <c:pt idx="6157">
                  <c:v>36916</c:v>
                </c:pt>
                <c:pt idx="6158">
                  <c:v>36917</c:v>
                </c:pt>
                <c:pt idx="6159">
                  <c:v>36920</c:v>
                </c:pt>
                <c:pt idx="6160">
                  <c:v>36921</c:v>
                </c:pt>
                <c:pt idx="6161">
                  <c:v>36922</c:v>
                </c:pt>
                <c:pt idx="6162">
                  <c:v>36923</c:v>
                </c:pt>
                <c:pt idx="6163">
                  <c:v>36924</c:v>
                </c:pt>
                <c:pt idx="6164">
                  <c:v>36927</c:v>
                </c:pt>
                <c:pt idx="6165">
                  <c:v>36928</c:v>
                </c:pt>
                <c:pt idx="6166">
                  <c:v>36929</c:v>
                </c:pt>
                <c:pt idx="6167">
                  <c:v>36930</c:v>
                </c:pt>
                <c:pt idx="6168">
                  <c:v>36931</c:v>
                </c:pt>
                <c:pt idx="6169">
                  <c:v>36934</c:v>
                </c:pt>
                <c:pt idx="6170">
                  <c:v>36935</c:v>
                </c:pt>
                <c:pt idx="6171">
                  <c:v>36936</c:v>
                </c:pt>
                <c:pt idx="6172">
                  <c:v>36937</c:v>
                </c:pt>
                <c:pt idx="6173">
                  <c:v>36938</c:v>
                </c:pt>
                <c:pt idx="6174">
                  <c:v>36942</c:v>
                </c:pt>
                <c:pt idx="6175">
                  <c:v>36943</c:v>
                </c:pt>
                <c:pt idx="6176">
                  <c:v>36944</c:v>
                </c:pt>
                <c:pt idx="6177">
                  <c:v>36945</c:v>
                </c:pt>
                <c:pt idx="6178">
                  <c:v>36948</c:v>
                </c:pt>
                <c:pt idx="6179">
                  <c:v>36949</c:v>
                </c:pt>
                <c:pt idx="6180">
                  <c:v>36950</c:v>
                </c:pt>
                <c:pt idx="6181">
                  <c:v>36951</c:v>
                </c:pt>
                <c:pt idx="6182">
                  <c:v>36952</c:v>
                </c:pt>
                <c:pt idx="6183">
                  <c:v>36955</c:v>
                </c:pt>
                <c:pt idx="6184">
                  <c:v>36956</c:v>
                </c:pt>
                <c:pt idx="6185">
                  <c:v>36957</c:v>
                </c:pt>
                <c:pt idx="6186">
                  <c:v>36958</c:v>
                </c:pt>
                <c:pt idx="6187">
                  <c:v>36959</c:v>
                </c:pt>
                <c:pt idx="6188">
                  <c:v>36962</c:v>
                </c:pt>
                <c:pt idx="6189">
                  <c:v>36963</c:v>
                </c:pt>
                <c:pt idx="6190">
                  <c:v>36964</c:v>
                </c:pt>
                <c:pt idx="6191">
                  <c:v>36965</c:v>
                </c:pt>
                <c:pt idx="6192">
                  <c:v>36966</c:v>
                </c:pt>
                <c:pt idx="6193">
                  <c:v>36969</c:v>
                </c:pt>
                <c:pt idx="6194">
                  <c:v>36970</c:v>
                </c:pt>
                <c:pt idx="6195">
                  <c:v>36971</c:v>
                </c:pt>
                <c:pt idx="6196">
                  <c:v>36972</c:v>
                </c:pt>
                <c:pt idx="6197">
                  <c:v>36973</c:v>
                </c:pt>
                <c:pt idx="6198">
                  <c:v>36976</c:v>
                </c:pt>
                <c:pt idx="6199">
                  <c:v>36977</c:v>
                </c:pt>
                <c:pt idx="6200">
                  <c:v>36978</c:v>
                </c:pt>
                <c:pt idx="6201">
                  <c:v>36979</c:v>
                </c:pt>
                <c:pt idx="6202">
                  <c:v>36980</c:v>
                </c:pt>
                <c:pt idx="6203">
                  <c:v>36983</c:v>
                </c:pt>
                <c:pt idx="6204">
                  <c:v>36984</c:v>
                </c:pt>
                <c:pt idx="6205">
                  <c:v>36985</c:v>
                </c:pt>
                <c:pt idx="6206">
                  <c:v>36986</c:v>
                </c:pt>
                <c:pt idx="6207">
                  <c:v>36987</c:v>
                </c:pt>
                <c:pt idx="6208">
                  <c:v>36990</c:v>
                </c:pt>
                <c:pt idx="6209">
                  <c:v>36991</c:v>
                </c:pt>
                <c:pt idx="6210">
                  <c:v>36992</c:v>
                </c:pt>
                <c:pt idx="6211">
                  <c:v>36993</c:v>
                </c:pt>
                <c:pt idx="6212">
                  <c:v>36997</c:v>
                </c:pt>
                <c:pt idx="6213">
                  <c:v>36998</c:v>
                </c:pt>
                <c:pt idx="6214">
                  <c:v>36999</c:v>
                </c:pt>
                <c:pt idx="6215">
                  <c:v>37000</c:v>
                </c:pt>
                <c:pt idx="6216">
                  <c:v>37001</c:v>
                </c:pt>
                <c:pt idx="6217">
                  <c:v>37004</c:v>
                </c:pt>
                <c:pt idx="6218">
                  <c:v>37005</c:v>
                </c:pt>
                <c:pt idx="6219">
                  <c:v>37006</c:v>
                </c:pt>
                <c:pt idx="6220">
                  <c:v>37007</c:v>
                </c:pt>
                <c:pt idx="6221">
                  <c:v>37008</c:v>
                </c:pt>
                <c:pt idx="6222">
                  <c:v>37011</c:v>
                </c:pt>
                <c:pt idx="6223">
                  <c:v>37012</c:v>
                </c:pt>
                <c:pt idx="6224">
                  <c:v>37013</c:v>
                </c:pt>
                <c:pt idx="6225">
                  <c:v>37014</c:v>
                </c:pt>
                <c:pt idx="6226">
                  <c:v>37015</c:v>
                </c:pt>
                <c:pt idx="6227">
                  <c:v>37018</c:v>
                </c:pt>
                <c:pt idx="6228">
                  <c:v>37019</c:v>
                </c:pt>
                <c:pt idx="6229">
                  <c:v>37020</c:v>
                </c:pt>
                <c:pt idx="6230">
                  <c:v>37021</c:v>
                </c:pt>
                <c:pt idx="6231">
                  <c:v>37022</c:v>
                </c:pt>
                <c:pt idx="6232">
                  <c:v>37025</c:v>
                </c:pt>
                <c:pt idx="6233">
                  <c:v>37026</c:v>
                </c:pt>
                <c:pt idx="6234">
                  <c:v>37027</c:v>
                </c:pt>
                <c:pt idx="6235">
                  <c:v>37028</c:v>
                </c:pt>
                <c:pt idx="6236">
                  <c:v>37029</c:v>
                </c:pt>
                <c:pt idx="6237">
                  <c:v>37032</c:v>
                </c:pt>
                <c:pt idx="6238">
                  <c:v>37033</c:v>
                </c:pt>
                <c:pt idx="6239">
                  <c:v>37034</c:v>
                </c:pt>
                <c:pt idx="6240">
                  <c:v>37035</c:v>
                </c:pt>
                <c:pt idx="6241">
                  <c:v>37036</c:v>
                </c:pt>
                <c:pt idx="6242">
                  <c:v>37040</c:v>
                </c:pt>
                <c:pt idx="6243">
                  <c:v>37041</c:v>
                </c:pt>
                <c:pt idx="6244">
                  <c:v>37042</c:v>
                </c:pt>
                <c:pt idx="6245">
                  <c:v>37043</c:v>
                </c:pt>
                <c:pt idx="6246">
                  <c:v>37046</c:v>
                </c:pt>
                <c:pt idx="6247">
                  <c:v>37047</c:v>
                </c:pt>
                <c:pt idx="6248">
                  <c:v>37048</c:v>
                </c:pt>
                <c:pt idx="6249">
                  <c:v>37049</c:v>
                </c:pt>
                <c:pt idx="6250">
                  <c:v>37050</c:v>
                </c:pt>
                <c:pt idx="6251">
                  <c:v>37053</c:v>
                </c:pt>
                <c:pt idx="6252">
                  <c:v>37054</c:v>
                </c:pt>
                <c:pt idx="6253">
                  <c:v>37055</c:v>
                </c:pt>
                <c:pt idx="6254">
                  <c:v>37056</c:v>
                </c:pt>
                <c:pt idx="6255">
                  <c:v>37057</c:v>
                </c:pt>
                <c:pt idx="6256">
                  <c:v>37060</c:v>
                </c:pt>
                <c:pt idx="6257">
                  <c:v>37061</c:v>
                </c:pt>
                <c:pt idx="6258">
                  <c:v>37062</c:v>
                </c:pt>
                <c:pt idx="6259">
                  <c:v>37063</c:v>
                </c:pt>
                <c:pt idx="6260">
                  <c:v>37064</c:v>
                </c:pt>
                <c:pt idx="6261">
                  <c:v>37067</c:v>
                </c:pt>
                <c:pt idx="6262">
                  <c:v>37068</c:v>
                </c:pt>
                <c:pt idx="6263">
                  <c:v>37069</c:v>
                </c:pt>
                <c:pt idx="6264">
                  <c:v>37070</c:v>
                </c:pt>
                <c:pt idx="6265">
                  <c:v>37071</c:v>
                </c:pt>
                <c:pt idx="6266">
                  <c:v>37074</c:v>
                </c:pt>
                <c:pt idx="6267">
                  <c:v>37075</c:v>
                </c:pt>
                <c:pt idx="6268">
                  <c:v>37077</c:v>
                </c:pt>
                <c:pt idx="6269">
                  <c:v>37078</c:v>
                </c:pt>
                <c:pt idx="6270">
                  <c:v>37081</c:v>
                </c:pt>
                <c:pt idx="6271">
                  <c:v>37082</c:v>
                </c:pt>
                <c:pt idx="6272">
                  <c:v>37083</c:v>
                </c:pt>
                <c:pt idx="6273">
                  <c:v>37084</c:v>
                </c:pt>
                <c:pt idx="6274">
                  <c:v>37085</c:v>
                </c:pt>
                <c:pt idx="6275">
                  <c:v>37088</c:v>
                </c:pt>
                <c:pt idx="6276">
                  <c:v>37089</c:v>
                </c:pt>
                <c:pt idx="6277">
                  <c:v>37090</c:v>
                </c:pt>
                <c:pt idx="6278">
                  <c:v>37091</c:v>
                </c:pt>
                <c:pt idx="6279">
                  <c:v>37092</c:v>
                </c:pt>
                <c:pt idx="6280">
                  <c:v>37095</c:v>
                </c:pt>
                <c:pt idx="6281">
                  <c:v>37096</c:v>
                </c:pt>
                <c:pt idx="6282">
                  <c:v>37097</c:v>
                </c:pt>
                <c:pt idx="6283">
                  <c:v>37098</c:v>
                </c:pt>
                <c:pt idx="6284">
                  <c:v>37099</c:v>
                </c:pt>
                <c:pt idx="6285">
                  <c:v>37102</c:v>
                </c:pt>
                <c:pt idx="6286">
                  <c:v>37103</c:v>
                </c:pt>
                <c:pt idx="6287">
                  <c:v>37104</c:v>
                </c:pt>
                <c:pt idx="6288">
                  <c:v>37105</c:v>
                </c:pt>
                <c:pt idx="6289">
                  <c:v>37106</c:v>
                </c:pt>
                <c:pt idx="6290">
                  <c:v>37109</c:v>
                </c:pt>
                <c:pt idx="6291">
                  <c:v>37110</c:v>
                </c:pt>
                <c:pt idx="6292">
                  <c:v>37111</c:v>
                </c:pt>
                <c:pt idx="6293">
                  <c:v>37112</c:v>
                </c:pt>
                <c:pt idx="6294">
                  <c:v>37113</c:v>
                </c:pt>
                <c:pt idx="6295">
                  <c:v>37116</c:v>
                </c:pt>
                <c:pt idx="6296">
                  <c:v>37117</c:v>
                </c:pt>
                <c:pt idx="6297">
                  <c:v>37118</c:v>
                </c:pt>
                <c:pt idx="6298">
                  <c:v>37119</c:v>
                </c:pt>
                <c:pt idx="6299">
                  <c:v>37120</c:v>
                </c:pt>
                <c:pt idx="6300">
                  <c:v>37123</c:v>
                </c:pt>
                <c:pt idx="6301">
                  <c:v>37124</c:v>
                </c:pt>
                <c:pt idx="6302">
                  <c:v>37125</c:v>
                </c:pt>
                <c:pt idx="6303">
                  <c:v>37126</c:v>
                </c:pt>
                <c:pt idx="6304">
                  <c:v>37127</c:v>
                </c:pt>
                <c:pt idx="6305">
                  <c:v>37130</c:v>
                </c:pt>
                <c:pt idx="6306">
                  <c:v>37131</c:v>
                </c:pt>
                <c:pt idx="6307">
                  <c:v>37132</c:v>
                </c:pt>
                <c:pt idx="6308">
                  <c:v>37133</c:v>
                </c:pt>
                <c:pt idx="6309">
                  <c:v>37134</c:v>
                </c:pt>
                <c:pt idx="6310">
                  <c:v>37138</c:v>
                </c:pt>
                <c:pt idx="6311">
                  <c:v>37139</c:v>
                </c:pt>
                <c:pt idx="6312">
                  <c:v>37140</c:v>
                </c:pt>
                <c:pt idx="6313">
                  <c:v>37141</c:v>
                </c:pt>
                <c:pt idx="6314">
                  <c:v>37144</c:v>
                </c:pt>
                <c:pt idx="6315">
                  <c:v>37147</c:v>
                </c:pt>
                <c:pt idx="6316">
                  <c:v>37148</c:v>
                </c:pt>
                <c:pt idx="6317">
                  <c:v>37151</c:v>
                </c:pt>
                <c:pt idx="6318">
                  <c:v>37152</c:v>
                </c:pt>
                <c:pt idx="6319">
                  <c:v>37153</c:v>
                </c:pt>
                <c:pt idx="6320">
                  <c:v>37154</c:v>
                </c:pt>
                <c:pt idx="6321">
                  <c:v>37155</c:v>
                </c:pt>
                <c:pt idx="6322">
                  <c:v>37158</c:v>
                </c:pt>
                <c:pt idx="6323">
                  <c:v>37159</c:v>
                </c:pt>
                <c:pt idx="6324">
                  <c:v>37160</c:v>
                </c:pt>
                <c:pt idx="6325">
                  <c:v>37161</c:v>
                </c:pt>
                <c:pt idx="6326">
                  <c:v>37162</c:v>
                </c:pt>
                <c:pt idx="6327">
                  <c:v>37165</c:v>
                </c:pt>
                <c:pt idx="6328">
                  <c:v>37166</c:v>
                </c:pt>
                <c:pt idx="6329">
                  <c:v>37167</c:v>
                </c:pt>
                <c:pt idx="6330">
                  <c:v>37168</c:v>
                </c:pt>
                <c:pt idx="6331">
                  <c:v>37169</c:v>
                </c:pt>
                <c:pt idx="6332">
                  <c:v>37173</c:v>
                </c:pt>
                <c:pt idx="6333">
                  <c:v>37174</c:v>
                </c:pt>
                <c:pt idx="6334">
                  <c:v>37175</c:v>
                </c:pt>
                <c:pt idx="6335">
                  <c:v>37176</c:v>
                </c:pt>
                <c:pt idx="6336">
                  <c:v>37179</c:v>
                </c:pt>
                <c:pt idx="6337">
                  <c:v>37180</c:v>
                </c:pt>
                <c:pt idx="6338">
                  <c:v>37181</c:v>
                </c:pt>
                <c:pt idx="6339">
                  <c:v>37182</c:v>
                </c:pt>
                <c:pt idx="6340">
                  <c:v>37183</c:v>
                </c:pt>
                <c:pt idx="6341">
                  <c:v>37186</c:v>
                </c:pt>
                <c:pt idx="6342">
                  <c:v>37187</c:v>
                </c:pt>
                <c:pt idx="6343">
                  <c:v>37188</c:v>
                </c:pt>
                <c:pt idx="6344">
                  <c:v>37189</c:v>
                </c:pt>
                <c:pt idx="6345">
                  <c:v>37190</c:v>
                </c:pt>
                <c:pt idx="6346">
                  <c:v>37193</c:v>
                </c:pt>
                <c:pt idx="6347">
                  <c:v>37194</c:v>
                </c:pt>
                <c:pt idx="6348">
                  <c:v>37195</c:v>
                </c:pt>
                <c:pt idx="6349">
                  <c:v>37196</c:v>
                </c:pt>
                <c:pt idx="6350">
                  <c:v>37197</c:v>
                </c:pt>
                <c:pt idx="6351">
                  <c:v>37200</c:v>
                </c:pt>
                <c:pt idx="6352">
                  <c:v>37201</c:v>
                </c:pt>
                <c:pt idx="6353">
                  <c:v>37202</c:v>
                </c:pt>
                <c:pt idx="6354">
                  <c:v>37203</c:v>
                </c:pt>
                <c:pt idx="6355">
                  <c:v>37204</c:v>
                </c:pt>
                <c:pt idx="6356">
                  <c:v>37208</c:v>
                </c:pt>
                <c:pt idx="6357">
                  <c:v>37209</c:v>
                </c:pt>
                <c:pt idx="6358">
                  <c:v>37210</c:v>
                </c:pt>
                <c:pt idx="6359">
                  <c:v>37211</c:v>
                </c:pt>
                <c:pt idx="6360">
                  <c:v>37214</c:v>
                </c:pt>
                <c:pt idx="6361">
                  <c:v>37215</c:v>
                </c:pt>
                <c:pt idx="6362">
                  <c:v>37216</c:v>
                </c:pt>
                <c:pt idx="6363">
                  <c:v>37218</c:v>
                </c:pt>
                <c:pt idx="6364">
                  <c:v>37221</c:v>
                </c:pt>
                <c:pt idx="6365">
                  <c:v>37222</c:v>
                </c:pt>
                <c:pt idx="6366">
                  <c:v>37223</c:v>
                </c:pt>
                <c:pt idx="6367">
                  <c:v>37224</c:v>
                </c:pt>
                <c:pt idx="6368">
                  <c:v>37225</c:v>
                </c:pt>
                <c:pt idx="6369">
                  <c:v>37228</c:v>
                </c:pt>
                <c:pt idx="6370">
                  <c:v>37229</c:v>
                </c:pt>
                <c:pt idx="6371">
                  <c:v>37230</c:v>
                </c:pt>
                <c:pt idx="6372">
                  <c:v>37231</c:v>
                </c:pt>
                <c:pt idx="6373">
                  <c:v>37232</c:v>
                </c:pt>
                <c:pt idx="6374">
                  <c:v>37235</c:v>
                </c:pt>
                <c:pt idx="6375">
                  <c:v>37236</c:v>
                </c:pt>
                <c:pt idx="6376">
                  <c:v>37237</c:v>
                </c:pt>
                <c:pt idx="6377">
                  <c:v>37238</c:v>
                </c:pt>
                <c:pt idx="6378">
                  <c:v>37239</c:v>
                </c:pt>
                <c:pt idx="6379">
                  <c:v>37242</c:v>
                </c:pt>
                <c:pt idx="6380">
                  <c:v>37243</c:v>
                </c:pt>
                <c:pt idx="6381">
                  <c:v>37244</c:v>
                </c:pt>
                <c:pt idx="6382">
                  <c:v>37245</c:v>
                </c:pt>
                <c:pt idx="6383">
                  <c:v>37246</c:v>
                </c:pt>
                <c:pt idx="6384">
                  <c:v>37249</c:v>
                </c:pt>
                <c:pt idx="6385">
                  <c:v>37251</c:v>
                </c:pt>
                <c:pt idx="6386">
                  <c:v>37252</c:v>
                </c:pt>
                <c:pt idx="6387">
                  <c:v>37253</c:v>
                </c:pt>
                <c:pt idx="6388">
                  <c:v>37256</c:v>
                </c:pt>
                <c:pt idx="6389">
                  <c:v>37258</c:v>
                </c:pt>
                <c:pt idx="6390">
                  <c:v>37259</c:v>
                </c:pt>
                <c:pt idx="6391">
                  <c:v>37260</c:v>
                </c:pt>
                <c:pt idx="6392">
                  <c:v>37263</c:v>
                </c:pt>
                <c:pt idx="6393">
                  <c:v>37264</c:v>
                </c:pt>
                <c:pt idx="6394">
                  <c:v>37265</c:v>
                </c:pt>
                <c:pt idx="6395">
                  <c:v>37266</c:v>
                </c:pt>
                <c:pt idx="6396">
                  <c:v>37267</c:v>
                </c:pt>
                <c:pt idx="6397">
                  <c:v>37270</c:v>
                </c:pt>
                <c:pt idx="6398">
                  <c:v>37271</c:v>
                </c:pt>
                <c:pt idx="6399">
                  <c:v>37272</c:v>
                </c:pt>
                <c:pt idx="6400">
                  <c:v>37273</c:v>
                </c:pt>
                <c:pt idx="6401">
                  <c:v>37274</c:v>
                </c:pt>
                <c:pt idx="6402">
                  <c:v>37278</c:v>
                </c:pt>
                <c:pt idx="6403">
                  <c:v>37279</c:v>
                </c:pt>
                <c:pt idx="6404">
                  <c:v>37280</c:v>
                </c:pt>
                <c:pt idx="6405">
                  <c:v>37281</c:v>
                </c:pt>
                <c:pt idx="6406">
                  <c:v>37284</c:v>
                </c:pt>
                <c:pt idx="6407">
                  <c:v>37285</c:v>
                </c:pt>
                <c:pt idx="6408">
                  <c:v>37286</c:v>
                </c:pt>
                <c:pt idx="6409">
                  <c:v>37287</c:v>
                </c:pt>
                <c:pt idx="6410">
                  <c:v>37288</c:v>
                </c:pt>
                <c:pt idx="6411">
                  <c:v>37291</c:v>
                </c:pt>
                <c:pt idx="6412">
                  <c:v>37292</c:v>
                </c:pt>
                <c:pt idx="6413">
                  <c:v>37293</c:v>
                </c:pt>
                <c:pt idx="6414">
                  <c:v>37294</c:v>
                </c:pt>
                <c:pt idx="6415">
                  <c:v>37295</c:v>
                </c:pt>
                <c:pt idx="6416">
                  <c:v>37298</c:v>
                </c:pt>
                <c:pt idx="6417">
                  <c:v>37299</c:v>
                </c:pt>
                <c:pt idx="6418">
                  <c:v>37300</c:v>
                </c:pt>
                <c:pt idx="6419">
                  <c:v>37301</c:v>
                </c:pt>
                <c:pt idx="6420">
                  <c:v>37302</c:v>
                </c:pt>
                <c:pt idx="6421">
                  <c:v>37306</c:v>
                </c:pt>
                <c:pt idx="6422">
                  <c:v>37307</c:v>
                </c:pt>
                <c:pt idx="6423">
                  <c:v>37308</c:v>
                </c:pt>
                <c:pt idx="6424">
                  <c:v>37309</c:v>
                </c:pt>
                <c:pt idx="6425">
                  <c:v>37312</c:v>
                </c:pt>
                <c:pt idx="6426">
                  <c:v>37313</c:v>
                </c:pt>
                <c:pt idx="6427">
                  <c:v>37314</c:v>
                </c:pt>
                <c:pt idx="6428">
                  <c:v>37315</c:v>
                </c:pt>
                <c:pt idx="6429">
                  <c:v>37316</c:v>
                </c:pt>
                <c:pt idx="6430">
                  <c:v>37319</c:v>
                </c:pt>
                <c:pt idx="6431">
                  <c:v>37320</c:v>
                </c:pt>
                <c:pt idx="6432">
                  <c:v>37321</c:v>
                </c:pt>
                <c:pt idx="6433">
                  <c:v>37322</c:v>
                </c:pt>
                <c:pt idx="6434">
                  <c:v>37323</c:v>
                </c:pt>
                <c:pt idx="6435">
                  <c:v>37326</c:v>
                </c:pt>
                <c:pt idx="6436">
                  <c:v>37327</c:v>
                </c:pt>
                <c:pt idx="6437">
                  <c:v>37328</c:v>
                </c:pt>
                <c:pt idx="6438">
                  <c:v>37329</c:v>
                </c:pt>
                <c:pt idx="6439">
                  <c:v>37330</c:v>
                </c:pt>
                <c:pt idx="6440">
                  <c:v>37333</c:v>
                </c:pt>
                <c:pt idx="6441">
                  <c:v>37334</c:v>
                </c:pt>
                <c:pt idx="6442">
                  <c:v>37335</c:v>
                </c:pt>
                <c:pt idx="6443">
                  <c:v>37336</c:v>
                </c:pt>
                <c:pt idx="6444">
                  <c:v>37337</c:v>
                </c:pt>
                <c:pt idx="6445">
                  <c:v>37340</c:v>
                </c:pt>
                <c:pt idx="6446">
                  <c:v>37341</c:v>
                </c:pt>
                <c:pt idx="6447">
                  <c:v>37342</c:v>
                </c:pt>
                <c:pt idx="6448">
                  <c:v>37343</c:v>
                </c:pt>
                <c:pt idx="6449">
                  <c:v>37347</c:v>
                </c:pt>
                <c:pt idx="6450">
                  <c:v>37348</c:v>
                </c:pt>
                <c:pt idx="6451">
                  <c:v>37349</c:v>
                </c:pt>
                <c:pt idx="6452">
                  <c:v>37350</c:v>
                </c:pt>
                <c:pt idx="6453">
                  <c:v>37351</c:v>
                </c:pt>
                <c:pt idx="6454">
                  <c:v>37354</c:v>
                </c:pt>
                <c:pt idx="6455">
                  <c:v>37355</c:v>
                </c:pt>
                <c:pt idx="6456">
                  <c:v>37356</c:v>
                </c:pt>
                <c:pt idx="6457">
                  <c:v>37357</c:v>
                </c:pt>
                <c:pt idx="6458">
                  <c:v>37358</c:v>
                </c:pt>
                <c:pt idx="6459">
                  <c:v>37361</c:v>
                </c:pt>
                <c:pt idx="6460">
                  <c:v>37362</c:v>
                </c:pt>
                <c:pt idx="6461">
                  <c:v>37363</c:v>
                </c:pt>
                <c:pt idx="6462">
                  <c:v>37364</c:v>
                </c:pt>
                <c:pt idx="6463">
                  <c:v>37365</c:v>
                </c:pt>
                <c:pt idx="6464">
                  <c:v>37368</c:v>
                </c:pt>
                <c:pt idx="6465">
                  <c:v>37369</c:v>
                </c:pt>
                <c:pt idx="6466">
                  <c:v>37370</c:v>
                </c:pt>
                <c:pt idx="6467">
                  <c:v>37371</c:v>
                </c:pt>
                <c:pt idx="6468">
                  <c:v>37372</c:v>
                </c:pt>
                <c:pt idx="6469">
                  <c:v>37375</c:v>
                </c:pt>
                <c:pt idx="6470">
                  <c:v>37376</c:v>
                </c:pt>
                <c:pt idx="6471">
                  <c:v>37377</c:v>
                </c:pt>
                <c:pt idx="6472">
                  <c:v>37378</c:v>
                </c:pt>
                <c:pt idx="6473">
                  <c:v>37379</c:v>
                </c:pt>
                <c:pt idx="6474">
                  <c:v>37382</c:v>
                </c:pt>
                <c:pt idx="6475">
                  <c:v>37383</c:v>
                </c:pt>
                <c:pt idx="6476">
                  <c:v>37384</c:v>
                </c:pt>
                <c:pt idx="6477">
                  <c:v>37385</c:v>
                </c:pt>
                <c:pt idx="6478">
                  <c:v>37386</c:v>
                </c:pt>
                <c:pt idx="6479">
                  <c:v>37389</c:v>
                </c:pt>
                <c:pt idx="6480">
                  <c:v>37390</c:v>
                </c:pt>
                <c:pt idx="6481">
                  <c:v>37391</c:v>
                </c:pt>
                <c:pt idx="6482">
                  <c:v>37392</c:v>
                </c:pt>
                <c:pt idx="6483">
                  <c:v>37393</c:v>
                </c:pt>
                <c:pt idx="6484">
                  <c:v>37396</c:v>
                </c:pt>
                <c:pt idx="6485">
                  <c:v>37397</c:v>
                </c:pt>
                <c:pt idx="6486">
                  <c:v>37398</c:v>
                </c:pt>
                <c:pt idx="6487">
                  <c:v>37399</c:v>
                </c:pt>
                <c:pt idx="6488">
                  <c:v>37400</c:v>
                </c:pt>
                <c:pt idx="6489">
                  <c:v>37404</c:v>
                </c:pt>
                <c:pt idx="6490">
                  <c:v>37405</c:v>
                </c:pt>
                <c:pt idx="6491">
                  <c:v>37406</c:v>
                </c:pt>
                <c:pt idx="6492">
                  <c:v>37407</c:v>
                </c:pt>
                <c:pt idx="6493">
                  <c:v>37410</c:v>
                </c:pt>
                <c:pt idx="6494">
                  <c:v>37411</c:v>
                </c:pt>
                <c:pt idx="6495">
                  <c:v>37412</c:v>
                </c:pt>
                <c:pt idx="6496">
                  <c:v>37413</c:v>
                </c:pt>
                <c:pt idx="6497">
                  <c:v>37414</c:v>
                </c:pt>
                <c:pt idx="6498">
                  <c:v>37417</c:v>
                </c:pt>
                <c:pt idx="6499">
                  <c:v>37418</c:v>
                </c:pt>
                <c:pt idx="6500">
                  <c:v>37419</c:v>
                </c:pt>
                <c:pt idx="6501">
                  <c:v>37420</c:v>
                </c:pt>
                <c:pt idx="6502">
                  <c:v>37421</c:v>
                </c:pt>
                <c:pt idx="6503">
                  <c:v>37424</c:v>
                </c:pt>
                <c:pt idx="6504">
                  <c:v>37425</c:v>
                </c:pt>
                <c:pt idx="6505">
                  <c:v>37426</c:v>
                </c:pt>
                <c:pt idx="6506">
                  <c:v>37427</c:v>
                </c:pt>
                <c:pt idx="6507">
                  <c:v>37428</c:v>
                </c:pt>
                <c:pt idx="6508">
                  <c:v>37431</c:v>
                </c:pt>
                <c:pt idx="6509">
                  <c:v>37432</c:v>
                </c:pt>
                <c:pt idx="6510">
                  <c:v>37433</c:v>
                </c:pt>
                <c:pt idx="6511">
                  <c:v>37434</c:v>
                </c:pt>
                <c:pt idx="6512">
                  <c:v>37435</c:v>
                </c:pt>
                <c:pt idx="6513">
                  <c:v>37438</c:v>
                </c:pt>
                <c:pt idx="6514">
                  <c:v>37439</c:v>
                </c:pt>
                <c:pt idx="6515">
                  <c:v>37440</c:v>
                </c:pt>
                <c:pt idx="6516">
                  <c:v>37442</c:v>
                </c:pt>
                <c:pt idx="6517">
                  <c:v>37445</c:v>
                </c:pt>
                <c:pt idx="6518">
                  <c:v>37446</c:v>
                </c:pt>
                <c:pt idx="6519">
                  <c:v>37447</c:v>
                </c:pt>
                <c:pt idx="6520">
                  <c:v>37448</c:v>
                </c:pt>
                <c:pt idx="6521">
                  <c:v>37449</c:v>
                </c:pt>
                <c:pt idx="6522">
                  <c:v>37452</c:v>
                </c:pt>
                <c:pt idx="6523">
                  <c:v>37453</c:v>
                </c:pt>
                <c:pt idx="6524">
                  <c:v>37454</c:v>
                </c:pt>
                <c:pt idx="6525">
                  <c:v>37455</c:v>
                </c:pt>
                <c:pt idx="6526">
                  <c:v>37456</c:v>
                </c:pt>
                <c:pt idx="6527">
                  <c:v>37459</c:v>
                </c:pt>
                <c:pt idx="6528">
                  <c:v>37460</c:v>
                </c:pt>
                <c:pt idx="6529">
                  <c:v>37461</c:v>
                </c:pt>
                <c:pt idx="6530">
                  <c:v>37462</c:v>
                </c:pt>
                <c:pt idx="6531">
                  <c:v>37463</c:v>
                </c:pt>
                <c:pt idx="6532">
                  <c:v>37466</c:v>
                </c:pt>
                <c:pt idx="6533">
                  <c:v>37467</c:v>
                </c:pt>
                <c:pt idx="6534">
                  <c:v>37468</c:v>
                </c:pt>
                <c:pt idx="6535">
                  <c:v>37469</c:v>
                </c:pt>
                <c:pt idx="6536">
                  <c:v>37470</c:v>
                </c:pt>
                <c:pt idx="6537">
                  <c:v>37473</c:v>
                </c:pt>
                <c:pt idx="6538">
                  <c:v>37474</c:v>
                </c:pt>
                <c:pt idx="6539">
                  <c:v>37475</c:v>
                </c:pt>
                <c:pt idx="6540">
                  <c:v>37476</c:v>
                </c:pt>
                <c:pt idx="6541">
                  <c:v>37477</c:v>
                </c:pt>
                <c:pt idx="6542">
                  <c:v>37480</c:v>
                </c:pt>
                <c:pt idx="6543">
                  <c:v>37481</c:v>
                </c:pt>
                <c:pt idx="6544">
                  <c:v>37482</c:v>
                </c:pt>
                <c:pt idx="6545">
                  <c:v>37483</c:v>
                </c:pt>
                <c:pt idx="6546">
                  <c:v>37484</c:v>
                </c:pt>
                <c:pt idx="6547">
                  <c:v>37487</c:v>
                </c:pt>
                <c:pt idx="6548">
                  <c:v>37488</c:v>
                </c:pt>
                <c:pt idx="6549">
                  <c:v>37489</c:v>
                </c:pt>
                <c:pt idx="6550">
                  <c:v>37490</c:v>
                </c:pt>
                <c:pt idx="6551">
                  <c:v>37491</c:v>
                </c:pt>
                <c:pt idx="6552">
                  <c:v>37494</c:v>
                </c:pt>
                <c:pt idx="6553">
                  <c:v>37495</c:v>
                </c:pt>
                <c:pt idx="6554">
                  <c:v>37496</c:v>
                </c:pt>
                <c:pt idx="6555">
                  <c:v>37497</c:v>
                </c:pt>
                <c:pt idx="6556">
                  <c:v>37498</c:v>
                </c:pt>
                <c:pt idx="6557">
                  <c:v>37502</c:v>
                </c:pt>
                <c:pt idx="6558">
                  <c:v>37503</c:v>
                </c:pt>
                <c:pt idx="6559">
                  <c:v>37504</c:v>
                </c:pt>
                <c:pt idx="6560">
                  <c:v>37505</c:v>
                </c:pt>
                <c:pt idx="6561">
                  <c:v>37508</c:v>
                </c:pt>
                <c:pt idx="6562">
                  <c:v>37509</c:v>
                </c:pt>
                <c:pt idx="6563">
                  <c:v>37510</c:v>
                </c:pt>
                <c:pt idx="6564">
                  <c:v>37511</c:v>
                </c:pt>
                <c:pt idx="6565">
                  <c:v>37512</c:v>
                </c:pt>
                <c:pt idx="6566">
                  <c:v>37515</c:v>
                </c:pt>
                <c:pt idx="6567">
                  <c:v>37516</c:v>
                </c:pt>
                <c:pt idx="6568">
                  <c:v>37517</c:v>
                </c:pt>
                <c:pt idx="6569">
                  <c:v>37518</c:v>
                </c:pt>
                <c:pt idx="6570">
                  <c:v>37519</c:v>
                </c:pt>
                <c:pt idx="6571">
                  <c:v>37522</c:v>
                </c:pt>
                <c:pt idx="6572">
                  <c:v>37523</c:v>
                </c:pt>
                <c:pt idx="6573">
                  <c:v>37524</c:v>
                </c:pt>
                <c:pt idx="6574">
                  <c:v>37525</c:v>
                </c:pt>
                <c:pt idx="6575">
                  <c:v>37526</c:v>
                </c:pt>
                <c:pt idx="6576">
                  <c:v>37529</c:v>
                </c:pt>
                <c:pt idx="6577">
                  <c:v>37530</c:v>
                </c:pt>
                <c:pt idx="6578">
                  <c:v>37531</c:v>
                </c:pt>
                <c:pt idx="6579">
                  <c:v>37532</c:v>
                </c:pt>
                <c:pt idx="6580">
                  <c:v>37533</c:v>
                </c:pt>
                <c:pt idx="6581">
                  <c:v>37536</c:v>
                </c:pt>
                <c:pt idx="6582">
                  <c:v>37537</c:v>
                </c:pt>
                <c:pt idx="6583">
                  <c:v>37538</c:v>
                </c:pt>
                <c:pt idx="6584">
                  <c:v>37539</c:v>
                </c:pt>
                <c:pt idx="6585">
                  <c:v>37540</c:v>
                </c:pt>
                <c:pt idx="6586">
                  <c:v>37544</c:v>
                </c:pt>
                <c:pt idx="6587">
                  <c:v>37545</c:v>
                </c:pt>
                <c:pt idx="6588">
                  <c:v>37546</c:v>
                </c:pt>
                <c:pt idx="6589">
                  <c:v>37547</c:v>
                </c:pt>
                <c:pt idx="6590">
                  <c:v>37550</c:v>
                </c:pt>
                <c:pt idx="6591">
                  <c:v>37551</c:v>
                </c:pt>
                <c:pt idx="6592">
                  <c:v>37552</c:v>
                </c:pt>
                <c:pt idx="6593">
                  <c:v>37553</c:v>
                </c:pt>
                <c:pt idx="6594">
                  <c:v>37554</c:v>
                </c:pt>
                <c:pt idx="6595">
                  <c:v>37557</c:v>
                </c:pt>
                <c:pt idx="6596">
                  <c:v>37558</c:v>
                </c:pt>
                <c:pt idx="6597">
                  <c:v>37559</c:v>
                </c:pt>
                <c:pt idx="6598">
                  <c:v>37560</c:v>
                </c:pt>
                <c:pt idx="6599">
                  <c:v>37561</c:v>
                </c:pt>
                <c:pt idx="6600">
                  <c:v>37564</c:v>
                </c:pt>
                <c:pt idx="6601">
                  <c:v>37565</c:v>
                </c:pt>
                <c:pt idx="6602">
                  <c:v>37566</c:v>
                </c:pt>
                <c:pt idx="6603">
                  <c:v>37567</c:v>
                </c:pt>
                <c:pt idx="6604">
                  <c:v>37568</c:v>
                </c:pt>
                <c:pt idx="6605">
                  <c:v>37572</c:v>
                </c:pt>
                <c:pt idx="6606">
                  <c:v>37573</c:v>
                </c:pt>
                <c:pt idx="6607">
                  <c:v>37574</c:v>
                </c:pt>
                <c:pt idx="6608">
                  <c:v>37575</c:v>
                </c:pt>
                <c:pt idx="6609">
                  <c:v>37578</c:v>
                </c:pt>
                <c:pt idx="6610">
                  <c:v>37579</c:v>
                </c:pt>
                <c:pt idx="6611">
                  <c:v>37580</c:v>
                </c:pt>
                <c:pt idx="6612">
                  <c:v>37581</c:v>
                </c:pt>
                <c:pt idx="6613">
                  <c:v>37582</c:v>
                </c:pt>
                <c:pt idx="6614">
                  <c:v>37585</c:v>
                </c:pt>
                <c:pt idx="6615">
                  <c:v>37586</c:v>
                </c:pt>
                <c:pt idx="6616">
                  <c:v>37587</c:v>
                </c:pt>
                <c:pt idx="6617">
                  <c:v>37589</c:v>
                </c:pt>
                <c:pt idx="6618">
                  <c:v>37592</c:v>
                </c:pt>
                <c:pt idx="6619">
                  <c:v>37593</c:v>
                </c:pt>
                <c:pt idx="6620">
                  <c:v>37594</c:v>
                </c:pt>
                <c:pt idx="6621">
                  <c:v>37595</c:v>
                </c:pt>
                <c:pt idx="6622">
                  <c:v>37596</c:v>
                </c:pt>
                <c:pt idx="6623">
                  <c:v>37599</c:v>
                </c:pt>
                <c:pt idx="6624">
                  <c:v>37600</c:v>
                </c:pt>
                <c:pt idx="6625">
                  <c:v>37601</c:v>
                </c:pt>
                <c:pt idx="6626">
                  <c:v>37602</c:v>
                </c:pt>
                <c:pt idx="6627">
                  <c:v>37603</c:v>
                </c:pt>
                <c:pt idx="6628">
                  <c:v>37606</c:v>
                </c:pt>
                <c:pt idx="6629">
                  <c:v>37607</c:v>
                </c:pt>
                <c:pt idx="6630">
                  <c:v>37608</c:v>
                </c:pt>
                <c:pt idx="6631">
                  <c:v>37609</c:v>
                </c:pt>
                <c:pt idx="6632">
                  <c:v>37610</c:v>
                </c:pt>
                <c:pt idx="6633">
                  <c:v>37613</c:v>
                </c:pt>
                <c:pt idx="6634">
                  <c:v>37614</c:v>
                </c:pt>
                <c:pt idx="6635">
                  <c:v>37616</c:v>
                </c:pt>
                <c:pt idx="6636">
                  <c:v>37617</c:v>
                </c:pt>
                <c:pt idx="6637">
                  <c:v>37620</c:v>
                </c:pt>
                <c:pt idx="6638">
                  <c:v>37621</c:v>
                </c:pt>
                <c:pt idx="6639">
                  <c:v>37623</c:v>
                </c:pt>
                <c:pt idx="6640">
                  <c:v>37624</c:v>
                </c:pt>
                <c:pt idx="6641">
                  <c:v>37627</c:v>
                </c:pt>
                <c:pt idx="6642">
                  <c:v>37628</c:v>
                </c:pt>
                <c:pt idx="6643">
                  <c:v>37629</c:v>
                </c:pt>
                <c:pt idx="6644">
                  <c:v>37630</c:v>
                </c:pt>
                <c:pt idx="6645">
                  <c:v>37631</c:v>
                </c:pt>
                <c:pt idx="6646">
                  <c:v>37634</c:v>
                </c:pt>
                <c:pt idx="6647">
                  <c:v>37635</c:v>
                </c:pt>
                <c:pt idx="6648">
                  <c:v>37636</c:v>
                </c:pt>
                <c:pt idx="6649">
                  <c:v>37637</c:v>
                </c:pt>
                <c:pt idx="6650">
                  <c:v>37638</c:v>
                </c:pt>
                <c:pt idx="6651">
                  <c:v>37642</c:v>
                </c:pt>
                <c:pt idx="6652">
                  <c:v>37643</c:v>
                </c:pt>
                <c:pt idx="6653">
                  <c:v>37644</c:v>
                </c:pt>
                <c:pt idx="6654">
                  <c:v>37645</c:v>
                </c:pt>
                <c:pt idx="6655">
                  <c:v>37648</c:v>
                </c:pt>
                <c:pt idx="6656">
                  <c:v>37649</c:v>
                </c:pt>
                <c:pt idx="6657">
                  <c:v>37650</c:v>
                </c:pt>
                <c:pt idx="6658">
                  <c:v>37651</c:v>
                </c:pt>
                <c:pt idx="6659">
                  <c:v>37652</c:v>
                </c:pt>
                <c:pt idx="6660">
                  <c:v>37655</c:v>
                </c:pt>
                <c:pt idx="6661">
                  <c:v>37656</c:v>
                </c:pt>
                <c:pt idx="6662">
                  <c:v>37657</c:v>
                </c:pt>
                <c:pt idx="6663">
                  <c:v>37658</c:v>
                </c:pt>
                <c:pt idx="6664">
                  <c:v>37659</c:v>
                </c:pt>
                <c:pt idx="6665">
                  <c:v>37662</c:v>
                </c:pt>
                <c:pt idx="6666">
                  <c:v>37663</c:v>
                </c:pt>
                <c:pt idx="6667">
                  <c:v>37664</c:v>
                </c:pt>
                <c:pt idx="6668">
                  <c:v>37665</c:v>
                </c:pt>
                <c:pt idx="6669">
                  <c:v>37666</c:v>
                </c:pt>
                <c:pt idx="6670">
                  <c:v>37670</c:v>
                </c:pt>
                <c:pt idx="6671">
                  <c:v>37671</c:v>
                </c:pt>
                <c:pt idx="6672">
                  <c:v>37672</c:v>
                </c:pt>
                <c:pt idx="6673">
                  <c:v>37673</c:v>
                </c:pt>
                <c:pt idx="6674">
                  <c:v>37676</c:v>
                </c:pt>
                <c:pt idx="6675">
                  <c:v>37677</c:v>
                </c:pt>
                <c:pt idx="6676">
                  <c:v>37678</c:v>
                </c:pt>
                <c:pt idx="6677">
                  <c:v>37679</c:v>
                </c:pt>
                <c:pt idx="6678">
                  <c:v>37680</c:v>
                </c:pt>
                <c:pt idx="6679">
                  <c:v>37683</c:v>
                </c:pt>
                <c:pt idx="6680">
                  <c:v>37684</c:v>
                </c:pt>
                <c:pt idx="6681">
                  <c:v>37685</c:v>
                </c:pt>
                <c:pt idx="6682">
                  <c:v>37686</c:v>
                </c:pt>
                <c:pt idx="6683">
                  <c:v>37687</c:v>
                </c:pt>
                <c:pt idx="6684">
                  <c:v>37690</c:v>
                </c:pt>
                <c:pt idx="6685">
                  <c:v>37691</c:v>
                </c:pt>
                <c:pt idx="6686">
                  <c:v>37692</c:v>
                </c:pt>
                <c:pt idx="6687">
                  <c:v>37693</c:v>
                </c:pt>
                <c:pt idx="6688">
                  <c:v>37694</c:v>
                </c:pt>
                <c:pt idx="6689">
                  <c:v>37697</c:v>
                </c:pt>
                <c:pt idx="6690">
                  <c:v>37698</c:v>
                </c:pt>
                <c:pt idx="6691">
                  <c:v>37699</c:v>
                </c:pt>
                <c:pt idx="6692">
                  <c:v>37700</c:v>
                </c:pt>
                <c:pt idx="6693">
                  <c:v>37701</c:v>
                </c:pt>
                <c:pt idx="6694">
                  <c:v>37704</c:v>
                </c:pt>
                <c:pt idx="6695">
                  <c:v>37705</c:v>
                </c:pt>
                <c:pt idx="6696">
                  <c:v>37706</c:v>
                </c:pt>
                <c:pt idx="6697">
                  <c:v>37707</c:v>
                </c:pt>
                <c:pt idx="6698">
                  <c:v>37708</c:v>
                </c:pt>
                <c:pt idx="6699">
                  <c:v>37711</c:v>
                </c:pt>
                <c:pt idx="6700">
                  <c:v>37712</c:v>
                </c:pt>
                <c:pt idx="6701">
                  <c:v>37713</c:v>
                </c:pt>
                <c:pt idx="6702">
                  <c:v>37714</c:v>
                </c:pt>
                <c:pt idx="6703">
                  <c:v>37715</c:v>
                </c:pt>
                <c:pt idx="6704">
                  <c:v>37718</c:v>
                </c:pt>
                <c:pt idx="6705">
                  <c:v>37719</c:v>
                </c:pt>
                <c:pt idx="6706">
                  <c:v>37720</c:v>
                </c:pt>
                <c:pt idx="6707">
                  <c:v>37721</c:v>
                </c:pt>
                <c:pt idx="6708">
                  <c:v>37722</c:v>
                </c:pt>
                <c:pt idx="6709">
                  <c:v>37725</c:v>
                </c:pt>
                <c:pt idx="6710">
                  <c:v>37726</c:v>
                </c:pt>
                <c:pt idx="6711">
                  <c:v>37727</c:v>
                </c:pt>
                <c:pt idx="6712">
                  <c:v>37728</c:v>
                </c:pt>
                <c:pt idx="6713">
                  <c:v>37732</c:v>
                </c:pt>
                <c:pt idx="6714">
                  <c:v>37733</c:v>
                </c:pt>
                <c:pt idx="6715">
                  <c:v>37734</c:v>
                </c:pt>
                <c:pt idx="6716">
                  <c:v>37735</c:v>
                </c:pt>
                <c:pt idx="6717">
                  <c:v>37736</c:v>
                </c:pt>
                <c:pt idx="6718">
                  <c:v>37739</c:v>
                </c:pt>
                <c:pt idx="6719">
                  <c:v>37740</c:v>
                </c:pt>
                <c:pt idx="6720">
                  <c:v>37741</c:v>
                </c:pt>
                <c:pt idx="6721">
                  <c:v>37742</c:v>
                </c:pt>
                <c:pt idx="6722">
                  <c:v>37743</c:v>
                </c:pt>
                <c:pt idx="6723">
                  <c:v>37746</c:v>
                </c:pt>
                <c:pt idx="6724">
                  <c:v>37747</c:v>
                </c:pt>
                <c:pt idx="6725">
                  <c:v>37748</c:v>
                </c:pt>
                <c:pt idx="6726">
                  <c:v>37749</c:v>
                </c:pt>
                <c:pt idx="6727">
                  <c:v>37750</c:v>
                </c:pt>
                <c:pt idx="6728">
                  <c:v>37753</c:v>
                </c:pt>
                <c:pt idx="6729">
                  <c:v>37754</c:v>
                </c:pt>
                <c:pt idx="6730">
                  <c:v>37755</c:v>
                </c:pt>
                <c:pt idx="6731">
                  <c:v>37756</c:v>
                </c:pt>
                <c:pt idx="6732">
                  <c:v>37757</c:v>
                </c:pt>
                <c:pt idx="6733">
                  <c:v>37760</c:v>
                </c:pt>
                <c:pt idx="6734">
                  <c:v>37761</c:v>
                </c:pt>
                <c:pt idx="6735">
                  <c:v>37762</c:v>
                </c:pt>
                <c:pt idx="6736">
                  <c:v>37763</c:v>
                </c:pt>
                <c:pt idx="6737">
                  <c:v>37764</c:v>
                </c:pt>
                <c:pt idx="6738">
                  <c:v>37768</c:v>
                </c:pt>
                <c:pt idx="6739">
                  <c:v>37769</c:v>
                </c:pt>
                <c:pt idx="6740">
                  <c:v>37770</c:v>
                </c:pt>
                <c:pt idx="6741">
                  <c:v>37771</c:v>
                </c:pt>
                <c:pt idx="6742">
                  <c:v>37774</c:v>
                </c:pt>
                <c:pt idx="6743">
                  <c:v>37775</c:v>
                </c:pt>
                <c:pt idx="6744">
                  <c:v>37776</c:v>
                </c:pt>
                <c:pt idx="6745">
                  <c:v>37777</c:v>
                </c:pt>
                <c:pt idx="6746">
                  <c:v>37778</c:v>
                </c:pt>
                <c:pt idx="6747">
                  <c:v>37781</c:v>
                </c:pt>
                <c:pt idx="6748">
                  <c:v>37782</c:v>
                </c:pt>
                <c:pt idx="6749">
                  <c:v>37783</c:v>
                </c:pt>
                <c:pt idx="6750">
                  <c:v>37784</c:v>
                </c:pt>
                <c:pt idx="6751">
                  <c:v>37785</c:v>
                </c:pt>
                <c:pt idx="6752">
                  <c:v>37788</c:v>
                </c:pt>
                <c:pt idx="6753">
                  <c:v>37789</c:v>
                </c:pt>
                <c:pt idx="6754">
                  <c:v>37790</c:v>
                </c:pt>
                <c:pt idx="6755">
                  <c:v>37791</c:v>
                </c:pt>
                <c:pt idx="6756">
                  <c:v>37792</c:v>
                </c:pt>
                <c:pt idx="6757">
                  <c:v>37795</c:v>
                </c:pt>
                <c:pt idx="6758">
                  <c:v>37796</c:v>
                </c:pt>
                <c:pt idx="6759">
                  <c:v>37797</c:v>
                </c:pt>
                <c:pt idx="6760">
                  <c:v>37798</c:v>
                </c:pt>
                <c:pt idx="6761">
                  <c:v>37799</c:v>
                </c:pt>
                <c:pt idx="6762">
                  <c:v>37802</c:v>
                </c:pt>
                <c:pt idx="6763">
                  <c:v>37803</c:v>
                </c:pt>
                <c:pt idx="6764">
                  <c:v>37804</c:v>
                </c:pt>
                <c:pt idx="6765">
                  <c:v>37805</c:v>
                </c:pt>
                <c:pt idx="6766">
                  <c:v>37809</c:v>
                </c:pt>
                <c:pt idx="6767">
                  <c:v>37810</c:v>
                </c:pt>
                <c:pt idx="6768">
                  <c:v>37811</c:v>
                </c:pt>
                <c:pt idx="6769">
                  <c:v>37812</c:v>
                </c:pt>
                <c:pt idx="6770">
                  <c:v>37813</c:v>
                </c:pt>
                <c:pt idx="6771">
                  <c:v>37816</c:v>
                </c:pt>
                <c:pt idx="6772">
                  <c:v>37817</c:v>
                </c:pt>
                <c:pt idx="6773">
                  <c:v>37818</c:v>
                </c:pt>
                <c:pt idx="6774">
                  <c:v>37819</c:v>
                </c:pt>
                <c:pt idx="6775">
                  <c:v>37820</c:v>
                </c:pt>
                <c:pt idx="6776">
                  <c:v>37823</c:v>
                </c:pt>
                <c:pt idx="6777">
                  <c:v>37824</c:v>
                </c:pt>
                <c:pt idx="6778">
                  <c:v>37825</c:v>
                </c:pt>
                <c:pt idx="6779">
                  <c:v>37826</c:v>
                </c:pt>
                <c:pt idx="6780">
                  <c:v>37827</c:v>
                </c:pt>
                <c:pt idx="6781">
                  <c:v>37830</c:v>
                </c:pt>
                <c:pt idx="6782">
                  <c:v>37831</c:v>
                </c:pt>
                <c:pt idx="6783">
                  <c:v>37832</c:v>
                </c:pt>
                <c:pt idx="6784">
                  <c:v>37833</c:v>
                </c:pt>
                <c:pt idx="6785">
                  <c:v>37834</c:v>
                </c:pt>
                <c:pt idx="6786">
                  <c:v>37837</c:v>
                </c:pt>
                <c:pt idx="6787">
                  <c:v>37838</c:v>
                </c:pt>
                <c:pt idx="6788">
                  <c:v>37839</c:v>
                </c:pt>
                <c:pt idx="6789">
                  <c:v>37840</c:v>
                </c:pt>
                <c:pt idx="6790">
                  <c:v>37841</c:v>
                </c:pt>
                <c:pt idx="6791">
                  <c:v>37844</c:v>
                </c:pt>
                <c:pt idx="6792">
                  <c:v>37845</c:v>
                </c:pt>
                <c:pt idx="6793">
                  <c:v>37846</c:v>
                </c:pt>
                <c:pt idx="6794">
                  <c:v>37847</c:v>
                </c:pt>
                <c:pt idx="6795">
                  <c:v>37848</c:v>
                </c:pt>
                <c:pt idx="6796">
                  <c:v>37851</c:v>
                </c:pt>
                <c:pt idx="6797">
                  <c:v>37852</c:v>
                </c:pt>
                <c:pt idx="6798">
                  <c:v>37853</c:v>
                </c:pt>
                <c:pt idx="6799">
                  <c:v>37854</c:v>
                </c:pt>
                <c:pt idx="6800">
                  <c:v>37855</c:v>
                </c:pt>
                <c:pt idx="6801">
                  <c:v>37858</c:v>
                </c:pt>
                <c:pt idx="6802">
                  <c:v>37859</c:v>
                </c:pt>
                <c:pt idx="6803">
                  <c:v>37860</c:v>
                </c:pt>
                <c:pt idx="6804">
                  <c:v>37861</c:v>
                </c:pt>
                <c:pt idx="6805">
                  <c:v>37862</c:v>
                </c:pt>
                <c:pt idx="6806">
                  <c:v>37866</c:v>
                </c:pt>
                <c:pt idx="6807">
                  <c:v>37867</c:v>
                </c:pt>
                <c:pt idx="6808">
                  <c:v>37868</c:v>
                </c:pt>
                <c:pt idx="6809">
                  <c:v>37869</c:v>
                </c:pt>
                <c:pt idx="6810">
                  <c:v>37872</c:v>
                </c:pt>
                <c:pt idx="6811">
                  <c:v>37873</c:v>
                </c:pt>
                <c:pt idx="6812">
                  <c:v>37874</c:v>
                </c:pt>
                <c:pt idx="6813">
                  <c:v>37875</c:v>
                </c:pt>
                <c:pt idx="6814">
                  <c:v>37876</c:v>
                </c:pt>
                <c:pt idx="6815">
                  <c:v>37879</c:v>
                </c:pt>
                <c:pt idx="6816">
                  <c:v>37880</c:v>
                </c:pt>
                <c:pt idx="6817">
                  <c:v>37881</c:v>
                </c:pt>
                <c:pt idx="6818">
                  <c:v>37882</c:v>
                </c:pt>
                <c:pt idx="6819">
                  <c:v>37883</c:v>
                </c:pt>
                <c:pt idx="6820">
                  <c:v>37886</c:v>
                </c:pt>
                <c:pt idx="6821">
                  <c:v>37887</c:v>
                </c:pt>
                <c:pt idx="6822">
                  <c:v>37888</c:v>
                </c:pt>
                <c:pt idx="6823">
                  <c:v>37889</c:v>
                </c:pt>
                <c:pt idx="6824">
                  <c:v>37890</c:v>
                </c:pt>
                <c:pt idx="6825">
                  <c:v>37893</c:v>
                </c:pt>
                <c:pt idx="6826">
                  <c:v>37894</c:v>
                </c:pt>
                <c:pt idx="6827">
                  <c:v>37895</c:v>
                </c:pt>
                <c:pt idx="6828">
                  <c:v>37896</c:v>
                </c:pt>
                <c:pt idx="6829">
                  <c:v>37897</c:v>
                </c:pt>
                <c:pt idx="6830">
                  <c:v>37900</c:v>
                </c:pt>
                <c:pt idx="6831">
                  <c:v>37901</c:v>
                </c:pt>
                <c:pt idx="6832">
                  <c:v>37902</c:v>
                </c:pt>
                <c:pt idx="6833">
                  <c:v>37903</c:v>
                </c:pt>
                <c:pt idx="6834">
                  <c:v>37904</c:v>
                </c:pt>
                <c:pt idx="6835">
                  <c:v>37908</c:v>
                </c:pt>
                <c:pt idx="6836">
                  <c:v>37909</c:v>
                </c:pt>
                <c:pt idx="6837">
                  <c:v>37910</c:v>
                </c:pt>
                <c:pt idx="6838">
                  <c:v>37911</c:v>
                </c:pt>
                <c:pt idx="6839">
                  <c:v>37914</c:v>
                </c:pt>
                <c:pt idx="6840">
                  <c:v>37915</c:v>
                </c:pt>
                <c:pt idx="6841">
                  <c:v>37916</c:v>
                </c:pt>
                <c:pt idx="6842">
                  <c:v>37917</c:v>
                </c:pt>
                <c:pt idx="6843">
                  <c:v>37918</c:v>
                </c:pt>
                <c:pt idx="6844">
                  <c:v>37921</c:v>
                </c:pt>
                <c:pt idx="6845">
                  <c:v>37922</c:v>
                </c:pt>
                <c:pt idx="6846">
                  <c:v>37923</c:v>
                </c:pt>
                <c:pt idx="6847">
                  <c:v>37924</c:v>
                </c:pt>
                <c:pt idx="6848">
                  <c:v>37925</c:v>
                </c:pt>
                <c:pt idx="6849">
                  <c:v>37928</c:v>
                </c:pt>
                <c:pt idx="6850">
                  <c:v>37929</c:v>
                </c:pt>
                <c:pt idx="6851">
                  <c:v>37930</c:v>
                </c:pt>
                <c:pt idx="6852">
                  <c:v>37931</c:v>
                </c:pt>
                <c:pt idx="6853">
                  <c:v>37932</c:v>
                </c:pt>
                <c:pt idx="6854">
                  <c:v>37935</c:v>
                </c:pt>
                <c:pt idx="6855">
                  <c:v>37937</c:v>
                </c:pt>
                <c:pt idx="6856">
                  <c:v>37938</c:v>
                </c:pt>
                <c:pt idx="6857">
                  <c:v>37939</c:v>
                </c:pt>
                <c:pt idx="6858">
                  <c:v>37942</c:v>
                </c:pt>
                <c:pt idx="6859">
                  <c:v>37943</c:v>
                </c:pt>
                <c:pt idx="6860">
                  <c:v>37944</c:v>
                </c:pt>
                <c:pt idx="6861">
                  <c:v>37945</c:v>
                </c:pt>
                <c:pt idx="6862">
                  <c:v>37946</c:v>
                </c:pt>
                <c:pt idx="6863">
                  <c:v>37949</c:v>
                </c:pt>
                <c:pt idx="6864">
                  <c:v>37950</c:v>
                </c:pt>
                <c:pt idx="6865">
                  <c:v>37951</c:v>
                </c:pt>
                <c:pt idx="6866">
                  <c:v>37953</c:v>
                </c:pt>
                <c:pt idx="6867">
                  <c:v>37956</c:v>
                </c:pt>
                <c:pt idx="6868">
                  <c:v>37957</c:v>
                </c:pt>
                <c:pt idx="6869">
                  <c:v>37958</c:v>
                </c:pt>
                <c:pt idx="6870">
                  <c:v>37959</c:v>
                </c:pt>
                <c:pt idx="6871">
                  <c:v>37960</c:v>
                </c:pt>
                <c:pt idx="6872">
                  <c:v>37963</c:v>
                </c:pt>
                <c:pt idx="6873">
                  <c:v>37964</c:v>
                </c:pt>
                <c:pt idx="6874">
                  <c:v>37965</c:v>
                </c:pt>
                <c:pt idx="6875">
                  <c:v>37966</c:v>
                </c:pt>
                <c:pt idx="6876">
                  <c:v>37967</c:v>
                </c:pt>
                <c:pt idx="6877">
                  <c:v>37970</c:v>
                </c:pt>
                <c:pt idx="6878">
                  <c:v>37971</c:v>
                </c:pt>
                <c:pt idx="6879">
                  <c:v>37972</c:v>
                </c:pt>
                <c:pt idx="6880">
                  <c:v>37973</c:v>
                </c:pt>
                <c:pt idx="6881">
                  <c:v>37974</c:v>
                </c:pt>
                <c:pt idx="6882">
                  <c:v>37977</c:v>
                </c:pt>
                <c:pt idx="6883">
                  <c:v>37978</c:v>
                </c:pt>
                <c:pt idx="6884">
                  <c:v>37979</c:v>
                </c:pt>
                <c:pt idx="6885">
                  <c:v>37981</c:v>
                </c:pt>
                <c:pt idx="6886">
                  <c:v>37984</c:v>
                </c:pt>
                <c:pt idx="6887">
                  <c:v>37985</c:v>
                </c:pt>
                <c:pt idx="6888">
                  <c:v>37986</c:v>
                </c:pt>
                <c:pt idx="6889">
                  <c:v>37988</c:v>
                </c:pt>
                <c:pt idx="6890">
                  <c:v>37991</c:v>
                </c:pt>
                <c:pt idx="6891">
                  <c:v>37992</c:v>
                </c:pt>
                <c:pt idx="6892">
                  <c:v>37993</c:v>
                </c:pt>
                <c:pt idx="6893">
                  <c:v>37994</c:v>
                </c:pt>
                <c:pt idx="6894">
                  <c:v>37995</c:v>
                </c:pt>
                <c:pt idx="6895">
                  <c:v>37998</c:v>
                </c:pt>
                <c:pt idx="6896">
                  <c:v>37999</c:v>
                </c:pt>
                <c:pt idx="6897">
                  <c:v>38000</c:v>
                </c:pt>
                <c:pt idx="6898">
                  <c:v>38001</c:v>
                </c:pt>
                <c:pt idx="6899">
                  <c:v>38002</c:v>
                </c:pt>
                <c:pt idx="6900">
                  <c:v>38006</c:v>
                </c:pt>
                <c:pt idx="6901">
                  <c:v>38007</c:v>
                </c:pt>
                <c:pt idx="6902">
                  <c:v>38008</c:v>
                </c:pt>
                <c:pt idx="6903">
                  <c:v>38009</c:v>
                </c:pt>
                <c:pt idx="6904">
                  <c:v>38012</c:v>
                </c:pt>
                <c:pt idx="6905">
                  <c:v>38013</c:v>
                </c:pt>
                <c:pt idx="6906">
                  <c:v>38014</c:v>
                </c:pt>
                <c:pt idx="6907">
                  <c:v>38015</c:v>
                </c:pt>
                <c:pt idx="6908">
                  <c:v>38016</c:v>
                </c:pt>
                <c:pt idx="6909">
                  <c:v>38019</c:v>
                </c:pt>
                <c:pt idx="6910">
                  <c:v>38020</c:v>
                </c:pt>
                <c:pt idx="6911">
                  <c:v>38021</c:v>
                </c:pt>
                <c:pt idx="6912">
                  <c:v>38022</c:v>
                </c:pt>
                <c:pt idx="6913">
                  <c:v>38023</c:v>
                </c:pt>
                <c:pt idx="6914">
                  <c:v>38026</c:v>
                </c:pt>
                <c:pt idx="6915">
                  <c:v>38027</c:v>
                </c:pt>
                <c:pt idx="6916">
                  <c:v>38028</c:v>
                </c:pt>
                <c:pt idx="6917">
                  <c:v>38029</c:v>
                </c:pt>
                <c:pt idx="6918">
                  <c:v>38030</c:v>
                </c:pt>
                <c:pt idx="6919">
                  <c:v>38034</c:v>
                </c:pt>
                <c:pt idx="6920">
                  <c:v>38035</c:v>
                </c:pt>
                <c:pt idx="6921">
                  <c:v>38036</c:v>
                </c:pt>
                <c:pt idx="6922">
                  <c:v>38037</c:v>
                </c:pt>
                <c:pt idx="6923">
                  <c:v>38040</c:v>
                </c:pt>
                <c:pt idx="6924">
                  <c:v>38041</c:v>
                </c:pt>
                <c:pt idx="6925">
                  <c:v>38042</c:v>
                </c:pt>
                <c:pt idx="6926">
                  <c:v>38043</c:v>
                </c:pt>
                <c:pt idx="6927">
                  <c:v>38044</c:v>
                </c:pt>
                <c:pt idx="6928">
                  <c:v>38047</c:v>
                </c:pt>
                <c:pt idx="6929">
                  <c:v>38048</c:v>
                </c:pt>
                <c:pt idx="6930">
                  <c:v>38049</c:v>
                </c:pt>
                <c:pt idx="6931">
                  <c:v>38050</c:v>
                </c:pt>
                <c:pt idx="6932">
                  <c:v>38051</c:v>
                </c:pt>
                <c:pt idx="6933">
                  <c:v>38054</c:v>
                </c:pt>
                <c:pt idx="6934">
                  <c:v>38055</c:v>
                </c:pt>
                <c:pt idx="6935">
                  <c:v>38056</c:v>
                </c:pt>
                <c:pt idx="6936">
                  <c:v>38057</c:v>
                </c:pt>
                <c:pt idx="6937">
                  <c:v>38058</c:v>
                </c:pt>
                <c:pt idx="6938">
                  <c:v>38061</c:v>
                </c:pt>
                <c:pt idx="6939">
                  <c:v>38062</c:v>
                </c:pt>
                <c:pt idx="6940">
                  <c:v>38063</c:v>
                </c:pt>
                <c:pt idx="6941">
                  <c:v>38064</c:v>
                </c:pt>
                <c:pt idx="6942">
                  <c:v>38065</c:v>
                </c:pt>
                <c:pt idx="6943">
                  <c:v>38068</c:v>
                </c:pt>
                <c:pt idx="6944">
                  <c:v>38069</c:v>
                </c:pt>
                <c:pt idx="6945">
                  <c:v>38070</c:v>
                </c:pt>
                <c:pt idx="6946">
                  <c:v>38071</c:v>
                </c:pt>
                <c:pt idx="6947">
                  <c:v>38072</c:v>
                </c:pt>
                <c:pt idx="6948">
                  <c:v>38075</c:v>
                </c:pt>
                <c:pt idx="6949">
                  <c:v>38076</c:v>
                </c:pt>
                <c:pt idx="6950">
                  <c:v>38077</c:v>
                </c:pt>
                <c:pt idx="6951">
                  <c:v>38078</c:v>
                </c:pt>
                <c:pt idx="6952">
                  <c:v>38079</c:v>
                </c:pt>
                <c:pt idx="6953">
                  <c:v>38082</c:v>
                </c:pt>
                <c:pt idx="6954">
                  <c:v>38083</c:v>
                </c:pt>
                <c:pt idx="6955">
                  <c:v>38084</c:v>
                </c:pt>
                <c:pt idx="6956">
                  <c:v>38085</c:v>
                </c:pt>
                <c:pt idx="6957">
                  <c:v>38089</c:v>
                </c:pt>
                <c:pt idx="6958">
                  <c:v>38090</c:v>
                </c:pt>
                <c:pt idx="6959">
                  <c:v>38091</c:v>
                </c:pt>
                <c:pt idx="6960">
                  <c:v>38092</c:v>
                </c:pt>
                <c:pt idx="6961">
                  <c:v>38093</c:v>
                </c:pt>
                <c:pt idx="6962">
                  <c:v>38096</c:v>
                </c:pt>
                <c:pt idx="6963">
                  <c:v>38097</c:v>
                </c:pt>
                <c:pt idx="6964">
                  <c:v>38098</c:v>
                </c:pt>
                <c:pt idx="6965">
                  <c:v>38099</c:v>
                </c:pt>
                <c:pt idx="6966">
                  <c:v>38100</c:v>
                </c:pt>
                <c:pt idx="6967">
                  <c:v>38103</c:v>
                </c:pt>
                <c:pt idx="6968">
                  <c:v>38104</c:v>
                </c:pt>
                <c:pt idx="6969">
                  <c:v>38105</c:v>
                </c:pt>
                <c:pt idx="6970">
                  <c:v>38106</c:v>
                </c:pt>
                <c:pt idx="6971">
                  <c:v>38107</c:v>
                </c:pt>
                <c:pt idx="6972">
                  <c:v>38110</c:v>
                </c:pt>
                <c:pt idx="6973">
                  <c:v>38111</c:v>
                </c:pt>
                <c:pt idx="6974">
                  <c:v>38112</c:v>
                </c:pt>
                <c:pt idx="6975">
                  <c:v>38113</c:v>
                </c:pt>
                <c:pt idx="6976">
                  <c:v>38114</c:v>
                </c:pt>
                <c:pt idx="6977">
                  <c:v>38117</c:v>
                </c:pt>
                <c:pt idx="6978">
                  <c:v>38118</c:v>
                </c:pt>
                <c:pt idx="6979">
                  <c:v>38119</c:v>
                </c:pt>
                <c:pt idx="6980">
                  <c:v>38120</c:v>
                </c:pt>
                <c:pt idx="6981">
                  <c:v>38121</c:v>
                </c:pt>
                <c:pt idx="6982">
                  <c:v>38124</c:v>
                </c:pt>
                <c:pt idx="6983">
                  <c:v>38125</c:v>
                </c:pt>
                <c:pt idx="6984">
                  <c:v>38126</c:v>
                </c:pt>
                <c:pt idx="6985">
                  <c:v>38127</c:v>
                </c:pt>
                <c:pt idx="6986">
                  <c:v>38128</c:v>
                </c:pt>
                <c:pt idx="6987">
                  <c:v>38131</c:v>
                </c:pt>
                <c:pt idx="6988">
                  <c:v>38132</c:v>
                </c:pt>
                <c:pt idx="6989">
                  <c:v>38133</c:v>
                </c:pt>
                <c:pt idx="6990">
                  <c:v>38134</c:v>
                </c:pt>
                <c:pt idx="6991">
                  <c:v>38135</c:v>
                </c:pt>
                <c:pt idx="6992">
                  <c:v>38139</c:v>
                </c:pt>
                <c:pt idx="6993">
                  <c:v>38140</c:v>
                </c:pt>
                <c:pt idx="6994">
                  <c:v>38141</c:v>
                </c:pt>
                <c:pt idx="6995">
                  <c:v>38142</c:v>
                </c:pt>
                <c:pt idx="6996">
                  <c:v>38145</c:v>
                </c:pt>
                <c:pt idx="6997">
                  <c:v>38146</c:v>
                </c:pt>
                <c:pt idx="6998">
                  <c:v>38147</c:v>
                </c:pt>
                <c:pt idx="6999">
                  <c:v>38148</c:v>
                </c:pt>
                <c:pt idx="7000">
                  <c:v>38152</c:v>
                </c:pt>
                <c:pt idx="7001">
                  <c:v>38153</c:v>
                </c:pt>
                <c:pt idx="7002">
                  <c:v>38154</c:v>
                </c:pt>
                <c:pt idx="7003">
                  <c:v>38155</c:v>
                </c:pt>
                <c:pt idx="7004">
                  <c:v>38156</c:v>
                </c:pt>
                <c:pt idx="7005">
                  <c:v>38159</c:v>
                </c:pt>
                <c:pt idx="7006">
                  <c:v>38160</c:v>
                </c:pt>
                <c:pt idx="7007">
                  <c:v>38161</c:v>
                </c:pt>
                <c:pt idx="7008">
                  <c:v>38162</c:v>
                </c:pt>
                <c:pt idx="7009">
                  <c:v>38163</c:v>
                </c:pt>
                <c:pt idx="7010">
                  <c:v>38166</c:v>
                </c:pt>
                <c:pt idx="7011">
                  <c:v>38167</c:v>
                </c:pt>
                <c:pt idx="7012">
                  <c:v>38168</c:v>
                </c:pt>
                <c:pt idx="7013">
                  <c:v>38169</c:v>
                </c:pt>
                <c:pt idx="7014">
                  <c:v>38170</c:v>
                </c:pt>
                <c:pt idx="7015">
                  <c:v>38174</c:v>
                </c:pt>
                <c:pt idx="7016">
                  <c:v>38175</c:v>
                </c:pt>
                <c:pt idx="7017">
                  <c:v>38176</c:v>
                </c:pt>
                <c:pt idx="7018">
                  <c:v>38177</c:v>
                </c:pt>
                <c:pt idx="7019">
                  <c:v>38180</c:v>
                </c:pt>
                <c:pt idx="7020">
                  <c:v>38181</c:v>
                </c:pt>
                <c:pt idx="7021">
                  <c:v>38182</c:v>
                </c:pt>
                <c:pt idx="7022">
                  <c:v>38183</c:v>
                </c:pt>
                <c:pt idx="7023">
                  <c:v>38184</c:v>
                </c:pt>
                <c:pt idx="7024">
                  <c:v>38187</c:v>
                </c:pt>
                <c:pt idx="7025">
                  <c:v>38188</c:v>
                </c:pt>
                <c:pt idx="7026">
                  <c:v>38189</c:v>
                </c:pt>
                <c:pt idx="7027">
                  <c:v>38190</c:v>
                </c:pt>
                <c:pt idx="7028">
                  <c:v>38191</c:v>
                </c:pt>
                <c:pt idx="7029">
                  <c:v>38194</c:v>
                </c:pt>
                <c:pt idx="7030">
                  <c:v>38195</c:v>
                </c:pt>
                <c:pt idx="7031">
                  <c:v>38196</c:v>
                </c:pt>
                <c:pt idx="7032">
                  <c:v>38197</c:v>
                </c:pt>
                <c:pt idx="7033">
                  <c:v>38198</c:v>
                </c:pt>
                <c:pt idx="7034">
                  <c:v>38201</c:v>
                </c:pt>
                <c:pt idx="7035">
                  <c:v>38202</c:v>
                </c:pt>
                <c:pt idx="7036">
                  <c:v>38203</c:v>
                </c:pt>
                <c:pt idx="7037">
                  <c:v>38204</c:v>
                </c:pt>
                <c:pt idx="7038">
                  <c:v>38205</c:v>
                </c:pt>
                <c:pt idx="7039">
                  <c:v>38208</c:v>
                </c:pt>
                <c:pt idx="7040">
                  <c:v>38209</c:v>
                </c:pt>
                <c:pt idx="7041">
                  <c:v>38210</c:v>
                </c:pt>
                <c:pt idx="7042">
                  <c:v>38211</c:v>
                </c:pt>
                <c:pt idx="7043">
                  <c:v>38212</c:v>
                </c:pt>
                <c:pt idx="7044">
                  <c:v>38215</c:v>
                </c:pt>
                <c:pt idx="7045">
                  <c:v>38216</c:v>
                </c:pt>
                <c:pt idx="7046">
                  <c:v>38217</c:v>
                </c:pt>
                <c:pt idx="7047">
                  <c:v>38218</c:v>
                </c:pt>
                <c:pt idx="7048">
                  <c:v>38219</c:v>
                </c:pt>
                <c:pt idx="7049">
                  <c:v>38222</c:v>
                </c:pt>
                <c:pt idx="7050">
                  <c:v>38223</c:v>
                </c:pt>
                <c:pt idx="7051">
                  <c:v>38224</c:v>
                </c:pt>
                <c:pt idx="7052">
                  <c:v>38225</c:v>
                </c:pt>
                <c:pt idx="7053">
                  <c:v>38226</c:v>
                </c:pt>
                <c:pt idx="7054">
                  <c:v>38229</c:v>
                </c:pt>
                <c:pt idx="7055">
                  <c:v>38230</c:v>
                </c:pt>
                <c:pt idx="7056">
                  <c:v>38231</c:v>
                </c:pt>
                <c:pt idx="7057">
                  <c:v>38232</c:v>
                </c:pt>
                <c:pt idx="7058">
                  <c:v>38233</c:v>
                </c:pt>
                <c:pt idx="7059">
                  <c:v>38237</c:v>
                </c:pt>
                <c:pt idx="7060">
                  <c:v>38238</c:v>
                </c:pt>
                <c:pt idx="7061">
                  <c:v>38239</c:v>
                </c:pt>
                <c:pt idx="7062">
                  <c:v>38240</c:v>
                </c:pt>
                <c:pt idx="7063">
                  <c:v>38243</c:v>
                </c:pt>
                <c:pt idx="7064">
                  <c:v>38244</c:v>
                </c:pt>
                <c:pt idx="7065">
                  <c:v>38245</c:v>
                </c:pt>
                <c:pt idx="7066">
                  <c:v>38246</c:v>
                </c:pt>
                <c:pt idx="7067">
                  <c:v>38247</c:v>
                </c:pt>
                <c:pt idx="7068">
                  <c:v>38250</c:v>
                </c:pt>
                <c:pt idx="7069">
                  <c:v>38251</c:v>
                </c:pt>
                <c:pt idx="7070">
                  <c:v>38252</c:v>
                </c:pt>
                <c:pt idx="7071">
                  <c:v>38253</c:v>
                </c:pt>
                <c:pt idx="7072">
                  <c:v>38254</c:v>
                </c:pt>
                <c:pt idx="7073">
                  <c:v>38257</c:v>
                </c:pt>
                <c:pt idx="7074">
                  <c:v>38258</c:v>
                </c:pt>
                <c:pt idx="7075">
                  <c:v>38259</c:v>
                </c:pt>
                <c:pt idx="7076">
                  <c:v>38260</c:v>
                </c:pt>
                <c:pt idx="7077">
                  <c:v>38261</c:v>
                </c:pt>
                <c:pt idx="7078">
                  <c:v>38264</c:v>
                </c:pt>
                <c:pt idx="7079">
                  <c:v>38265</c:v>
                </c:pt>
                <c:pt idx="7080">
                  <c:v>38266</c:v>
                </c:pt>
                <c:pt idx="7081">
                  <c:v>38267</c:v>
                </c:pt>
                <c:pt idx="7082">
                  <c:v>38268</c:v>
                </c:pt>
                <c:pt idx="7083">
                  <c:v>38272</c:v>
                </c:pt>
                <c:pt idx="7084">
                  <c:v>38273</c:v>
                </c:pt>
                <c:pt idx="7085">
                  <c:v>38274</c:v>
                </c:pt>
                <c:pt idx="7086">
                  <c:v>38275</c:v>
                </c:pt>
                <c:pt idx="7087">
                  <c:v>38278</c:v>
                </c:pt>
                <c:pt idx="7088">
                  <c:v>38279</c:v>
                </c:pt>
                <c:pt idx="7089">
                  <c:v>38280</c:v>
                </c:pt>
                <c:pt idx="7090">
                  <c:v>38281</c:v>
                </c:pt>
                <c:pt idx="7091">
                  <c:v>38282</c:v>
                </c:pt>
                <c:pt idx="7092">
                  <c:v>38285</c:v>
                </c:pt>
                <c:pt idx="7093">
                  <c:v>38286</c:v>
                </c:pt>
                <c:pt idx="7094">
                  <c:v>38287</c:v>
                </c:pt>
                <c:pt idx="7095">
                  <c:v>38288</c:v>
                </c:pt>
                <c:pt idx="7096">
                  <c:v>38289</c:v>
                </c:pt>
                <c:pt idx="7097">
                  <c:v>38292</c:v>
                </c:pt>
                <c:pt idx="7098">
                  <c:v>38293</c:v>
                </c:pt>
                <c:pt idx="7099">
                  <c:v>38294</c:v>
                </c:pt>
                <c:pt idx="7100">
                  <c:v>38295</c:v>
                </c:pt>
                <c:pt idx="7101">
                  <c:v>38296</c:v>
                </c:pt>
                <c:pt idx="7102">
                  <c:v>38299</c:v>
                </c:pt>
                <c:pt idx="7103">
                  <c:v>38300</c:v>
                </c:pt>
                <c:pt idx="7104">
                  <c:v>38301</c:v>
                </c:pt>
                <c:pt idx="7105">
                  <c:v>38303</c:v>
                </c:pt>
                <c:pt idx="7106">
                  <c:v>38306</c:v>
                </c:pt>
                <c:pt idx="7107">
                  <c:v>38307</c:v>
                </c:pt>
                <c:pt idx="7108">
                  <c:v>38308</c:v>
                </c:pt>
                <c:pt idx="7109">
                  <c:v>38309</c:v>
                </c:pt>
                <c:pt idx="7110">
                  <c:v>38310</c:v>
                </c:pt>
                <c:pt idx="7111">
                  <c:v>38313</c:v>
                </c:pt>
                <c:pt idx="7112">
                  <c:v>38314</c:v>
                </c:pt>
                <c:pt idx="7113">
                  <c:v>38315</c:v>
                </c:pt>
                <c:pt idx="7114">
                  <c:v>38317</c:v>
                </c:pt>
                <c:pt idx="7115">
                  <c:v>38320</c:v>
                </c:pt>
                <c:pt idx="7116">
                  <c:v>38321</c:v>
                </c:pt>
                <c:pt idx="7117">
                  <c:v>38322</c:v>
                </c:pt>
                <c:pt idx="7118">
                  <c:v>38323</c:v>
                </c:pt>
                <c:pt idx="7119">
                  <c:v>38324</c:v>
                </c:pt>
                <c:pt idx="7120">
                  <c:v>38327</c:v>
                </c:pt>
                <c:pt idx="7121">
                  <c:v>38328</c:v>
                </c:pt>
                <c:pt idx="7122">
                  <c:v>38329</c:v>
                </c:pt>
                <c:pt idx="7123">
                  <c:v>38330</c:v>
                </c:pt>
                <c:pt idx="7124">
                  <c:v>38331</c:v>
                </c:pt>
                <c:pt idx="7125">
                  <c:v>38334</c:v>
                </c:pt>
                <c:pt idx="7126">
                  <c:v>38335</c:v>
                </c:pt>
                <c:pt idx="7127">
                  <c:v>38336</c:v>
                </c:pt>
                <c:pt idx="7128">
                  <c:v>38337</c:v>
                </c:pt>
                <c:pt idx="7129">
                  <c:v>38338</c:v>
                </c:pt>
                <c:pt idx="7130">
                  <c:v>38341</c:v>
                </c:pt>
                <c:pt idx="7131">
                  <c:v>38342</c:v>
                </c:pt>
                <c:pt idx="7132">
                  <c:v>38343</c:v>
                </c:pt>
                <c:pt idx="7133">
                  <c:v>38344</c:v>
                </c:pt>
                <c:pt idx="7134">
                  <c:v>38348</c:v>
                </c:pt>
                <c:pt idx="7135">
                  <c:v>38349</c:v>
                </c:pt>
                <c:pt idx="7136">
                  <c:v>38350</c:v>
                </c:pt>
                <c:pt idx="7137">
                  <c:v>38351</c:v>
                </c:pt>
                <c:pt idx="7138">
                  <c:v>38352</c:v>
                </c:pt>
                <c:pt idx="7139">
                  <c:v>38355</c:v>
                </c:pt>
                <c:pt idx="7140">
                  <c:v>38356</c:v>
                </c:pt>
                <c:pt idx="7141">
                  <c:v>38357</c:v>
                </c:pt>
                <c:pt idx="7142">
                  <c:v>38358</c:v>
                </c:pt>
                <c:pt idx="7143">
                  <c:v>38359</c:v>
                </c:pt>
                <c:pt idx="7144">
                  <c:v>38362</c:v>
                </c:pt>
                <c:pt idx="7145">
                  <c:v>38363</c:v>
                </c:pt>
                <c:pt idx="7146">
                  <c:v>38364</c:v>
                </c:pt>
                <c:pt idx="7147">
                  <c:v>38365</c:v>
                </c:pt>
                <c:pt idx="7148">
                  <c:v>38366</c:v>
                </c:pt>
                <c:pt idx="7149">
                  <c:v>38370</c:v>
                </c:pt>
                <c:pt idx="7150">
                  <c:v>38371</c:v>
                </c:pt>
                <c:pt idx="7151">
                  <c:v>38372</c:v>
                </c:pt>
                <c:pt idx="7152">
                  <c:v>38373</c:v>
                </c:pt>
                <c:pt idx="7153">
                  <c:v>38376</c:v>
                </c:pt>
                <c:pt idx="7154">
                  <c:v>38377</c:v>
                </c:pt>
                <c:pt idx="7155">
                  <c:v>38378</c:v>
                </c:pt>
                <c:pt idx="7156">
                  <c:v>38379</c:v>
                </c:pt>
                <c:pt idx="7157">
                  <c:v>38380</c:v>
                </c:pt>
                <c:pt idx="7158">
                  <c:v>38383</c:v>
                </c:pt>
                <c:pt idx="7159">
                  <c:v>38384</c:v>
                </c:pt>
                <c:pt idx="7160">
                  <c:v>38385</c:v>
                </c:pt>
                <c:pt idx="7161">
                  <c:v>38386</c:v>
                </c:pt>
                <c:pt idx="7162">
                  <c:v>38387</c:v>
                </c:pt>
                <c:pt idx="7163">
                  <c:v>38390</c:v>
                </c:pt>
                <c:pt idx="7164">
                  <c:v>38391</c:v>
                </c:pt>
                <c:pt idx="7165">
                  <c:v>38392</c:v>
                </c:pt>
                <c:pt idx="7166">
                  <c:v>38393</c:v>
                </c:pt>
                <c:pt idx="7167">
                  <c:v>38394</c:v>
                </c:pt>
                <c:pt idx="7168">
                  <c:v>38397</c:v>
                </c:pt>
                <c:pt idx="7169">
                  <c:v>38398</c:v>
                </c:pt>
                <c:pt idx="7170">
                  <c:v>38399</c:v>
                </c:pt>
                <c:pt idx="7171">
                  <c:v>38400</c:v>
                </c:pt>
                <c:pt idx="7172">
                  <c:v>38401</c:v>
                </c:pt>
                <c:pt idx="7173">
                  <c:v>38405</c:v>
                </c:pt>
                <c:pt idx="7174">
                  <c:v>38406</c:v>
                </c:pt>
                <c:pt idx="7175">
                  <c:v>38407</c:v>
                </c:pt>
                <c:pt idx="7176">
                  <c:v>38408</c:v>
                </c:pt>
                <c:pt idx="7177">
                  <c:v>38411</c:v>
                </c:pt>
                <c:pt idx="7178">
                  <c:v>38412</c:v>
                </c:pt>
                <c:pt idx="7179">
                  <c:v>38413</c:v>
                </c:pt>
                <c:pt idx="7180">
                  <c:v>38414</c:v>
                </c:pt>
                <c:pt idx="7181">
                  <c:v>38415</c:v>
                </c:pt>
                <c:pt idx="7182">
                  <c:v>38418</c:v>
                </c:pt>
                <c:pt idx="7183">
                  <c:v>38419</c:v>
                </c:pt>
                <c:pt idx="7184">
                  <c:v>38420</c:v>
                </c:pt>
                <c:pt idx="7185">
                  <c:v>38421</c:v>
                </c:pt>
                <c:pt idx="7186">
                  <c:v>38422</c:v>
                </c:pt>
                <c:pt idx="7187">
                  <c:v>38425</c:v>
                </c:pt>
                <c:pt idx="7188">
                  <c:v>38426</c:v>
                </c:pt>
                <c:pt idx="7189">
                  <c:v>38427</c:v>
                </c:pt>
                <c:pt idx="7190">
                  <c:v>38428</c:v>
                </c:pt>
                <c:pt idx="7191">
                  <c:v>38429</c:v>
                </c:pt>
                <c:pt idx="7192">
                  <c:v>38432</c:v>
                </c:pt>
                <c:pt idx="7193">
                  <c:v>38433</c:v>
                </c:pt>
                <c:pt idx="7194">
                  <c:v>38434</c:v>
                </c:pt>
                <c:pt idx="7195">
                  <c:v>38435</c:v>
                </c:pt>
                <c:pt idx="7196">
                  <c:v>38439</c:v>
                </c:pt>
                <c:pt idx="7197">
                  <c:v>38440</c:v>
                </c:pt>
                <c:pt idx="7198">
                  <c:v>38441</c:v>
                </c:pt>
                <c:pt idx="7199">
                  <c:v>38442</c:v>
                </c:pt>
                <c:pt idx="7200">
                  <c:v>38443</c:v>
                </c:pt>
                <c:pt idx="7201">
                  <c:v>38446</c:v>
                </c:pt>
                <c:pt idx="7202">
                  <c:v>38447</c:v>
                </c:pt>
                <c:pt idx="7203">
                  <c:v>38448</c:v>
                </c:pt>
                <c:pt idx="7204">
                  <c:v>38449</c:v>
                </c:pt>
                <c:pt idx="7205">
                  <c:v>38450</c:v>
                </c:pt>
                <c:pt idx="7206">
                  <c:v>38453</c:v>
                </c:pt>
                <c:pt idx="7207">
                  <c:v>38454</c:v>
                </c:pt>
                <c:pt idx="7208">
                  <c:v>38455</c:v>
                </c:pt>
                <c:pt idx="7209">
                  <c:v>38456</c:v>
                </c:pt>
                <c:pt idx="7210">
                  <c:v>38457</c:v>
                </c:pt>
                <c:pt idx="7211">
                  <c:v>38460</c:v>
                </c:pt>
                <c:pt idx="7212">
                  <c:v>38461</c:v>
                </c:pt>
                <c:pt idx="7213">
                  <c:v>38462</c:v>
                </c:pt>
                <c:pt idx="7214">
                  <c:v>38463</c:v>
                </c:pt>
                <c:pt idx="7215">
                  <c:v>38464</c:v>
                </c:pt>
                <c:pt idx="7216">
                  <c:v>38467</c:v>
                </c:pt>
                <c:pt idx="7217">
                  <c:v>38468</c:v>
                </c:pt>
                <c:pt idx="7218">
                  <c:v>38469</c:v>
                </c:pt>
                <c:pt idx="7219">
                  <c:v>38470</c:v>
                </c:pt>
                <c:pt idx="7220">
                  <c:v>38471</c:v>
                </c:pt>
                <c:pt idx="7221">
                  <c:v>38474</c:v>
                </c:pt>
                <c:pt idx="7222">
                  <c:v>38475</c:v>
                </c:pt>
                <c:pt idx="7223">
                  <c:v>38476</c:v>
                </c:pt>
                <c:pt idx="7224">
                  <c:v>38477</c:v>
                </c:pt>
                <c:pt idx="7225">
                  <c:v>38478</c:v>
                </c:pt>
                <c:pt idx="7226">
                  <c:v>38481</c:v>
                </c:pt>
                <c:pt idx="7227">
                  <c:v>38482</c:v>
                </c:pt>
                <c:pt idx="7228">
                  <c:v>38483</c:v>
                </c:pt>
                <c:pt idx="7229">
                  <c:v>38484</c:v>
                </c:pt>
                <c:pt idx="7230">
                  <c:v>38485</c:v>
                </c:pt>
                <c:pt idx="7231">
                  <c:v>38488</c:v>
                </c:pt>
                <c:pt idx="7232">
                  <c:v>38489</c:v>
                </c:pt>
                <c:pt idx="7233">
                  <c:v>38490</c:v>
                </c:pt>
                <c:pt idx="7234">
                  <c:v>38491</c:v>
                </c:pt>
                <c:pt idx="7235">
                  <c:v>38492</c:v>
                </c:pt>
                <c:pt idx="7236">
                  <c:v>38495</c:v>
                </c:pt>
                <c:pt idx="7237">
                  <c:v>38496</c:v>
                </c:pt>
                <c:pt idx="7238">
                  <c:v>38497</c:v>
                </c:pt>
                <c:pt idx="7239">
                  <c:v>38498</c:v>
                </c:pt>
                <c:pt idx="7240">
                  <c:v>38499</c:v>
                </c:pt>
                <c:pt idx="7241">
                  <c:v>38503</c:v>
                </c:pt>
                <c:pt idx="7242">
                  <c:v>38504</c:v>
                </c:pt>
                <c:pt idx="7243">
                  <c:v>38505</c:v>
                </c:pt>
                <c:pt idx="7244">
                  <c:v>38506</c:v>
                </c:pt>
                <c:pt idx="7245">
                  <c:v>38509</c:v>
                </c:pt>
                <c:pt idx="7246">
                  <c:v>38510</c:v>
                </c:pt>
                <c:pt idx="7247">
                  <c:v>38511</c:v>
                </c:pt>
                <c:pt idx="7248">
                  <c:v>38512</c:v>
                </c:pt>
                <c:pt idx="7249">
                  <c:v>38513</c:v>
                </c:pt>
                <c:pt idx="7250">
                  <c:v>38516</c:v>
                </c:pt>
                <c:pt idx="7251">
                  <c:v>38517</c:v>
                </c:pt>
                <c:pt idx="7252">
                  <c:v>38518</c:v>
                </c:pt>
                <c:pt idx="7253">
                  <c:v>38519</c:v>
                </c:pt>
                <c:pt idx="7254">
                  <c:v>38520</c:v>
                </c:pt>
                <c:pt idx="7255">
                  <c:v>38523</c:v>
                </c:pt>
                <c:pt idx="7256">
                  <c:v>38524</c:v>
                </c:pt>
                <c:pt idx="7257">
                  <c:v>38525</c:v>
                </c:pt>
                <c:pt idx="7258">
                  <c:v>38526</c:v>
                </c:pt>
                <c:pt idx="7259">
                  <c:v>38527</c:v>
                </c:pt>
                <c:pt idx="7260">
                  <c:v>38530</c:v>
                </c:pt>
                <c:pt idx="7261">
                  <c:v>38531</c:v>
                </c:pt>
                <c:pt idx="7262">
                  <c:v>38532</c:v>
                </c:pt>
                <c:pt idx="7263">
                  <c:v>38533</c:v>
                </c:pt>
                <c:pt idx="7264">
                  <c:v>38534</c:v>
                </c:pt>
                <c:pt idx="7265">
                  <c:v>38538</c:v>
                </c:pt>
                <c:pt idx="7266">
                  <c:v>38539</c:v>
                </c:pt>
                <c:pt idx="7267">
                  <c:v>38540</c:v>
                </c:pt>
                <c:pt idx="7268">
                  <c:v>38541</c:v>
                </c:pt>
                <c:pt idx="7269">
                  <c:v>38544</c:v>
                </c:pt>
                <c:pt idx="7270">
                  <c:v>38545</c:v>
                </c:pt>
                <c:pt idx="7271">
                  <c:v>38546</c:v>
                </c:pt>
                <c:pt idx="7272">
                  <c:v>38547</c:v>
                </c:pt>
                <c:pt idx="7273">
                  <c:v>38548</c:v>
                </c:pt>
                <c:pt idx="7274">
                  <c:v>38551</c:v>
                </c:pt>
                <c:pt idx="7275">
                  <c:v>38552</c:v>
                </c:pt>
                <c:pt idx="7276">
                  <c:v>38553</c:v>
                </c:pt>
                <c:pt idx="7277">
                  <c:v>38554</c:v>
                </c:pt>
                <c:pt idx="7278">
                  <c:v>38555</c:v>
                </c:pt>
                <c:pt idx="7279">
                  <c:v>38558</c:v>
                </c:pt>
                <c:pt idx="7280">
                  <c:v>38559</c:v>
                </c:pt>
                <c:pt idx="7281">
                  <c:v>38560</c:v>
                </c:pt>
                <c:pt idx="7282">
                  <c:v>38561</c:v>
                </c:pt>
                <c:pt idx="7283">
                  <c:v>38562</c:v>
                </c:pt>
                <c:pt idx="7284">
                  <c:v>38565</c:v>
                </c:pt>
                <c:pt idx="7285">
                  <c:v>38566</c:v>
                </c:pt>
                <c:pt idx="7286">
                  <c:v>38567</c:v>
                </c:pt>
                <c:pt idx="7287">
                  <c:v>38568</c:v>
                </c:pt>
                <c:pt idx="7288">
                  <c:v>38569</c:v>
                </c:pt>
                <c:pt idx="7289">
                  <c:v>38572</c:v>
                </c:pt>
                <c:pt idx="7290">
                  <c:v>38573</c:v>
                </c:pt>
                <c:pt idx="7291">
                  <c:v>38574</c:v>
                </c:pt>
                <c:pt idx="7292">
                  <c:v>38575</c:v>
                </c:pt>
                <c:pt idx="7293">
                  <c:v>38576</c:v>
                </c:pt>
                <c:pt idx="7294">
                  <c:v>38579</c:v>
                </c:pt>
                <c:pt idx="7295">
                  <c:v>38580</c:v>
                </c:pt>
                <c:pt idx="7296">
                  <c:v>38581</c:v>
                </c:pt>
                <c:pt idx="7297">
                  <c:v>38582</c:v>
                </c:pt>
                <c:pt idx="7298">
                  <c:v>38583</c:v>
                </c:pt>
                <c:pt idx="7299">
                  <c:v>38586</c:v>
                </c:pt>
                <c:pt idx="7300">
                  <c:v>38587</c:v>
                </c:pt>
                <c:pt idx="7301">
                  <c:v>38588</c:v>
                </c:pt>
                <c:pt idx="7302">
                  <c:v>38589</c:v>
                </c:pt>
                <c:pt idx="7303">
                  <c:v>38590</c:v>
                </c:pt>
                <c:pt idx="7304">
                  <c:v>38593</c:v>
                </c:pt>
                <c:pt idx="7305">
                  <c:v>38594</c:v>
                </c:pt>
                <c:pt idx="7306">
                  <c:v>38595</c:v>
                </c:pt>
                <c:pt idx="7307">
                  <c:v>38596</c:v>
                </c:pt>
                <c:pt idx="7308">
                  <c:v>38597</c:v>
                </c:pt>
                <c:pt idx="7309">
                  <c:v>38601</c:v>
                </c:pt>
                <c:pt idx="7310">
                  <c:v>38602</c:v>
                </c:pt>
                <c:pt idx="7311">
                  <c:v>38603</c:v>
                </c:pt>
                <c:pt idx="7312">
                  <c:v>38604</c:v>
                </c:pt>
                <c:pt idx="7313">
                  <c:v>38607</c:v>
                </c:pt>
                <c:pt idx="7314">
                  <c:v>38608</c:v>
                </c:pt>
                <c:pt idx="7315">
                  <c:v>38609</c:v>
                </c:pt>
                <c:pt idx="7316">
                  <c:v>38610</c:v>
                </c:pt>
                <c:pt idx="7317">
                  <c:v>38611</c:v>
                </c:pt>
                <c:pt idx="7318">
                  <c:v>38614</c:v>
                </c:pt>
                <c:pt idx="7319">
                  <c:v>38615</c:v>
                </c:pt>
                <c:pt idx="7320">
                  <c:v>38616</c:v>
                </c:pt>
                <c:pt idx="7321">
                  <c:v>38617</c:v>
                </c:pt>
                <c:pt idx="7322">
                  <c:v>38618</c:v>
                </c:pt>
                <c:pt idx="7323">
                  <c:v>38621</c:v>
                </c:pt>
                <c:pt idx="7324">
                  <c:v>38622</c:v>
                </c:pt>
                <c:pt idx="7325">
                  <c:v>38623</c:v>
                </c:pt>
                <c:pt idx="7326">
                  <c:v>38624</c:v>
                </c:pt>
                <c:pt idx="7327">
                  <c:v>38625</c:v>
                </c:pt>
                <c:pt idx="7328">
                  <c:v>38628</c:v>
                </c:pt>
                <c:pt idx="7329">
                  <c:v>38629</c:v>
                </c:pt>
                <c:pt idx="7330">
                  <c:v>38630</c:v>
                </c:pt>
                <c:pt idx="7331">
                  <c:v>38631</c:v>
                </c:pt>
                <c:pt idx="7332">
                  <c:v>38632</c:v>
                </c:pt>
                <c:pt idx="7333">
                  <c:v>38636</c:v>
                </c:pt>
                <c:pt idx="7334">
                  <c:v>38637</c:v>
                </c:pt>
                <c:pt idx="7335">
                  <c:v>38638</c:v>
                </c:pt>
                <c:pt idx="7336">
                  <c:v>38639</c:v>
                </c:pt>
                <c:pt idx="7337">
                  <c:v>38642</c:v>
                </c:pt>
                <c:pt idx="7338">
                  <c:v>38643</c:v>
                </c:pt>
                <c:pt idx="7339">
                  <c:v>38644</c:v>
                </c:pt>
                <c:pt idx="7340">
                  <c:v>38645</c:v>
                </c:pt>
                <c:pt idx="7341">
                  <c:v>38646</c:v>
                </c:pt>
                <c:pt idx="7342">
                  <c:v>38649</c:v>
                </c:pt>
                <c:pt idx="7343">
                  <c:v>38650</c:v>
                </c:pt>
                <c:pt idx="7344">
                  <c:v>38651</c:v>
                </c:pt>
                <c:pt idx="7345">
                  <c:v>38652</c:v>
                </c:pt>
                <c:pt idx="7346">
                  <c:v>38653</c:v>
                </c:pt>
                <c:pt idx="7347">
                  <c:v>38656</c:v>
                </c:pt>
                <c:pt idx="7348">
                  <c:v>38657</c:v>
                </c:pt>
                <c:pt idx="7349">
                  <c:v>38658</c:v>
                </c:pt>
                <c:pt idx="7350">
                  <c:v>38659</c:v>
                </c:pt>
                <c:pt idx="7351">
                  <c:v>38660</c:v>
                </c:pt>
                <c:pt idx="7352">
                  <c:v>38663</c:v>
                </c:pt>
                <c:pt idx="7353">
                  <c:v>38664</c:v>
                </c:pt>
                <c:pt idx="7354">
                  <c:v>38665</c:v>
                </c:pt>
                <c:pt idx="7355">
                  <c:v>38666</c:v>
                </c:pt>
                <c:pt idx="7356">
                  <c:v>38670</c:v>
                </c:pt>
                <c:pt idx="7357">
                  <c:v>38671</c:v>
                </c:pt>
                <c:pt idx="7358">
                  <c:v>38672</c:v>
                </c:pt>
                <c:pt idx="7359">
                  <c:v>38673</c:v>
                </c:pt>
                <c:pt idx="7360">
                  <c:v>38674</c:v>
                </c:pt>
                <c:pt idx="7361">
                  <c:v>38677</c:v>
                </c:pt>
                <c:pt idx="7362">
                  <c:v>38678</c:v>
                </c:pt>
                <c:pt idx="7363">
                  <c:v>38679</c:v>
                </c:pt>
                <c:pt idx="7364">
                  <c:v>38681</c:v>
                </c:pt>
                <c:pt idx="7365">
                  <c:v>38684</c:v>
                </c:pt>
                <c:pt idx="7366">
                  <c:v>38685</c:v>
                </c:pt>
                <c:pt idx="7367">
                  <c:v>38686</c:v>
                </c:pt>
                <c:pt idx="7368">
                  <c:v>38687</c:v>
                </c:pt>
                <c:pt idx="7369">
                  <c:v>38688</c:v>
                </c:pt>
                <c:pt idx="7370">
                  <c:v>38691</c:v>
                </c:pt>
                <c:pt idx="7371">
                  <c:v>38692</c:v>
                </c:pt>
                <c:pt idx="7372">
                  <c:v>38693</c:v>
                </c:pt>
                <c:pt idx="7373">
                  <c:v>38694</c:v>
                </c:pt>
                <c:pt idx="7374">
                  <c:v>38695</c:v>
                </c:pt>
                <c:pt idx="7375">
                  <c:v>38698</c:v>
                </c:pt>
                <c:pt idx="7376">
                  <c:v>38699</c:v>
                </c:pt>
                <c:pt idx="7377">
                  <c:v>38700</c:v>
                </c:pt>
                <c:pt idx="7378">
                  <c:v>38701</c:v>
                </c:pt>
                <c:pt idx="7379">
                  <c:v>38702</c:v>
                </c:pt>
                <c:pt idx="7380">
                  <c:v>38705</c:v>
                </c:pt>
                <c:pt idx="7381">
                  <c:v>38706</c:v>
                </c:pt>
                <c:pt idx="7382">
                  <c:v>38707</c:v>
                </c:pt>
                <c:pt idx="7383">
                  <c:v>38708</c:v>
                </c:pt>
                <c:pt idx="7384">
                  <c:v>38709</c:v>
                </c:pt>
                <c:pt idx="7385">
                  <c:v>38713</c:v>
                </c:pt>
                <c:pt idx="7386">
                  <c:v>38714</c:v>
                </c:pt>
                <c:pt idx="7387">
                  <c:v>38715</c:v>
                </c:pt>
                <c:pt idx="7388">
                  <c:v>38716</c:v>
                </c:pt>
                <c:pt idx="7389">
                  <c:v>38720</c:v>
                </c:pt>
                <c:pt idx="7390">
                  <c:v>38721</c:v>
                </c:pt>
                <c:pt idx="7391">
                  <c:v>38722</c:v>
                </c:pt>
                <c:pt idx="7392">
                  <c:v>38723</c:v>
                </c:pt>
                <c:pt idx="7393">
                  <c:v>38726</c:v>
                </c:pt>
                <c:pt idx="7394">
                  <c:v>38727</c:v>
                </c:pt>
                <c:pt idx="7395">
                  <c:v>38728</c:v>
                </c:pt>
                <c:pt idx="7396">
                  <c:v>38729</c:v>
                </c:pt>
                <c:pt idx="7397">
                  <c:v>38730</c:v>
                </c:pt>
                <c:pt idx="7398">
                  <c:v>38734</c:v>
                </c:pt>
                <c:pt idx="7399">
                  <c:v>38735</c:v>
                </c:pt>
                <c:pt idx="7400">
                  <c:v>38736</c:v>
                </c:pt>
                <c:pt idx="7401">
                  <c:v>38737</c:v>
                </c:pt>
                <c:pt idx="7402">
                  <c:v>38740</c:v>
                </c:pt>
                <c:pt idx="7403">
                  <c:v>38741</c:v>
                </c:pt>
                <c:pt idx="7404">
                  <c:v>38742</c:v>
                </c:pt>
                <c:pt idx="7405">
                  <c:v>38743</c:v>
                </c:pt>
                <c:pt idx="7406">
                  <c:v>38744</c:v>
                </c:pt>
                <c:pt idx="7407">
                  <c:v>38747</c:v>
                </c:pt>
                <c:pt idx="7408">
                  <c:v>38748</c:v>
                </c:pt>
                <c:pt idx="7409">
                  <c:v>38749</c:v>
                </c:pt>
                <c:pt idx="7410">
                  <c:v>38750</c:v>
                </c:pt>
                <c:pt idx="7411">
                  <c:v>38751</c:v>
                </c:pt>
                <c:pt idx="7412">
                  <c:v>38754</c:v>
                </c:pt>
                <c:pt idx="7413">
                  <c:v>38755</c:v>
                </c:pt>
                <c:pt idx="7414">
                  <c:v>38756</c:v>
                </c:pt>
                <c:pt idx="7415">
                  <c:v>38757</c:v>
                </c:pt>
                <c:pt idx="7416">
                  <c:v>38758</c:v>
                </c:pt>
                <c:pt idx="7417">
                  <c:v>38761</c:v>
                </c:pt>
                <c:pt idx="7418">
                  <c:v>38762</c:v>
                </c:pt>
                <c:pt idx="7419">
                  <c:v>38763</c:v>
                </c:pt>
                <c:pt idx="7420">
                  <c:v>38764</c:v>
                </c:pt>
                <c:pt idx="7421">
                  <c:v>38765</c:v>
                </c:pt>
                <c:pt idx="7422">
                  <c:v>38769</c:v>
                </c:pt>
                <c:pt idx="7423">
                  <c:v>38770</c:v>
                </c:pt>
                <c:pt idx="7424">
                  <c:v>38771</c:v>
                </c:pt>
                <c:pt idx="7425">
                  <c:v>38772</c:v>
                </c:pt>
                <c:pt idx="7426">
                  <c:v>38775</c:v>
                </c:pt>
                <c:pt idx="7427">
                  <c:v>38776</c:v>
                </c:pt>
                <c:pt idx="7428">
                  <c:v>38777</c:v>
                </c:pt>
                <c:pt idx="7429">
                  <c:v>38778</c:v>
                </c:pt>
                <c:pt idx="7430">
                  <c:v>38779</c:v>
                </c:pt>
                <c:pt idx="7431">
                  <c:v>38782</c:v>
                </c:pt>
                <c:pt idx="7432">
                  <c:v>38783</c:v>
                </c:pt>
                <c:pt idx="7433">
                  <c:v>38784</c:v>
                </c:pt>
                <c:pt idx="7434">
                  <c:v>38785</c:v>
                </c:pt>
                <c:pt idx="7435">
                  <c:v>38786</c:v>
                </c:pt>
                <c:pt idx="7436">
                  <c:v>38789</c:v>
                </c:pt>
                <c:pt idx="7437">
                  <c:v>38790</c:v>
                </c:pt>
                <c:pt idx="7438">
                  <c:v>38791</c:v>
                </c:pt>
                <c:pt idx="7439">
                  <c:v>38792</c:v>
                </c:pt>
                <c:pt idx="7440">
                  <c:v>38793</c:v>
                </c:pt>
                <c:pt idx="7441">
                  <c:v>38796</c:v>
                </c:pt>
                <c:pt idx="7442">
                  <c:v>38797</c:v>
                </c:pt>
                <c:pt idx="7443">
                  <c:v>38798</c:v>
                </c:pt>
                <c:pt idx="7444">
                  <c:v>38799</c:v>
                </c:pt>
                <c:pt idx="7445">
                  <c:v>38800</c:v>
                </c:pt>
                <c:pt idx="7446">
                  <c:v>38803</c:v>
                </c:pt>
                <c:pt idx="7447">
                  <c:v>38804</c:v>
                </c:pt>
                <c:pt idx="7448">
                  <c:v>38805</c:v>
                </c:pt>
                <c:pt idx="7449">
                  <c:v>38806</c:v>
                </c:pt>
                <c:pt idx="7450">
                  <c:v>38807</c:v>
                </c:pt>
                <c:pt idx="7451">
                  <c:v>38810</c:v>
                </c:pt>
                <c:pt idx="7452">
                  <c:v>38811</c:v>
                </c:pt>
                <c:pt idx="7453">
                  <c:v>38812</c:v>
                </c:pt>
                <c:pt idx="7454">
                  <c:v>38813</c:v>
                </c:pt>
                <c:pt idx="7455">
                  <c:v>38814</c:v>
                </c:pt>
                <c:pt idx="7456">
                  <c:v>38817</c:v>
                </c:pt>
                <c:pt idx="7457">
                  <c:v>38818</c:v>
                </c:pt>
                <c:pt idx="7458">
                  <c:v>38819</c:v>
                </c:pt>
                <c:pt idx="7459">
                  <c:v>38820</c:v>
                </c:pt>
                <c:pt idx="7460">
                  <c:v>38824</c:v>
                </c:pt>
                <c:pt idx="7461">
                  <c:v>38825</c:v>
                </c:pt>
                <c:pt idx="7462">
                  <c:v>38826</c:v>
                </c:pt>
                <c:pt idx="7463">
                  <c:v>38827</c:v>
                </c:pt>
                <c:pt idx="7464">
                  <c:v>38828</c:v>
                </c:pt>
                <c:pt idx="7465">
                  <c:v>38831</c:v>
                </c:pt>
                <c:pt idx="7466">
                  <c:v>38832</c:v>
                </c:pt>
                <c:pt idx="7467">
                  <c:v>38833</c:v>
                </c:pt>
                <c:pt idx="7468">
                  <c:v>38834</c:v>
                </c:pt>
                <c:pt idx="7469">
                  <c:v>38835</c:v>
                </c:pt>
                <c:pt idx="7470">
                  <c:v>38838</c:v>
                </c:pt>
                <c:pt idx="7471">
                  <c:v>38839</c:v>
                </c:pt>
                <c:pt idx="7472">
                  <c:v>38840</c:v>
                </c:pt>
                <c:pt idx="7473">
                  <c:v>38841</c:v>
                </c:pt>
                <c:pt idx="7474">
                  <c:v>38842</c:v>
                </c:pt>
                <c:pt idx="7475">
                  <c:v>38845</c:v>
                </c:pt>
                <c:pt idx="7476">
                  <c:v>38846</c:v>
                </c:pt>
                <c:pt idx="7477">
                  <c:v>38847</c:v>
                </c:pt>
                <c:pt idx="7478">
                  <c:v>38848</c:v>
                </c:pt>
                <c:pt idx="7479">
                  <c:v>38849</c:v>
                </c:pt>
                <c:pt idx="7480">
                  <c:v>38852</c:v>
                </c:pt>
                <c:pt idx="7481">
                  <c:v>38853</c:v>
                </c:pt>
                <c:pt idx="7482">
                  <c:v>38854</c:v>
                </c:pt>
                <c:pt idx="7483">
                  <c:v>38855</c:v>
                </c:pt>
                <c:pt idx="7484">
                  <c:v>38856</c:v>
                </c:pt>
                <c:pt idx="7485">
                  <c:v>38859</c:v>
                </c:pt>
                <c:pt idx="7486">
                  <c:v>38860</c:v>
                </c:pt>
                <c:pt idx="7487">
                  <c:v>38861</c:v>
                </c:pt>
                <c:pt idx="7488">
                  <c:v>38862</c:v>
                </c:pt>
                <c:pt idx="7489">
                  <c:v>38863</c:v>
                </c:pt>
                <c:pt idx="7490">
                  <c:v>38867</c:v>
                </c:pt>
                <c:pt idx="7491">
                  <c:v>38868</c:v>
                </c:pt>
                <c:pt idx="7492">
                  <c:v>38869</c:v>
                </c:pt>
                <c:pt idx="7493">
                  <c:v>38870</c:v>
                </c:pt>
                <c:pt idx="7494">
                  <c:v>38873</c:v>
                </c:pt>
                <c:pt idx="7495">
                  <c:v>38874</c:v>
                </c:pt>
                <c:pt idx="7496">
                  <c:v>38875</c:v>
                </c:pt>
                <c:pt idx="7497">
                  <c:v>38876</c:v>
                </c:pt>
                <c:pt idx="7498">
                  <c:v>38877</c:v>
                </c:pt>
                <c:pt idx="7499">
                  <c:v>38880</c:v>
                </c:pt>
                <c:pt idx="7500">
                  <c:v>38881</c:v>
                </c:pt>
                <c:pt idx="7501">
                  <c:v>38882</c:v>
                </c:pt>
                <c:pt idx="7502">
                  <c:v>38883</c:v>
                </c:pt>
                <c:pt idx="7503">
                  <c:v>38884</c:v>
                </c:pt>
                <c:pt idx="7504">
                  <c:v>38887</c:v>
                </c:pt>
                <c:pt idx="7505">
                  <c:v>38888</c:v>
                </c:pt>
                <c:pt idx="7506">
                  <c:v>38889</c:v>
                </c:pt>
                <c:pt idx="7507">
                  <c:v>38890</c:v>
                </c:pt>
                <c:pt idx="7508">
                  <c:v>38891</c:v>
                </c:pt>
                <c:pt idx="7509">
                  <c:v>38894</c:v>
                </c:pt>
                <c:pt idx="7510">
                  <c:v>38895</c:v>
                </c:pt>
                <c:pt idx="7511">
                  <c:v>38896</c:v>
                </c:pt>
                <c:pt idx="7512">
                  <c:v>38897</c:v>
                </c:pt>
                <c:pt idx="7513">
                  <c:v>38898</c:v>
                </c:pt>
                <c:pt idx="7514">
                  <c:v>38901</c:v>
                </c:pt>
                <c:pt idx="7515">
                  <c:v>38903</c:v>
                </c:pt>
                <c:pt idx="7516">
                  <c:v>38904</c:v>
                </c:pt>
                <c:pt idx="7517">
                  <c:v>38905</c:v>
                </c:pt>
                <c:pt idx="7518">
                  <c:v>38908</c:v>
                </c:pt>
                <c:pt idx="7519">
                  <c:v>38909</c:v>
                </c:pt>
                <c:pt idx="7520">
                  <c:v>38910</c:v>
                </c:pt>
                <c:pt idx="7521">
                  <c:v>38911</c:v>
                </c:pt>
                <c:pt idx="7522">
                  <c:v>38912</c:v>
                </c:pt>
                <c:pt idx="7523">
                  <c:v>38915</c:v>
                </c:pt>
                <c:pt idx="7524">
                  <c:v>38916</c:v>
                </c:pt>
                <c:pt idx="7525">
                  <c:v>38917</c:v>
                </c:pt>
                <c:pt idx="7526">
                  <c:v>38918</c:v>
                </c:pt>
                <c:pt idx="7527">
                  <c:v>38919</c:v>
                </c:pt>
                <c:pt idx="7528">
                  <c:v>38922</c:v>
                </c:pt>
                <c:pt idx="7529">
                  <c:v>38923</c:v>
                </c:pt>
                <c:pt idx="7530">
                  <c:v>38924</c:v>
                </c:pt>
                <c:pt idx="7531">
                  <c:v>38925</c:v>
                </c:pt>
                <c:pt idx="7532">
                  <c:v>38926</c:v>
                </c:pt>
                <c:pt idx="7533">
                  <c:v>38929</c:v>
                </c:pt>
                <c:pt idx="7534">
                  <c:v>38930</c:v>
                </c:pt>
                <c:pt idx="7535">
                  <c:v>38931</c:v>
                </c:pt>
                <c:pt idx="7536">
                  <c:v>38932</c:v>
                </c:pt>
                <c:pt idx="7537">
                  <c:v>38933</c:v>
                </c:pt>
                <c:pt idx="7538">
                  <c:v>38936</c:v>
                </c:pt>
                <c:pt idx="7539">
                  <c:v>38937</c:v>
                </c:pt>
                <c:pt idx="7540">
                  <c:v>38938</c:v>
                </c:pt>
                <c:pt idx="7541">
                  <c:v>38939</c:v>
                </c:pt>
                <c:pt idx="7542">
                  <c:v>38940</c:v>
                </c:pt>
                <c:pt idx="7543">
                  <c:v>38943</c:v>
                </c:pt>
                <c:pt idx="7544">
                  <c:v>38944</c:v>
                </c:pt>
                <c:pt idx="7545">
                  <c:v>38945</c:v>
                </c:pt>
                <c:pt idx="7546">
                  <c:v>38946</c:v>
                </c:pt>
                <c:pt idx="7547">
                  <c:v>38947</c:v>
                </c:pt>
                <c:pt idx="7548">
                  <c:v>38950</c:v>
                </c:pt>
                <c:pt idx="7549">
                  <c:v>38951</c:v>
                </c:pt>
                <c:pt idx="7550">
                  <c:v>38952</c:v>
                </c:pt>
                <c:pt idx="7551">
                  <c:v>38953</c:v>
                </c:pt>
                <c:pt idx="7552">
                  <c:v>38954</c:v>
                </c:pt>
                <c:pt idx="7553">
                  <c:v>38957</c:v>
                </c:pt>
                <c:pt idx="7554">
                  <c:v>38958</c:v>
                </c:pt>
                <c:pt idx="7555">
                  <c:v>38959</c:v>
                </c:pt>
                <c:pt idx="7556">
                  <c:v>38960</c:v>
                </c:pt>
                <c:pt idx="7557">
                  <c:v>38961</c:v>
                </c:pt>
                <c:pt idx="7558">
                  <c:v>38965</c:v>
                </c:pt>
                <c:pt idx="7559">
                  <c:v>38966</c:v>
                </c:pt>
                <c:pt idx="7560">
                  <c:v>38967</c:v>
                </c:pt>
                <c:pt idx="7561">
                  <c:v>38968</c:v>
                </c:pt>
                <c:pt idx="7562">
                  <c:v>38971</c:v>
                </c:pt>
                <c:pt idx="7563">
                  <c:v>38972</c:v>
                </c:pt>
                <c:pt idx="7564">
                  <c:v>38973</c:v>
                </c:pt>
                <c:pt idx="7565">
                  <c:v>38974</c:v>
                </c:pt>
                <c:pt idx="7566">
                  <c:v>38975</c:v>
                </c:pt>
                <c:pt idx="7567">
                  <c:v>38978</c:v>
                </c:pt>
                <c:pt idx="7568">
                  <c:v>38979</c:v>
                </c:pt>
                <c:pt idx="7569">
                  <c:v>38980</c:v>
                </c:pt>
                <c:pt idx="7570">
                  <c:v>38981</c:v>
                </c:pt>
                <c:pt idx="7571">
                  <c:v>38982</c:v>
                </c:pt>
                <c:pt idx="7572">
                  <c:v>38985</c:v>
                </c:pt>
                <c:pt idx="7573">
                  <c:v>38986</c:v>
                </c:pt>
                <c:pt idx="7574">
                  <c:v>38987</c:v>
                </c:pt>
                <c:pt idx="7575">
                  <c:v>38988</c:v>
                </c:pt>
                <c:pt idx="7576">
                  <c:v>38989</c:v>
                </c:pt>
                <c:pt idx="7577">
                  <c:v>38992</c:v>
                </c:pt>
                <c:pt idx="7578">
                  <c:v>38993</c:v>
                </c:pt>
                <c:pt idx="7579">
                  <c:v>38994</c:v>
                </c:pt>
                <c:pt idx="7580">
                  <c:v>38995</c:v>
                </c:pt>
                <c:pt idx="7581">
                  <c:v>38996</c:v>
                </c:pt>
                <c:pt idx="7582">
                  <c:v>39000</c:v>
                </c:pt>
                <c:pt idx="7583">
                  <c:v>39001</c:v>
                </c:pt>
                <c:pt idx="7584">
                  <c:v>39002</c:v>
                </c:pt>
                <c:pt idx="7585">
                  <c:v>39003</c:v>
                </c:pt>
                <c:pt idx="7586">
                  <c:v>39006</c:v>
                </c:pt>
                <c:pt idx="7587">
                  <c:v>39007</c:v>
                </c:pt>
                <c:pt idx="7588">
                  <c:v>39008</c:v>
                </c:pt>
                <c:pt idx="7589">
                  <c:v>39009</c:v>
                </c:pt>
                <c:pt idx="7590">
                  <c:v>39010</c:v>
                </c:pt>
                <c:pt idx="7591">
                  <c:v>39013</c:v>
                </c:pt>
                <c:pt idx="7592">
                  <c:v>39014</c:v>
                </c:pt>
                <c:pt idx="7593">
                  <c:v>39015</c:v>
                </c:pt>
                <c:pt idx="7594">
                  <c:v>39016</c:v>
                </c:pt>
                <c:pt idx="7595">
                  <c:v>39017</c:v>
                </c:pt>
                <c:pt idx="7596">
                  <c:v>39020</c:v>
                </c:pt>
                <c:pt idx="7597">
                  <c:v>39021</c:v>
                </c:pt>
                <c:pt idx="7598">
                  <c:v>39022</c:v>
                </c:pt>
                <c:pt idx="7599">
                  <c:v>39023</c:v>
                </c:pt>
                <c:pt idx="7600">
                  <c:v>39024</c:v>
                </c:pt>
                <c:pt idx="7601">
                  <c:v>39027</c:v>
                </c:pt>
                <c:pt idx="7602">
                  <c:v>39028</c:v>
                </c:pt>
                <c:pt idx="7603">
                  <c:v>39029</c:v>
                </c:pt>
                <c:pt idx="7604">
                  <c:v>39030</c:v>
                </c:pt>
                <c:pt idx="7605">
                  <c:v>39031</c:v>
                </c:pt>
                <c:pt idx="7606">
                  <c:v>39034</c:v>
                </c:pt>
                <c:pt idx="7607">
                  <c:v>39035</c:v>
                </c:pt>
                <c:pt idx="7608">
                  <c:v>39036</c:v>
                </c:pt>
                <c:pt idx="7609">
                  <c:v>39037</c:v>
                </c:pt>
                <c:pt idx="7610">
                  <c:v>39038</c:v>
                </c:pt>
                <c:pt idx="7611">
                  <c:v>39041</c:v>
                </c:pt>
                <c:pt idx="7612">
                  <c:v>39042</c:v>
                </c:pt>
                <c:pt idx="7613">
                  <c:v>39043</c:v>
                </c:pt>
                <c:pt idx="7614">
                  <c:v>39045</c:v>
                </c:pt>
                <c:pt idx="7615">
                  <c:v>39048</c:v>
                </c:pt>
                <c:pt idx="7616">
                  <c:v>39049</c:v>
                </c:pt>
                <c:pt idx="7617">
                  <c:v>39050</c:v>
                </c:pt>
                <c:pt idx="7618">
                  <c:v>39051</c:v>
                </c:pt>
                <c:pt idx="7619">
                  <c:v>39052</c:v>
                </c:pt>
                <c:pt idx="7620">
                  <c:v>39055</c:v>
                </c:pt>
                <c:pt idx="7621">
                  <c:v>39056</c:v>
                </c:pt>
                <c:pt idx="7622">
                  <c:v>39057</c:v>
                </c:pt>
                <c:pt idx="7623">
                  <c:v>39058</c:v>
                </c:pt>
                <c:pt idx="7624">
                  <c:v>39059</c:v>
                </c:pt>
                <c:pt idx="7625">
                  <c:v>39062</c:v>
                </c:pt>
                <c:pt idx="7626">
                  <c:v>39063</c:v>
                </c:pt>
                <c:pt idx="7627">
                  <c:v>39064</c:v>
                </c:pt>
                <c:pt idx="7628">
                  <c:v>39065</c:v>
                </c:pt>
                <c:pt idx="7629">
                  <c:v>39066</c:v>
                </c:pt>
                <c:pt idx="7630">
                  <c:v>39069</c:v>
                </c:pt>
                <c:pt idx="7631">
                  <c:v>39070</c:v>
                </c:pt>
                <c:pt idx="7632">
                  <c:v>39071</c:v>
                </c:pt>
                <c:pt idx="7633">
                  <c:v>39072</c:v>
                </c:pt>
                <c:pt idx="7634">
                  <c:v>39073</c:v>
                </c:pt>
                <c:pt idx="7635">
                  <c:v>39077</c:v>
                </c:pt>
                <c:pt idx="7636">
                  <c:v>39078</c:v>
                </c:pt>
                <c:pt idx="7637">
                  <c:v>39079</c:v>
                </c:pt>
                <c:pt idx="7638">
                  <c:v>39080</c:v>
                </c:pt>
                <c:pt idx="7639">
                  <c:v>39084</c:v>
                </c:pt>
                <c:pt idx="7640">
                  <c:v>39085</c:v>
                </c:pt>
                <c:pt idx="7641">
                  <c:v>39086</c:v>
                </c:pt>
                <c:pt idx="7642">
                  <c:v>39087</c:v>
                </c:pt>
                <c:pt idx="7643">
                  <c:v>39090</c:v>
                </c:pt>
                <c:pt idx="7644">
                  <c:v>39091</c:v>
                </c:pt>
                <c:pt idx="7645">
                  <c:v>39092</c:v>
                </c:pt>
                <c:pt idx="7646">
                  <c:v>39093</c:v>
                </c:pt>
                <c:pt idx="7647">
                  <c:v>39094</c:v>
                </c:pt>
                <c:pt idx="7648">
                  <c:v>39098</c:v>
                </c:pt>
                <c:pt idx="7649">
                  <c:v>39099</c:v>
                </c:pt>
                <c:pt idx="7650">
                  <c:v>39100</c:v>
                </c:pt>
                <c:pt idx="7651">
                  <c:v>39101</c:v>
                </c:pt>
                <c:pt idx="7652">
                  <c:v>39104</c:v>
                </c:pt>
                <c:pt idx="7653">
                  <c:v>39105</c:v>
                </c:pt>
                <c:pt idx="7654">
                  <c:v>39106</c:v>
                </c:pt>
                <c:pt idx="7655">
                  <c:v>39107</c:v>
                </c:pt>
                <c:pt idx="7656">
                  <c:v>39108</c:v>
                </c:pt>
                <c:pt idx="7657">
                  <c:v>39111</c:v>
                </c:pt>
                <c:pt idx="7658">
                  <c:v>39112</c:v>
                </c:pt>
                <c:pt idx="7659">
                  <c:v>39113</c:v>
                </c:pt>
                <c:pt idx="7660">
                  <c:v>39114</c:v>
                </c:pt>
                <c:pt idx="7661">
                  <c:v>39115</c:v>
                </c:pt>
                <c:pt idx="7662">
                  <c:v>39118</c:v>
                </c:pt>
                <c:pt idx="7663">
                  <c:v>39119</c:v>
                </c:pt>
                <c:pt idx="7664">
                  <c:v>39120</c:v>
                </c:pt>
                <c:pt idx="7665">
                  <c:v>39121</c:v>
                </c:pt>
                <c:pt idx="7666">
                  <c:v>39122</c:v>
                </c:pt>
                <c:pt idx="7667">
                  <c:v>39125</c:v>
                </c:pt>
                <c:pt idx="7668">
                  <c:v>39126</c:v>
                </c:pt>
                <c:pt idx="7669">
                  <c:v>39127</c:v>
                </c:pt>
                <c:pt idx="7670">
                  <c:v>39128</c:v>
                </c:pt>
                <c:pt idx="7671">
                  <c:v>39129</c:v>
                </c:pt>
                <c:pt idx="7672">
                  <c:v>39133</c:v>
                </c:pt>
                <c:pt idx="7673">
                  <c:v>39134</c:v>
                </c:pt>
                <c:pt idx="7674">
                  <c:v>39135</c:v>
                </c:pt>
                <c:pt idx="7675">
                  <c:v>39136</c:v>
                </c:pt>
                <c:pt idx="7676">
                  <c:v>39139</c:v>
                </c:pt>
                <c:pt idx="7677">
                  <c:v>39140</c:v>
                </c:pt>
                <c:pt idx="7678">
                  <c:v>39141</c:v>
                </c:pt>
                <c:pt idx="7679">
                  <c:v>39142</c:v>
                </c:pt>
                <c:pt idx="7680">
                  <c:v>39143</c:v>
                </c:pt>
                <c:pt idx="7681">
                  <c:v>39146</c:v>
                </c:pt>
                <c:pt idx="7682">
                  <c:v>39147</c:v>
                </c:pt>
                <c:pt idx="7683">
                  <c:v>39148</c:v>
                </c:pt>
                <c:pt idx="7684">
                  <c:v>39149</c:v>
                </c:pt>
                <c:pt idx="7685">
                  <c:v>39150</c:v>
                </c:pt>
                <c:pt idx="7686">
                  <c:v>39153</c:v>
                </c:pt>
                <c:pt idx="7687">
                  <c:v>39154</c:v>
                </c:pt>
                <c:pt idx="7688">
                  <c:v>39155</c:v>
                </c:pt>
                <c:pt idx="7689">
                  <c:v>39156</c:v>
                </c:pt>
                <c:pt idx="7690">
                  <c:v>39157</c:v>
                </c:pt>
                <c:pt idx="7691">
                  <c:v>39160</c:v>
                </c:pt>
                <c:pt idx="7692">
                  <c:v>39161</c:v>
                </c:pt>
                <c:pt idx="7693">
                  <c:v>39162</c:v>
                </c:pt>
                <c:pt idx="7694">
                  <c:v>39163</c:v>
                </c:pt>
                <c:pt idx="7695">
                  <c:v>39164</c:v>
                </c:pt>
                <c:pt idx="7696">
                  <c:v>39167</c:v>
                </c:pt>
                <c:pt idx="7697">
                  <c:v>39168</c:v>
                </c:pt>
                <c:pt idx="7698">
                  <c:v>39169</c:v>
                </c:pt>
                <c:pt idx="7699">
                  <c:v>39170</c:v>
                </c:pt>
                <c:pt idx="7700">
                  <c:v>39171</c:v>
                </c:pt>
                <c:pt idx="7701">
                  <c:v>39174</c:v>
                </c:pt>
                <c:pt idx="7702">
                  <c:v>39175</c:v>
                </c:pt>
                <c:pt idx="7703">
                  <c:v>39176</c:v>
                </c:pt>
                <c:pt idx="7704">
                  <c:v>39177</c:v>
                </c:pt>
                <c:pt idx="7705">
                  <c:v>39178</c:v>
                </c:pt>
                <c:pt idx="7706">
                  <c:v>39181</c:v>
                </c:pt>
                <c:pt idx="7707">
                  <c:v>39182</c:v>
                </c:pt>
                <c:pt idx="7708">
                  <c:v>39183</c:v>
                </c:pt>
                <c:pt idx="7709">
                  <c:v>39184</c:v>
                </c:pt>
                <c:pt idx="7710">
                  <c:v>39185</c:v>
                </c:pt>
                <c:pt idx="7711">
                  <c:v>39188</c:v>
                </c:pt>
                <c:pt idx="7712">
                  <c:v>39189</c:v>
                </c:pt>
                <c:pt idx="7713">
                  <c:v>39190</c:v>
                </c:pt>
                <c:pt idx="7714">
                  <c:v>39191</c:v>
                </c:pt>
                <c:pt idx="7715">
                  <c:v>39192</c:v>
                </c:pt>
                <c:pt idx="7716">
                  <c:v>39195</c:v>
                </c:pt>
                <c:pt idx="7717">
                  <c:v>39196</c:v>
                </c:pt>
                <c:pt idx="7718">
                  <c:v>39197</c:v>
                </c:pt>
                <c:pt idx="7719">
                  <c:v>39198</c:v>
                </c:pt>
                <c:pt idx="7720">
                  <c:v>39199</c:v>
                </c:pt>
                <c:pt idx="7721">
                  <c:v>39202</c:v>
                </c:pt>
                <c:pt idx="7722">
                  <c:v>39203</c:v>
                </c:pt>
                <c:pt idx="7723">
                  <c:v>39204</c:v>
                </c:pt>
                <c:pt idx="7724">
                  <c:v>39205</c:v>
                </c:pt>
                <c:pt idx="7725">
                  <c:v>39206</c:v>
                </c:pt>
                <c:pt idx="7726">
                  <c:v>39209</c:v>
                </c:pt>
                <c:pt idx="7727">
                  <c:v>39210</c:v>
                </c:pt>
                <c:pt idx="7728">
                  <c:v>39211</c:v>
                </c:pt>
                <c:pt idx="7729">
                  <c:v>39212</c:v>
                </c:pt>
                <c:pt idx="7730">
                  <c:v>39213</c:v>
                </c:pt>
                <c:pt idx="7731">
                  <c:v>39216</c:v>
                </c:pt>
                <c:pt idx="7732">
                  <c:v>39217</c:v>
                </c:pt>
                <c:pt idx="7733">
                  <c:v>39218</c:v>
                </c:pt>
                <c:pt idx="7734">
                  <c:v>39219</c:v>
                </c:pt>
                <c:pt idx="7735">
                  <c:v>39220</c:v>
                </c:pt>
                <c:pt idx="7736">
                  <c:v>39223</c:v>
                </c:pt>
                <c:pt idx="7737">
                  <c:v>39224</c:v>
                </c:pt>
                <c:pt idx="7738">
                  <c:v>39225</c:v>
                </c:pt>
                <c:pt idx="7739">
                  <c:v>39226</c:v>
                </c:pt>
                <c:pt idx="7740">
                  <c:v>39227</c:v>
                </c:pt>
                <c:pt idx="7741">
                  <c:v>39231</c:v>
                </c:pt>
                <c:pt idx="7742">
                  <c:v>39232</c:v>
                </c:pt>
                <c:pt idx="7743">
                  <c:v>39233</c:v>
                </c:pt>
                <c:pt idx="7744">
                  <c:v>39234</c:v>
                </c:pt>
                <c:pt idx="7745">
                  <c:v>39237</c:v>
                </c:pt>
                <c:pt idx="7746">
                  <c:v>39238</c:v>
                </c:pt>
                <c:pt idx="7747">
                  <c:v>39239</c:v>
                </c:pt>
                <c:pt idx="7748">
                  <c:v>39240</c:v>
                </c:pt>
                <c:pt idx="7749">
                  <c:v>39241</c:v>
                </c:pt>
                <c:pt idx="7750">
                  <c:v>39244</c:v>
                </c:pt>
                <c:pt idx="7751">
                  <c:v>39245</c:v>
                </c:pt>
                <c:pt idx="7752">
                  <c:v>39246</c:v>
                </c:pt>
                <c:pt idx="7753">
                  <c:v>39247</c:v>
                </c:pt>
                <c:pt idx="7754">
                  <c:v>39248</c:v>
                </c:pt>
                <c:pt idx="7755">
                  <c:v>39251</c:v>
                </c:pt>
                <c:pt idx="7756">
                  <c:v>39252</c:v>
                </c:pt>
                <c:pt idx="7757">
                  <c:v>39253</c:v>
                </c:pt>
                <c:pt idx="7758">
                  <c:v>39254</c:v>
                </c:pt>
                <c:pt idx="7759">
                  <c:v>39255</c:v>
                </c:pt>
                <c:pt idx="7760">
                  <c:v>39258</c:v>
                </c:pt>
                <c:pt idx="7761">
                  <c:v>39259</c:v>
                </c:pt>
                <c:pt idx="7762">
                  <c:v>39260</c:v>
                </c:pt>
                <c:pt idx="7763">
                  <c:v>39261</c:v>
                </c:pt>
                <c:pt idx="7764">
                  <c:v>39262</c:v>
                </c:pt>
                <c:pt idx="7765">
                  <c:v>39265</c:v>
                </c:pt>
                <c:pt idx="7766">
                  <c:v>39266</c:v>
                </c:pt>
                <c:pt idx="7767">
                  <c:v>39268</c:v>
                </c:pt>
                <c:pt idx="7768">
                  <c:v>39269</c:v>
                </c:pt>
                <c:pt idx="7769">
                  <c:v>39272</c:v>
                </c:pt>
                <c:pt idx="7770">
                  <c:v>39273</c:v>
                </c:pt>
                <c:pt idx="7771">
                  <c:v>39274</c:v>
                </c:pt>
                <c:pt idx="7772">
                  <c:v>39275</c:v>
                </c:pt>
                <c:pt idx="7773">
                  <c:v>39276</c:v>
                </c:pt>
                <c:pt idx="7774">
                  <c:v>39279</c:v>
                </c:pt>
                <c:pt idx="7775">
                  <c:v>39280</c:v>
                </c:pt>
                <c:pt idx="7776">
                  <c:v>39281</c:v>
                </c:pt>
                <c:pt idx="7777">
                  <c:v>39282</c:v>
                </c:pt>
                <c:pt idx="7778">
                  <c:v>39283</c:v>
                </c:pt>
                <c:pt idx="7779">
                  <c:v>39286</c:v>
                </c:pt>
                <c:pt idx="7780">
                  <c:v>39287</c:v>
                </c:pt>
                <c:pt idx="7781">
                  <c:v>39288</c:v>
                </c:pt>
                <c:pt idx="7782">
                  <c:v>39289</c:v>
                </c:pt>
                <c:pt idx="7783">
                  <c:v>39290</c:v>
                </c:pt>
                <c:pt idx="7784">
                  <c:v>39293</c:v>
                </c:pt>
                <c:pt idx="7785">
                  <c:v>39294</c:v>
                </c:pt>
                <c:pt idx="7786">
                  <c:v>39295</c:v>
                </c:pt>
                <c:pt idx="7787">
                  <c:v>39296</c:v>
                </c:pt>
                <c:pt idx="7788">
                  <c:v>39297</c:v>
                </c:pt>
                <c:pt idx="7789">
                  <c:v>39300</c:v>
                </c:pt>
                <c:pt idx="7790">
                  <c:v>39301</c:v>
                </c:pt>
                <c:pt idx="7791">
                  <c:v>39302</c:v>
                </c:pt>
                <c:pt idx="7792">
                  <c:v>39303</c:v>
                </c:pt>
                <c:pt idx="7793">
                  <c:v>39304</c:v>
                </c:pt>
                <c:pt idx="7794">
                  <c:v>39307</c:v>
                </c:pt>
                <c:pt idx="7795">
                  <c:v>39308</c:v>
                </c:pt>
                <c:pt idx="7796">
                  <c:v>39309</c:v>
                </c:pt>
                <c:pt idx="7797">
                  <c:v>39310</c:v>
                </c:pt>
                <c:pt idx="7798">
                  <c:v>39311</c:v>
                </c:pt>
                <c:pt idx="7799">
                  <c:v>39314</c:v>
                </c:pt>
                <c:pt idx="7800">
                  <c:v>39315</c:v>
                </c:pt>
                <c:pt idx="7801">
                  <c:v>39316</c:v>
                </c:pt>
                <c:pt idx="7802">
                  <c:v>39317</c:v>
                </c:pt>
                <c:pt idx="7803">
                  <c:v>39318</c:v>
                </c:pt>
                <c:pt idx="7804">
                  <c:v>39321</c:v>
                </c:pt>
                <c:pt idx="7805">
                  <c:v>39322</c:v>
                </c:pt>
                <c:pt idx="7806">
                  <c:v>39323</c:v>
                </c:pt>
                <c:pt idx="7807">
                  <c:v>39324</c:v>
                </c:pt>
                <c:pt idx="7808">
                  <c:v>39325</c:v>
                </c:pt>
                <c:pt idx="7809">
                  <c:v>39329</c:v>
                </c:pt>
                <c:pt idx="7810">
                  <c:v>39330</c:v>
                </c:pt>
                <c:pt idx="7811">
                  <c:v>39331</c:v>
                </c:pt>
                <c:pt idx="7812">
                  <c:v>39332</c:v>
                </c:pt>
                <c:pt idx="7813">
                  <c:v>39335</c:v>
                </c:pt>
                <c:pt idx="7814">
                  <c:v>39336</c:v>
                </c:pt>
                <c:pt idx="7815">
                  <c:v>39337</c:v>
                </c:pt>
                <c:pt idx="7816">
                  <c:v>39338</c:v>
                </c:pt>
                <c:pt idx="7817">
                  <c:v>39339</c:v>
                </c:pt>
                <c:pt idx="7818">
                  <c:v>39342</c:v>
                </c:pt>
                <c:pt idx="7819">
                  <c:v>39343</c:v>
                </c:pt>
                <c:pt idx="7820">
                  <c:v>39344</c:v>
                </c:pt>
                <c:pt idx="7821">
                  <c:v>39345</c:v>
                </c:pt>
                <c:pt idx="7822">
                  <c:v>39346</c:v>
                </c:pt>
                <c:pt idx="7823">
                  <c:v>39349</c:v>
                </c:pt>
                <c:pt idx="7824">
                  <c:v>39350</c:v>
                </c:pt>
                <c:pt idx="7825">
                  <c:v>39351</c:v>
                </c:pt>
                <c:pt idx="7826">
                  <c:v>39352</c:v>
                </c:pt>
                <c:pt idx="7827">
                  <c:v>39353</c:v>
                </c:pt>
                <c:pt idx="7828">
                  <c:v>39356</c:v>
                </c:pt>
                <c:pt idx="7829">
                  <c:v>39357</c:v>
                </c:pt>
                <c:pt idx="7830">
                  <c:v>39358</c:v>
                </c:pt>
                <c:pt idx="7831">
                  <c:v>39359</c:v>
                </c:pt>
                <c:pt idx="7832">
                  <c:v>39360</c:v>
                </c:pt>
                <c:pt idx="7833">
                  <c:v>39364</c:v>
                </c:pt>
                <c:pt idx="7834">
                  <c:v>39365</c:v>
                </c:pt>
                <c:pt idx="7835">
                  <c:v>39366</c:v>
                </c:pt>
                <c:pt idx="7836">
                  <c:v>39367</c:v>
                </c:pt>
                <c:pt idx="7837">
                  <c:v>39370</c:v>
                </c:pt>
                <c:pt idx="7838">
                  <c:v>39371</c:v>
                </c:pt>
                <c:pt idx="7839">
                  <c:v>39372</c:v>
                </c:pt>
                <c:pt idx="7840">
                  <c:v>39373</c:v>
                </c:pt>
                <c:pt idx="7841">
                  <c:v>39374</c:v>
                </c:pt>
                <c:pt idx="7842">
                  <c:v>39377</c:v>
                </c:pt>
                <c:pt idx="7843">
                  <c:v>39378</c:v>
                </c:pt>
                <c:pt idx="7844">
                  <c:v>39379</c:v>
                </c:pt>
                <c:pt idx="7845">
                  <c:v>39380</c:v>
                </c:pt>
                <c:pt idx="7846">
                  <c:v>39381</c:v>
                </c:pt>
                <c:pt idx="7847">
                  <c:v>39384</c:v>
                </c:pt>
                <c:pt idx="7848">
                  <c:v>39385</c:v>
                </c:pt>
                <c:pt idx="7849">
                  <c:v>39386</c:v>
                </c:pt>
                <c:pt idx="7850">
                  <c:v>39387</c:v>
                </c:pt>
                <c:pt idx="7851">
                  <c:v>39388</c:v>
                </c:pt>
                <c:pt idx="7852">
                  <c:v>39391</c:v>
                </c:pt>
                <c:pt idx="7853">
                  <c:v>39392</c:v>
                </c:pt>
                <c:pt idx="7854">
                  <c:v>39393</c:v>
                </c:pt>
                <c:pt idx="7855">
                  <c:v>39394</c:v>
                </c:pt>
                <c:pt idx="7856">
                  <c:v>39395</c:v>
                </c:pt>
                <c:pt idx="7857">
                  <c:v>39399</c:v>
                </c:pt>
                <c:pt idx="7858">
                  <c:v>39400</c:v>
                </c:pt>
                <c:pt idx="7859">
                  <c:v>39401</c:v>
                </c:pt>
                <c:pt idx="7860">
                  <c:v>39402</c:v>
                </c:pt>
                <c:pt idx="7861">
                  <c:v>39405</c:v>
                </c:pt>
                <c:pt idx="7862">
                  <c:v>39406</c:v>
                </c:pt>
                <c:pt idx="7863">
                  <c:v>39407</c:v>
                </c:pt>
                <c:pt idx="7864">
                  <c:v>39409</c:v>
                </c:pt>
                <c:pt idx="7865">
                  <c:v>39412</c:v>
                </c:pt>
                <c:pt idx="7866">
                  <c:v>39413</c:v>
                </c:pt>
                <c:pt idx="7867">
                  <c:v>39414</c:v>
                </c:pt>
                <c:pt idx="7868">
                  <c:v>39415</c:v>
                </c:pt>
                <c:pt idx="7869">
                  <c:v>39416</c:v>
                </c:pt>
                <c:pt idx="7870">
                  <c:v>39419</c:v>
                </c:pt>
                <c:pt idx="7871">
                  <c:v>39420</c:v>
                </c:pt>
                <c:pt idx="7872">
                  <c:v>39421</c:v>
                </c:pt>
                <c:pt idx="7873">
                  <c:v>39422</c:v>
                </c:pt>
                <c:pt idx="7874">
                  <c:v>39423</c:v>
                </c:pt>
                <c:pt idx="7875">
                  <c:v>39426</c:v>
                </c:pt>
                <c:pt idx="7876">
                  <c:v>39427</c:v>
                </c:pt>
                <c:pt idx="7877">
                  <c:v>39428</c:v>
                </c:pt>
                <c:pt idx="7878">
                  <c:v>39429</c:v>
                </c:pt>
                <c:pt idx="7879">
                  <c:v>39430</c:v>
                </c:pt>
                <c:pt idx="7880">
                  <c:v>39433</c:v>
                </c:pt>
                <c:pt idx="7881">
                  <c:v>39434</c:v>
                </c:pt>
                <c:pt idx="7882">
                  <c:v>39435</c:v>
                </c:pt>
                <c:pt idx="7883">
                  <c:v>39436</c:v>
                </c:pt>
                <c:pt idx="7884">
                  <c:v>39437</c:v>
                </c:pt>
                <c:pt idx="7885">
                  <c:v>39440</c:v>
                </c:pt>
                <c:pt idx="7886">
                  <c:v>39442</c:v>
                </c:pt>
                <c:pt idx="7887">
                  <c:v>39443</c:v>
                </c:pt>
                <c:pt idx="7888">
                  <c:v>39444</c:v>
                </c:pt>
                <c:pt idx="7889">
                  <c:v>39447</c:v>
                </c:pt>
                <c:pt idx="7890">
                  <c:v>39449</c:v>
                </c:pt>
                <c:pt idx="7891">
                  <c:v>39450</c:v>
                </c:pt>
                <c:pt idx="7892">
                  <c:v>39451</c:v>
                </c:pt>
                <c:pt idx="7893">
                  <c:v>39454</c:v>
                </c:pt>
                <c:pt idx="7894">
                  <c:v>39455</c:v>
                </c:pt>
                <c:pt idx="7895">
                  <c:v>39456</c:v>
                </c:pt>
                <c:pt idx="7896">
                  <c:v>39457</c:v>
                </c:pt>
                <c:pt idx="7897">
                  <c:v>39458</c:v>
                </c:pt>
                <c:pt idx="7898">
                  <c:v>39461</c:v>
                </c:pt>
                <c:pt idx="7899">
                  <c:v>39462</c:v>
                </c:pt>
                <c:pt idx="7900">
                  <c:v>39463</c:v>
                </c:pt>
                <c:pt idx="7901">
                  <c:v>39464</c:v>
                </c:pt>
                <c:pt idx="7902">
                  <c:v>39465</c:v>
                </c:pt>
                <c:pt idx="7903">
                  <c:v>39469</c:v>
                </c:pt>
                <c:pt idx="7904">
                  <c:v>39470</c:v>
                </c:pt>
                <c:pt idx="7905">
                  <c:v>39471</c:v>
                </c:pt>
                <c:pt idx="7906">
                  <c:v>39472</c:v>
                </c:pt>
                <c:pt idx="7907">
                  <c:v>39475</c:v>
                </c:pt>
                <c:pt idx="7908">
                  <c:v>39476</c:v>
                </c:pt>
                <c:pt idx="7909">
                  <c:v>39477</c:v>
                </c:pt>
                <c:pt idx="7910">
                  <c:v>39478</c:v>
                </c:pt>
                <c:pt idx="7911">
                  <c:v>39479</c:v>
                </c:pt>
                <c:pt idx="7912">
                  <c:v>39482</c:v>
                </c:pt>
                <c:pt idx="7913">
                  <c:v>39483</c:v>
                </c:pt>
                <c:pt idx="7914">
                  <c:v>39484</c:v>
                </c:pt>
                <c:pt idx="7915">
                  <c:v>39485</c:v>
                </c:pt>
                <c:pt idx="7916">
                  <c:v>39486</c:v>
                </c:pt>
                <c:pt idx="7917">
                  <c:v>39489</c:v>
                </c:pt>
                <c:pt idx="7918">
                  <c:v>39490</c:v>
                </c:pt>
                <c:pt idx="7919">
                  <c:v>39491</c:v>
                </c:pt>
                <c:pt idx="7920">
                  <c:v>39492</c:v>
                </c:pt>
                <c:pt idx="7921">
                  <c:v>39493</c:v>
                </c:pt>
                <c:pt idx="7922">
                  <c:v>39497</c:v>
                </c:pt>
                <c:pt idx="7923">
                  <c:v>39498</c:v>
                </c:pt>
                <c:pt idx="7924">
                  <c:v>39499</c:v>
                </c:pt>
                <c:pt idx="7925">
                  <c:v>39500</c:v>
                </c:pt>
                <c:pt idx="7926">
                  <c:v>39503</c:v>
                </c:pt>
                <c:pt idx="7927">
                  <c:v>39504</c:v>
                </c:pt>
                <c:pt idx="7928">
                  <c:v>39505</c:v>
                </c:pt>
                <c:pt idx="7929">
                  <c:v>39506</c:v>
                </c:pt>
                <c:pt idx="7930">
                  <c:v>39507</c:v>
                </c:pt>
                <c:pt idx="7931">
                  <c:v>39510</c:v>
                </c:pt>
                <c:pt idx="7932">
                  <c:v>39511</c:v>
                </c:pt>
                <c:pt idx="7933">
                  <c:v>39512</c:v>
                </c:pt>
                <c:pt idx="7934">
                  <c:v>39513</c:v>
                </c:pt>
                <c:pt idx="7935">
                  <c:v>39514</c:v>
                </c:pt>
                <c:pt idx="7936">
                  <c:v>39517</c:v>
                </c:pt>
                <c:pt idx="7937">
                  <c:v>39518</c:v>
                </c:pt>
                <c:pt idx="7938">
                  <c:v>39519</c:v>
                </c:pt>
                <c:pt idx="7939">
                  <c:v>39520</c:v>
                </c:pt>
                <c:pt idx="7940">
                  <c:v>39521</c:v>
                </c:pt>
                <c:pt idx="7941">
                  <c:v>39524</c:v>
                </c:pt>
                <c:pt idx="7942">
                  <c:v>39525</c:v>
                </c:pt>
                <c:pt idx="7943">
                  <c:v>39526</c:v>
                </c:pt>
                <c:pt idx="7944">
                  <c:v>39527</c:v>
                </c:pt>
                <c:pt idx="7945">
                  <c:v>39531</c:v>
                </c:pt>
                <c:pt idx="7946">
                  <c:v>39532</c:v>
                </c:pt>
                <c:pt idx="7947">
                  <c:v>39533</c:v>
                </c:pt>
                <c:pt idx="7948">
                  <c:v>39534</c:v>
                </c:pt>
                <c:pt idx="7949">
                  <c:v>39535</c:v>
                </c:pt>
                <c:pt idx="7950">
                  <c:v>39538</c:v>
                </c:pt>
                <c:pt idx="7951">
                  <c:v>39539</c:v>
                </c:pt>
                <c:pt idx="7952">
                  <c:v>39540</c:v>
                </c:pt>
                <c:pt idx="7953">
                  <c:v>39541</c:v>
                </c:pt>
                <c:pt idx="7954">
                  <c:v>39542</c:v>
                </c:pt>
                <c:pt idx="7955">
                  <c:v>39545</c:v>
                </c:pt>
                <c:pt idx="7956">
                  <c:v>39546</c:v>
                </c:pt>
                <c:pt idx="7957">
                  <c:v>39547</c:v>
                </c:pt>
                <c:pt idx="7958">
                  <c:v>39548</c:v>
                </c:pt>
                <c:pt idx="7959">
                  <c:v>39549</c:v>
                </c:pt>
                <c:pt idx="7960">
                  <c:v>39552</c:v>
                </c:pt>
                <c:pt idx="7961">
                  <c:v>39553</c:v>
                </c:pt>
                <c:pt idx="7962">
                  <c:v>39554</c:v>
                </c:pt>
                <c:pt idx="7963">
                  <c:v>39555</c:v>
                </c:pt>
                <c:pt idx="7964">
                  <c:v>39556</c:v>
                </c:pt>
                <c:pt idx="7965">
                  <c:v>39559</c:v>
                </c:pt>
                <c:pt idx="7966">
                  <c:v>39560</c:v>
                </c:pt>
                <c:pt idx="7967">
                  <c:v>39561</c:v>
                </c:pt>
                <c:pt idx="7968">
                  <c:v>39562</c:v>
                </c:pt>
                <c:pt idx="7969">
                  <c:v>39563</c:v>
                </c:pt>
                <c:pt idx="7970">
                  <c:v>39566</c:v>
                </c:pt>
                <c:pt idx="7971">
                  <c:v>39567</c:v>
                </c:pt>
                <c:pt idx="7972">
                  <c:v>39568</c:v>
                </c:pt>
                <c:pt idx="7973">
                  <c:v>39569</c:v>
                </c:pt>
                <c:pt idx="7974">
                  <c:v>39570</c:v>
                </c:pt>
                <c:pt idx="7975">
                  <c:v>39573</c:v>
                </c:pt>
                <c:pt idx="7976">
                  <c:v>39574</c:v>
                </c:pt>
                <c:pt idx="7977">
                  <c:v>39575</c:v>
                </c:pt>
                <c:pt idx="7978">
                  <c:v>39576</c:v>
                </c:pt>
                <c:pt idx="7979">
                  <c:v>39577</c:v>
                </c:pt>
                <c:pt idx="7980">
                  <c:v>39580</c:v>
                </c:pt>
                <c:pt idx="7981">
                  <c:v>39581</c:v>
                </c:pt>
                <c:pt idx="7982">
                  <c:v>39582</c:v>
                </c:pt>
                <c:pt idx="7983">
                  <c:v>39583</c:v>
                </c:pt>
                <c:pt idx="7984">
                  <c:v>39584</c:v>
                </c:pt>
                <c:pt idx="7985">
                  <c:v>39587</c:v>
                </c:pt>
                <c:pt idx="7986">
                  <c:v>39588</c:v>
                </c:pt>
                <c:pt idx="7987">
                  <c:v>39589</c:v>
                </c:pt>
                <c:pt idx="7988">
                  <c:v>39590</c:v>
                </c:pt>
                <c:pt idx="7989">
                  <c:v>39591</c:v>
                </c:pt>
                <c:pt idx="7990">
                  <c:v>39595</c:v>
                </c:pt>
                <c:pt idx="7991">
                  <c:v>39596</c:v>
                </c:pt>
                <c:pt idx="7992">
                  <c:v>39597</c:v>
                </c:pt>
                <c:pt idx="7993">
                  <c:v>39598</c:v>
                </c:pt>
                <c:pt idx="7994">
                  <c:v>39601</c:v>
                </c:pt>
                <c:pt idx="7995">
                  <c:v>39602</c:v>
                </c:pt>
                <c:pt idx="7996">
                  <c:v>39603</c:v>
                </c:pt>
                <c:pt idx="7997">
                  <c:v>39604</c:v>
                </c:pt>
                <c:pt idx="7998">
                  <c:v>39605</c:v>
                </c:pt>
                <c:pt idx="7999">
                  <c:v>39608</c:v>
                </c:pt>
                <c:pt idx="8000">
                  <c:v>39609</c:v>
                </c:pt>
                <c:pt idx="8001">
                  <c:v>39610</c:v>
                </c:pt>
                <c:pt idx="8002">
                  <c:v>39611</c:v>
                </c:pt>
                <c:pt idx="8003">
                  <c:v>39612</c:v>
                </c:pt>
                <c:pt idx="8004">
                  <c:v>39615</c:v>
                </c:pt>
                <c:pt idx="8005">
                  <c:v>39616</c:v>
                </c:pt>
                <c:pt idx="8006">
                  <c:v>39617</c:v>
                </c:pt>
                <c:pt idx="8007">
                  <c:v>39618</c:v>
                </c:pt>
                <c:pt idx="8008">
                  <c:v>39619</c:v>
                </c:pt>
                <c:pt idx="8009">
                  <c:v>39622</c:v>
                </c:pt>
                <c:pt idx="8010">
                  <c:v>39623</c:v>
                </c:pt>
                <c:pt idx="8011">
                  <c:v>39624</c:v>
                </c:pt>
                <c:pt idx="8012">
                  <c:v>39625</c:v>
                </c:pt>
                <c:pt idx="8013">
                  <c:v>39626</c:v>
                </c:pt>
                <c:pt idx="8014">
                  <c:v>39629</c:v>
                </c:pt>
                <c:pt idx="8015">
                  <c:v>39630</c:v>
                </c:pt>
                <c:pt idx="8016">
                  <c:v>39631</c:v>
                </c:pt>
                <c:pt idx="8017">
                  <c:v>39632</c:v>
                </c:pt>
                <c:pt idx="8018">
                  <c:v>39636</c:v>
                </c:pt>
                <c:pt idx="8019">
                  <c:v>39637</c:v>
                </c:pt>
                <c:pt idx="8020">
                  <c:v>39638</c:v>
                </c:pt>
                <c:pt idx="8021">
                  <c:v>39639</c:v>
                </c:pt>
                <c:pt idx="8022">
                  <c:v>39640</c:v>
                </c:pt>
                <c:pt idx="8023">
                  <c:v>39643</c:v>
                </c:pt>
                <c:pt idx="8024">
                  <c:v>39644</c:v>
                </c:pt>
                <c:pt idx="8025">
                  <c:v>39645</c:v>
                </c:pt>
                <c:pt idx="8026">
                  <c:v>39646</c:v>
                </c:pt>
                <c:pt idx="8027">
                  <c:v>39647</c:v>
                </c:pt>
                <c:pt idx="8028">
                  <c:v>39650</c:v>
                </c:pt>
                <c:pt idx="8029">
                  <c:v>39651</c:v>
                </c:pt>
                <c:pt idx="8030">
                  <c:v>39652</c:v>
                </c:pt>
                <c:pt idx="8031">
                  <c:v>39653</c:v>
                </c:pt>
                <c:pt idx="8032">
                  <c:v>39654</c:v>
                </c:pt>
                <c:pt idx="8033">
                  <c:v>39657</c:v>
                </c:pt>
                <c:pt idx="8034">
                  <c:v>39658</c:v>
                </c:pt>
                <c:pt idx="8035">
                  <c:v>39659</c:v>
                </c:pt>
                <c:pt idx="8036">
                  <c:v>39660</c:v>
                </c:pt>
                <c:pt idx="8037">
                  <c:v>39661</c:v>
                </c:pt>
                <c:pt idx="8038">
                  <c:v>39664</c:v>
                </c:pt>
                <c:pt idx="8039">
                  <c:v>39665</c:v>
                </c:pt>
                <c:pt idx="8040">
                  <c:v>39666</c:v>
                </c:pt>
                <c:pt idx="8041">
                  <c:v>39667</c:v>
                </c:pt>
                <c:pt idx="8042">
                  <c:v>39668</c:v>
                </c:pt>
                <c:pt idx="8043">
                  <c:v>39671</c:v>
                </c:pt>
                <c:pt idx="8044">
                  <c:v>39672</c:v>
                </c:pt>
                <c:pt idx="8045">
                  <c:v>39673</c:v>
                </c:pt>
                <c:pt idx="8046">
                  <c:v>39674</c:v>
                </c:pt>
                <c:pt idx="8047">
                  <c:v>39675</c:v>
                </c:pt>
                <c:pt idx="8048">
                  <c:v>39678</c:v>
                </c:pt>
                <c:pt idx="8049">
                  <c:v>39679</c:v>
                </c:pt>
                <c:pt idx="8050">
                  <c:v>39680</c:v>
                </c:pt>
                <c:pt idx="8051">
                  <c:v>39681</c:v>
                </c:pt>
                <c:pt idx="8052">
                  <c:v>39682</c:v>
                </c:pt>
                <c:pt idx="8053">
                  <c:v>39685</c:v>
                </c:pt>
                <c:pt idx="8054">
                  <c:v>39686</c:v>
                </c:pt>
                <c:pt idx="8055">
                  <c:v>39687</c:v>
                </c:pt>
                <c:pt idx="8056">
                  <c:v>39688</c:v>
                </c:pt>
                <c:pt idx="8057">
                  <c:v>39689</c:v>
                </c:pt>
                <c:pt idx="8058">
                  <c:v>39693</c:v>
                </c:pt>
                <c:pt idx="8059">
                  <c:v>39694</c:v>
                </c:pt>
                <c:pt idx="8060">
                  <c:v>39695</c:v>
                </c:pt>
                <c:pt idx="8061">
                  <c:v>39696</c:v>
                </c:pt>
                <c:pt idx="8062">
                  <c:v>39699</c:v>
                </c:pt>
                <c:pt idx="8063">
                  <c:v>39700</c:v>
                </c:pt>
                <c:pt idx="8064">
                  <c:v>39701</c:v>
                </c:pt>
                <c:pt idx="8065">
                  <c:v>39702</c:v>
                </c:pt>
                <c:pt idx="8066">
                  <c:v>39703</c:v>
                </c:pt>
                <c:pt idx="8067">
                  <c:v>39706</c:v>
                </c:pt>
                <c:pt idx="8068">
                  <c:v>39707</c:v>
                </c:pt>
                <c:pt idx="8069">
                  <c:v>39708</c:v>
                </c:pt>
                <c:pt idx="8070">
                  <c:v>39709</c:v>
                </c:pt>
                <c:pt idx="8071">
                  <c:v>39710</c:v>
                </c:pt>
                <c:pt idx="8072">
                  <c:v>39713</c:v>
                </c:pt>
                <c:pt idx="8073">
                  <c:v>39714</c:v>
                </c:pt>
                <c:pt idx="8074">
                  <c:v>39715</c:v>
                </c:pt>
                <c:pt idx="8075">
                  <c:v>39716</c:v>
                </c:pt>
                <c:pt idx="8076">
                  <c:v>39717</c:v>
                </c:pt>
                <c:pt idx="8077">
                  <c:v>39720</c:v>
                </c:pt>
                <c:pt idx="8078">
                  <c:v>39721</c:v>
                </c:pt>
                <c:pt idx="8079">
                  <c:v>39722</c:v>
                </c:pt>
                <c:pt idx="8080">
                  <c:v>39723</c:v>
                </c:pt>
                <c:pt idx="8081">
                  <c:v>39724</c:v>
                </c:pt>
                <c:pt idx="8082">
                  <c:v>39727</c:v>
                </c:pt>
                <c:pt idx="8083">
                  <c:v>39728</c:v>
                </c:pt>
                <c:pt idx="8084">
                  <c:v>39729</c:v>
                </c:pt>
                <c:pt idx="8085">
                  <c:v>39730</c:v>
                </c:pt>
                <c:pt idx="8086">
                  <c:v>39731</c:v>
                </c:pt>
                <c:pt idx="8087">
                  <c:v>39735</c:v>
                </c:pt>
                <c:pt idx="8088">
                  <c:v>39736</c:v>
                </c:pt>
                <c:pt idx="8089">
                  <c:v>39737</c:v>
                </c:pt>
                <c:pt idx="8090">
                  <c:v>39738</c:v>
                </c:pt>
                <c:pt idx="8091">
                  <c:v>39741</c:v>
                </c:pt>
                <c:pt idx="8092">
                  <c:v>39742</c:v>
                </c:pt>
                <c:pt idx="8093">
                  <c:v>39743</c:v>
                </c:pt>
                <c:pt idx="8094">
                  <c:v>39744</c:v>
                </c:pt>
                <c:pt idx="8095">
                  <c:v>39745</c:v>
                </c:pt>
                <c:pt idx="8096">
                  <c:v>39748</c:v>
                </c:pt>
                <c:pt idx="8097">
                  <c:v>39749</c:v>
                </c:pt>
                <c:pt idx="8098">
                  <c:v>39750</c:v>
                </c:pt>
                <c:pt idx="8099">
                  <c:v>39751</c:v>
                </c:pt>
                <c:pt idx="8100">
                  <c:v>39752</c:v>
                </c:pt>
                <c:pt idx="8101">
                  <c:v>39755</c:v>
                </c:pt>
                <c:pt idx="8102">
                  <c:v>39756</c:v>
                </c:pt>
                <c:pt idx="8103">
                  <c:v>39757</c:v>
                </c:pt>
                <c:pt idx="8104">
                  <c:v>39758</c:v>
                </c:pt>
                <c:pt idx="8105">
                  <c:v>39759</c:v>
                </c:pt>
                <c:pt idx="8106">
                  <c:v>39762</c:v>
                </c:pt>
                <c:pt idx="8107">
                  <c:v>39764</c:v>
                </c:pt>
                <c:pt idx="8108">
                  <c:v>39765</c:v>
                </c:pt>
                <c:pt idx="8109">
                  <c:v>39766</c:v>
                </c:pt>
                <c:pt idx="8110">
                  <c:v>39769</c:v>
                </c:pt>
                <c:pt idx="8111">
                  <c:v>39770</c:v>
                </c:pt>
                <c:pt idx="8112">
                  <c:v>39771</c:v>
                </c:pt>
                <c:pt idx="8113">
                  <c:v>39772</c:v>
                </c:pt>
                <c:pt idx="8114">
                  <c:v>39773</c:v>
                </c:pt>
                <c:pt idx="8115">
                  <c:v>39776</c:v>
                </c:pt>
                <c:pt idx="8116">
                  <c:v>39777</c:v>
                </c:pt>
                <c:pt idx="8117">
                  <c:v>39778</c:v>
                </c:pt>
                <c:pt idx="8118">
                  <c:v>39780</c:v>
                </c:pt>
                <c:pt idx="8119">
                  <c:v>39783</c:v>
                </c:pt>
                <c:pt idx="8120">
                  <c:v>39784</c:v>
                </c:pt>
                <c:pt idx="8121">
                  <c:v>39785</c:v>
                </c:pt>
                <c:pt idx="8122">
                  <c:v>39786</c:v>
                </c:pt>
                <c:pt idx="8123">
                  <c:v>39787</c:v>
                </c:pt>
                <c:pt idx="8124">
                  <c:v>39790</c:v>
                </c:pt>
                <c:pt idx="8125">
                  <c:v>39791</c:v>
                </c:pt>
                <c:pt idx="8126">
                  <c:v>39792</c:v>
                </c:pt>
                <c:pt idx="8127">
                  <c:v>39793</c:v>
                </c:pt>
                <c:pt idx="8128">
                  <c:v>39794</c:v>
                </c:pt>
                <c:pt idx="8129">
                  <c:v>39797</c:v>
                </c:pt>
                <c:pt idx="8130">
                  <c:v>39798</c:v>
                </c:pt>
                <c:pt idx="8131">
                  <c:v>39799</c:v>
                </c:pt>
                <c:pt idx="8132">
                  <c:v>39800</c:v>
                </c:pt>
                <c:pt idx="8133">
                  <c:v>39801</c:v>
                </c:pt>
                <c:pt idx="8134">
                  <c:v>39804</c:v>
                </c:pt>
                <c:pt idx="8135">
                  <c:v>39805</c:v>
                </c:pt>
                <c:pt idx="8136">
                  <c:v>39806</c:v>
                </c:pt>
                <c:pt idx="8137">
                  <c:v>39808</c:v>
                </c:pt>
                <c:pt idx="8138">
                  <c:v>39811</c:v>
                </c:pt>
                <c:pt idx="8139">
                  <c:v>39812</c:v>
                </c:pt>
                <c:pt idx="8140">
                  <c:v>39813</c:v>
                </c:pt>
                <c:pt idx="8141">
                  <c:v>39815</c:v>
                </c:pt>
                <c:pt idx="8142">
                  <c:v>39818</c:v>
                </c:pt>
                <c:pt idx="8143">
                  <c:v>39819</c:v>
                </c:pt>
                <c:pt idx="8144">
                  <c:v>39820</c:v>
                </c:pt>
                <c:pt idx="8145">
                  <c:v>39821</c:v>
                </c:pt>
                <c:pt idx="8146">
                  <c:v>39822</c:v>
                </c:pt>
                <c:pt idx="8147">
                  <c:v>39825</c:v>
                </c:pt>
                <c:pt idx="8148">
                  <c:v>39826</c:v>
                </c:pt>
                <c:pt idx="8149">
                  <c:v>39827</c:v>
                </c:pt>
                <c:pt idx="8150">
                  <c:v>39828</c:v>
                </c:pt>
                <c:pt idx="8151">
                  <c:v>39829</c:v>
                </c:pt>
                <c:pt idx="8152">
                  <c:v>39833</c:v>
                </c:pt>
                <c:pt idx="8153">
                  <c:v>39834</c:v>
                </c:pt>
                <c:pt idx="8154">
                  <c:v>39835</c:v>
                </c:pt>
                <c:pt idx="8155">
                  <c:v>39836</c:v>
                </c:pt>
                <c:pt idx="8156">
                  <c:v>39839</c:v>
                </c:pt>
                <c:pt idx="8157">
                  <c:v>39840</c:v>
                </c:pt>
                <c:pt idx="8158">
                  <c:v>39841</c:v>
                </c:pt>
                <c:pt idx="8159">
                  <c:v>39842</c:v>
                </c:pt>
                <c:pt idx="8160">
                  <c:v>39843</c:v>
                </c:pt>
                <c:pt idx="8161">
                  <c:v>39846</c:v>
                </c:pt>
                <c:pt idx="8162">
                  <c:v>39847</c:v>
                </c:pt>
                <c:pt idx="8163">
                  <c:v>39848</c:v>
                </c:pt>
                <c:pt idx="8164">
                  <c:v>39849</c:v>
                </c:pt>
                <c:pt idx="8165">
                  <c:v>39850</c:v>
                </c:pt>
                <c:pt idx="8166">
                  <c:v>39853</c:v>
                </c:pt>
                <c:pt idx="8167">
                  <c:v>39854</c:v>
                </c:pt>
                <c:pt idx="8168">
                  <c:v>39855</c:v>
                </c:pt>
                <c:pt idx="8169">
                  <c:v>39856</c:v>
                </c:pt>
                <c:pt idx="8170">
                  <c:v>39857</c:v>
                </c:pt>
                <c:pt idx="8171">
                  <c:v>39861</c:v>
                </c:pt>
                <c:pt idx="8172">
                  <c:v>39862</c:v>
                </c:pt>
                <c:pt idx="8173">
                  <c:v>39863</c:v>
                </c:pt>
                <c:pt idx="8174">
                  <c:v>39864</c:v>
                </c:pt>
                <c:pt idx="8175">
                  <c:v>39867</c:v>
                </c:pt>
                <c:pt idx="8176">
                  <c:v>39868</c:v>
                </c:pt>
                <c:pt idx="8177">
                  <c:v>39869</c:v>
                </c:pt>
                <c:pt idx="8178">
                  <c:v>39870</c:v>
                </c:pt>
                <c:pt idx="8179">
                  <c:v>39871</c:v>
                </c:pt>
                <c:pt idx="8180">
                  <c:v>39874</c:v>
                </c:pt>
                <c:pt idx="8181">
                  <c:v>39875</c:v>
                </c:pt>
                <c:pt idx="8182">
                  <c:v>39876</c:v>
                </c:pt>
                <c:pt idx="8183">
                  <c:v>39877</c:v>
                </c:pt>
                <c:pt idx="8184">
                  <c:v>39878</c:v>
                </c:pt>
                <c:pt idx="8185">
                  <c:v>39881</c:v>
                </c:pt>
                <c:pt idx="8186">
                  <c:v>39882</c:v>
                </c:pt>
                <c:pt idx="8187">
                  <c:v>39883</c:v>
                </c:pt>
                <c:pt idx="8188">
                  <c:v>39884</c:v>
                </c:pt>
                <c:pt idx="8189">
                  <c:v>39885</c:v>
                </c:pt>
                <c:pt idx="8190">
                  <c:v>39888</c:v>
                </c:pt>
                <c:pt idx="8191">
                  <c:v>39889</c:v>
                </c:pt>
                <c:pt idx="8192">
                  <c:v>39890</c:v>
                </c:pt>
                <c:pt idx="8193">
                  <c:v>39891</c:v>
                </c:pt>
                <c:pt idx="8194">
                  <c:v>39892</c:v>
                </c:pt>
                <c:pt idx="8195">
                  <c:v>39895</c:v>
                </c:pt>
                <c:pt idx="8196">
                  <c:v>39896</c:v>
                </c:pt>
                <c:pt idx="8197">
                  <c:v>39897</c:v>
                </c:pt>
                <c:pt idx="8198">
                  <c:v>39898</c:v>
                </c:pt>
                <c:pt idx="8199">
                  <c:v>39899</c:v>
                </c:pt>
                <c:pt idx="8200">
                  <c:v>39902</c:v>
                </c:pt>
                <c:pt idx="8201">
                  <c:v>39903</c:v>
                </c:pt>
                <c:pt idx="8202">
                  <c:v>39904</c:v>
                </c:pt>
                <c:pt idx="8203">
                  <c:v>39905</c:v>
                </c:pt>
                <c:pt idx="8204">
                  <c:v>39906</c:v>
                </c:pt>
                <c:pt idx="8205">
                  <c:v>39909</c:v>
                </c:pt>
                <c:pt idx="8206">
                  <c:v>39910</c:v>
                </c:pt>
                <c:pt idx="8207">
                  <c:v>39911</c:v>
                </c:pt>
                <c:pt idx="8208">
                  <c:v>39912</c:v>
                </c:pt>
                <c:pt idx="8209">
                  <c:v>39916</c:v>
                </c:pt>
                <c:pt idx="8210">
                  <c:v>39917</c:v>
                </c:pt>
                <c:pt idx="8211">
                  <c:v>39918</c:v>
                </c:pt>
                <c:pt idx="8212">
                  <c:v>39919</c:v>
                </c:pt>
                <c:pt idx="8213">
                  <c:v>39920</c:v>
                </c:pt>
                <c:pt idx="8214">
                  <c:v>39923</c:v>
                </c:pt>
                <c:pt idx="8215">
                  <c:v>39924</c:v>
                </c:pt>
                <c:pt idx="8216">
                  <c:v>39925</c:v>
                </c:pt>
                <c:pt idx="8217">
                  <c:v>39926</c:v>
                </c:pt>
                <c:pt idx="8218">
                  <c:v>39927</c:v>
                </c:pt>
                <c:pt idx="8219">
                  <c:v>39930</c:v>
                </c:pt>
                <c:pt idx="8220">
                  <c:v>39931</c:v>
                </c:pt>
                <c:pt idx="8221">
                  <c:v>39932</c:v>
                </c:pt>
                <c:pt idx="8222">
                  <c:v>39933</c:v>
                </c:pt>
                <c:pt idx="8223">
                  <c:v>39934</c:v>
                </c:pt>
                <c:pt idx="8224">
                  <c:v>39937</c:v>
                </c:pt>
                <c:pt idx="8225">
                  <c:v>39938</c:v>
                </c:pt>
                <c:pt idx="8226">
                  <c:v>39939</c:v>
                </c:pt>
                <c:pt idx="8227">
                  <c:v>39940</c:v>
                </c:pt>
                <c:pt idx="8228">
                  <c:v>39941</c:v>
                </c:pt>
                <c:pt idx="8229">
                  <c:v>39944</c:v>
                </c:pt>
                <c:pt idx="8230">
                  <c:v>39945</c:v>
                </c:pt>
                <c:pt idx="8231">
                  <c:v>39946</c:v>
                </c:pt>
                <c:pt idx="8232">
                  <c:v>39947</c:v>
                </c:pt>
                <c:pt idx="8233">
                  <c:v>39948</c:v>
                </c:pt>
                <c:pt idx="8234">
                  <c:v>39951</c:v>
                </c:pt>
                <c:pt idx="8235">
                  <c:v>39952</c:v>
                </c:pt>
                <c:pt idx="8236">
                  <c:v>39953</c:v>
                </c:pt>
                <c:pt idx="8237">
                  <c:v>39954</c:v>
                </c:pt>
                <c:pt idx="8238">
                  <c:v>39955</c:v>
                </c:pt>
                <c:pt idx="8239">
                  <c:v>39959</c:v>
                </c:pt>
                <c:pt idx="8240">
                  <c:v>39960</c:v>
                </c:pt>
                <c:pt idx="8241">
                  <c:v>39961</c:v>
                </c:pt>
                <c:pt idx="8242">
                  <c:v>39962</c:v>
                </c:pt>
                <c:pt idx="8243">
                  <c:v>39965</c:v>
                </c:pt>
                <c:pt idx="8244">
                  <c:v>39966</c:v>
                </c:pt>
                <c:pt idx="8245">
                  <c:v>39967</c:v>
                </c:pt>
                <c:pt idx="8246">
                  <c:v>39968</c:v>
                </c:pt>
                <c:pt idx="8247">
                  <c:v>39969</c:v>
                </c:pt>
                <c:pt idx="8248">
                  <c:v>39972</c:v>
                </c:pt>
                <c:pt idx="8249">
                  <c:v>39973</c:v>
                </c:pt>
                <c:pt idx="8250">
                  <c:v>39974</c:v>
                </c:pt>
                <c:pt idx="8251">
                  <c:v>39975</c:v>
                </c:pt>
                <c:pt idx="8252">
                  <c:v>39976</c:v>
                </c:pt>
                <c:pt idx="8253">
                  <c:v>39979</c:v>
                </c:pt>
                <c:pt idx="8254">
                  <c:v>39980</c:v>
                </c:pt>
                <c:pt idx="8255">
                  <c:v>39981</c:v>
                </c:pt>
                <c:pt idx="8256">
                  <c:v>39982</c:v>
                </c:pt>
                <c:pt idx="8257">
                  <c:v>39983</c:v>
                </c:pt>
                <c:pt idx="8258">
                  <c:v>39986</c:v>
                </c:pt>
                <c:pt idx="8259">
                  <c:v>39987</c:v>
                </c:pt>
                <c:pt idx="8260">
                  <c:v>39988</c:v>
                </c:pt>
                <c:pt idx="8261">
                  <c:v>39989</c:v>
                </c:pt>
                <c:pt idx="8262">
                  <c:v>39990</c:v>
                </c:pt>
                <c:pt idx="8263">
                  <c:v>39993</c:v>
                </c:pt>
                <c:pt idx="8264">
                  <c:v>39994</c:v>
                </c:pt>
                <c:pt idx="8265">
                  <c:v>39995</c:v>
                </c:pt>
                <c:pt idx="8266">
                  <c:v>39996</c:v>
                </c:pt>
                <c:pt idx="8267">
                  <c:v>40000</c:v>
                </c:pt>
                <c:pt idx="8268">
                  <c:v>40001</c:v>
                </c:pt>
                <c:pt idx="8269">
                  <c:v>40002</c:v>
                </c:pt>
                <c:pt idx="8270">
                  <c:v>40003</c:v>
                </c:pt>
                <c:pt idx="8271">
                  <c:v>40004</c:v>
                </c:pt>
                <c:pt idx="8272">
                  <c:v>40007</c:v>
                </c:pt>
                <c:pt idx="8273">
                  <c:v>40008</c:v>
                </c:pt>
                <c:pt idx="8274">
                  <c:v>40009</c:v>
                </c:pt>
                <c:pt idx="8275">
                  <c:v>40010</c:v>
                </c:pt>
                <c:pt idx="8276">
                  <c:v>40011</c:v>
                </c:pt>
                <c:pt idx="8277">
                  <c:v>40014</c:v>
                </c:pt>
                <c:pt idx="8278">
                  <c:v>40015</c:v>
                </c:pt>
                <c:pt idx="8279">
                  <c:v>40016</c:v>
                </c:pt>
                <c:pt idx="8280">
                  <c:v>40017</c:v>
                </c:pt>
                <c:pt idx="8281">
                  <c:v>40018</c:v>
                </c:pt>
                <c:pt idx="8282">
                  <c:v>40021</c:v>
                </c:pt>
                <c:pt idx="8283">
                  <c:v>40022</c:v>
                </c:pt>
                <c:pt idx="8284">
                  <c:v>40023</c:v>
                </c:pt>
                <c:pt idx="8285">
                  <c:v>40024</c:v>
                </c:pt>
                <c:pt idx="8286">
                  <c:v>40025</c:v>
                </c:pt>
                <c:pt idx="8287">
                  <c:v>40028</c:v>
                </c:pt>
                <c:pt idx="8288">
                  <c:v>40029</c:v>
                </c:pt>
                <c:pt idx="8289">
                  <c:v>40030</c:v>
                </c:pt>
                <c:pt idx="8290">
                  <c:v>40031</c:v>
                </c:pt>
                <c:pt idx="8291">
                  <c:v>40032</c:v>
                </c:pt>
                <c:pt idx="8292">
                  <c:v>40035</c:v>
                </c:pt>
                <c:pt idx="8293">
                  <c:v>40036</c:v>
                </c:pt>
                <c:pt idx="8294">
                  <c:v>40037</c:v>
                </c:pt>
                <c:pt idx="8295">
                  <c:v>40038</c:v>
                </c:pt>
                <c:pt idx="8296">
                  <c:v>40039</c:v>
                </c:pt>
                <c:pt idx="8297">
                  <c:v>40042</c:v>
                </c:pt>
                <c:pt idx="8298">
                  <c:v>40043</c:v>
                </c:pt>
                <c:pt idx="8299">
                  <c:v>40044</c:v>
                </c:pt>
                <c:pt idx="8300">
                  <c:v>40045</c:v>
                </c:pt>
                <c:pt idx="8301">
                  <c:v>40046</c:v>
                </c:pt>
                <c:pt idx="8302">
                  <c:v>40049</c:v>
                </c:pt>
                <c:pt idx="8303">
                  <c:v>40050</c:v>
                </c:pt>
                <c:pt idx="8304">
                  <c:v>40051</c:v>
                </c:pt>
                <c:pt idx="8305">
                  <c:v>40052</c:v>
                </c:pt>
                <c:pt idx="8306">
                  <c:v>40053</c:v>
                </c:pt>
                <c:pt idx="8307">
                  <c:v>40056</c:v>
                </c:pt>
                <c:pt idx="8308">
                  <c:v>40057</c:v>
                </c:pt>
                <c:pt idx="8309">
                  <c:v>40058</c:v>
                </c:pt>
                <c:pt idx="8310">
                  <c:v>40059</c:v>
                </c:pt>
                <c:pt idx="8311">
                  <c:v>40060</c:v>
                </c:pt>
                <c:pt idx="8312">
                  <c:v>40064</c:v>
                </c:pt>
                <c:pt idx="8313">
                  <c:v>40065</c:v>
                </c:pt>
                <c:pt idx="8314">
                  <c:v>40066</c:v>
                </c:pt>
                <c:pt idx="8315">
                  <c:v>40067</c:v>
                </c:pt>
                <c:pt idx="8316">
                  <c:v>40070</c:v>
                </c:pt>
                <c:pt idx="8317">
                  <c:v>40071</c:v>
                </c:pt>
                <c:pt idx="8318">
                  <c:v>40072</c:v>
                </c:pt>
                <c:pt idx="8319">
                  <c:v>40073</c:v>
                </c:pt>
                <c:pt idx="8320">
                  <c:v>40074</c:v>
                </c:pt>
                <c:pt idx="8321">
                  <c:v>40077</c:v>
                </c:pt>
                <c:pt idx="8322">
                  <c:v>40078</c:v>
                </c:pt>
                <c:pt idx="8323">
                  <c:v>40079</c:v>
                </c:pt>
                <c:pt idx="8324">
                  <c:v>40080</c:v>
                </c:pt>
                <c:pt idx="8325">
                  <c:v>40081</c:v>
                </c:pt>
                <c:pt idx="8326">
                  <c:v>40084</c:v>
                </c:pt>
                <c:pt idx="8327">
                  <c:v>40085</c:v>
                </c:pt>
                <c:pt idx="8328">
                  <c:v>40086</c:v>
                </c:pt>
                <c:pt idx="8329">
                  <c:v>40087</c:v>
                </c:pt>
                <c:pt idx="8330">
                  <c:v>40088</c:v>
                </c:pt>
                <c:pt idx="8331">
                  <c:v>40091</c:v>
                </c:pt>
                <c:pt idx="8332">
                  <c:v>40092</c:v>
                </c:pt>
                <c:pt idx="8333">
                  <c:v>40093</c:v>
                </c:pt>
                <c:pt idx="8334">
                  <c:v>40094</c:v>
                </c:pt>
                <c:pt idx="8335">
                  <c:v>40095</c:v>
                </c:pt>
                <c:pt idx="8336">
                  <c:v>40099</c:v>
                </c:pt>
                <c:pt idx="8337">
                  <c:v>40100</c:v>
                </c:pt>
                <c:pt idx="8338">
                  <c:v>40101</c:v>
                </c:pt>
                <c:pt idx="8339">
                  <c:v>40102</c:v>
                </c:pt>
                <c:pt idx="8340">
                  <c:v>40105</c:v>
                </c:pt>
                <c:pt idx="8341">
                  <c:v>40106</c:v>
                </c:pt>
                <c:pt idx="8342">
                  <c:v>40107</c:v>
                </c:pt>
                <c:pt idx="8343">
                  <c:v>40108</c:v>
                </c:pt>
                <c:pt idx="8344">
                  <c:v>40109</c:v>
                </c:pt>
                <c:pt idx="8345">
                  <c:v>40112</c:v>
                </c:pt>
                <c:pt idx="8346">
                  <c:v>40113</c:v>
                </c:pt>
                <c:pt idx="8347">
                  <c:v>40114</c:v>
                </c:pt>
                <c:pt idx="8348">
                  <c:v>40115</c:v>
                </c:pt>
                <c:pt idx="8349">
                  <c:v>40116</c:v>
                </c:pt>
                <c:pt idx="8350">
                  <c:v>40119</c:v>
                </c:pt>
                <c:pt idx="8351">
                  <c:v>40120</c:v>
                </c:pt>
                <c:pt idx="8352">
                  <c:v>40121</c:v>
                </c:pt>
                <c:pt idx="8353">
                  <c:v>40122</c:v>
                </c:pt>
                <c:pt idx="8354">
                  <c:v>40123</c:v>
                </c:pt>
                <c:pt idx="8355">
                  <c:v>40126</c:v>
                </c:pt>
                <c:pt idx="8356">
                  <c:v>40127</c:v>
                </c:pt>
                <c:pt idx="8357">
                  <c:v>40129</c:v>
                </c:pt>
                <c:pt idx="8358">
                  <c:v>40130</c:v>
                </c:pt>
                <c:pt idx="8359">
                  <c:v>40133</c:v>
                </c:pt>
                <c:pt idx="8360">
                  <c:v>40134</c:v>
                </c:pt>
                <c:pt idx="8361">
                  <c:v>40135</c:v>
                </c:pt>
                <c:pt idx="8362">
                  <c:v>40136</c:v>
                </c:pt>
                <c:pt idx="8363">
                  <c:v>40137</c:v>
                </c:pt>
                <c:pt idx="8364">
                  <c:v>40140</c:v>
                </c:pt>
                <c:pt idx="8365">
                  <c:v>40141</c:v>
                </c:pt>
                <c:pt idx="8366">
                  <c:v>40142</c:v>
                </c:pt>
                <c:pt idx="8367">
                  <c:v>40144</c:v>
                </c:pt>
                <c:pt idx="8368">
                  <c:v>40147</c:v>
                </c:pt>
                <c:pt idx="8369">
                  <c:v>40148</c:v>
                </c:pt>
                <c:pt idx="8370">
                  <c:v>40149</c:v>
                </c:pt>
                <c:pt idx="8371">
                  <c:v>40150</c:v>
                </c:pt>
                <c:pt idx="8372">
                  <c:v>40151</c:v>
                </c:pt>
                <c:pt idx="8373">
                  <c:v>40154</c:v>
                </c:pt>
                <c:pt idx="8374">
                  <c:v>40155</c:v>
                </c:pt>
                <c:pt idx="8375">
                  <c:v>40156</c:v>
                </c:pt>
                <c:pt idx="8376">
                  <c:v>40157</c:v>
                </c:pt>
                <c:pt idx="8377">
                  <c:v>40158</c:v>
                </c:pt>
                <c:pt idx="8378">
                  <c:v>40161</c:v>
                </c:pt>
                <c:pt idx="8379">
                  <c:v>40162</c:v>
                </c:pt>
                <c:pt idx="8380">
                  <c:v>40163</c:v>
                </c:pt>
                <c:pt idx="8381">
                  <c:v>40164</c:v>
                </c:pt>
                <c:pt idx="8382">
                  <c:v>40165</c:v>
                </c:pt>
                <c:pt idx="8383">
                  <c:v>40168</c:v>
                </c:pt>
                <c:pt idx="8384">
                  <c:v>40169</c:v>
                </c:pt>
                <c:pt idx="8385">
                  <c:v>40170</c:v>
                </c:pt>
                <c:pt idx="8386">
                  <c:v>40171</c:v>
                </c:pt>
                <c:pt idx="8387">
                  <c:v>40175</c:v>
                </c:pt>
                <c:pt idx="8388">
                  <c:v>40176</c:v>
                </c:pt>
                <c:pt idx="8389">
                  <c:v>40177</c:v>
                </c:pt>
                <c:pt idx="8390">
                  <c:v>40178</c:v>
                </c:pt>
                <c:pt idx="8391">
                  <c:v>40182</c:v>
                </c:pt>
                <c:pt idx="8392">
                  <c:v>40183</c:v>
                </c:pt>
                <c:pt idx="8393">
                  <c:v>40184</c:v>
                </c:pt>
                <c:pt idx="8394">
                  <c:v>40185</c:v>
                </c:pt>
                <c:pt idx="8395">
                  <c:v>40186</c:v>
                </c:pt>
                <c:pt idx="8396">
                  <c:v>40189</c:v>
                </c:pt>
                <c:pt idx="8397">
                  <c:v>40190</c:v>
                </c:pt>
                <c:pt idx="8398">
                  <c:v>40191</c:v>
                </c:pt>
                <c:pt idx="8399">
                  <c:v>40192</c:v>
                </c:pt>
                <c:pt idx="8400">
                  <c:v>40193</c:v>
                </c:pt>
                <c:pt idx="8401">
                  <c:v>40197</c:v>
                </c:pt>
                <c:pt idx="8402">
                  <c:v>40198</c:v>
                </c:pt>
                <c:pt idx="8403">
                  <c:v>40199</c:v>
                </c:pt>
                <c:pt idx="8404">
                  <c:v>40200</c:v>
                </c:pt>
                <c:pt idx="8405">
                  <c:v>40203</c:v>
                </c:pt>
                <c:pt idx="8406">
                  <c:v>40204</c:v>
                </c:pt>
                <c:pt idx="8407">
                  <c:v>40205</c:v>
                </c:pt>
                <c:pt idx="8408">
                  <c:v>40206</c:v>
                </c:pt>
                <c:pt idx="8409">
                  <c:v>40207</c:v>
                </c:pt>
                <c:pt idx="8410">
                  <c:v>40210</c:v>
                </c:pt>
                <c:pt idx="8411">
                  <c:v>40211</c:v>
                </c:pt>
                <c:pt idx="8412">
                  <c:v>40212</c:v>
                </c:pt>
                <c:pt idx="8413">
                  <c:v>40213</c:v>
                </c:pt>
                <c:pt idx="8414">
                  <c:v>40214</c:v>
                </c:pt>
                <c:pt idx="8415">
                  <c:v>40217</c:v>
                </c:pt>
                <c:pt idx="8416">
                  <c:v>40218</c:v>
                </c:pt>
                <c:pt idx="8417">
                  <c:v>40219</c:v>
                </c:pt>
                <c:pt idx="8418">
                  <c:v>40220</c:v>
                </c:pt>
                <c:pt idx="8419">
                  <c:v>40221</c:v>
                </c:pt>
                <c:pt idx="8420">
                  <c:v>40225</c:v>
                </c:pt>
                <c:pt idx="8421">
                  <c:v>40226</c:v>
                </c:pt>
                <c:pt idx="8422">
                  <c:v>40227</c:v>
                </c:pt>
                <c:pt idx="8423">
                  <c:v>40228</c:v>
                </c:pt>
                <c:pt idx="8424">
                  <c:v>40231</c:v>
                </c:pt>
                <c:pt idx="8425">
                  <c:v>40232</c:v>
                </c:pt>
                <c:pt idx="8426">
                  <c:v>40233</c:v>
                </c:pt>
                <c:pt idx="8427">
                  <c:v>40234</c:v>
                </c:pt>
                <c:pt idx="8428">
                  <c:v>40235</c:v>
                </c:pt>
                <c:pt idx="8429">
                  <c:v>40238</c:v>
                </c:pt>
                <c:pt idx="8430">
                  <c:v>40239</c:v>
                </c:pt>
                <c:pt idx="8431">
                  <c:v>40240</c:v>
                </c:pt>
                <c:pt idx="8432">
                  <c:v>40241</c:v>
                </c:pt>
                <c:pt idx="8433">
                  <c:v>40242</c:v>
                </c:pt>
                <c:pt idx="8434">
                  <c:v>40245</c:v>
                </c:pt>
                <c:pt idx="8435">
                  <c:v>40246</c:v>
                </c:pt>
                <c:pt idx="8436">
                  <c:v>40247</c:v>
                </c:pt>
                <c:pt idx="8437">
                  <c:v>40248</c:v>
                </c:pt>
                <c:pt idx="8438">
                  <c:v>40249</c:v>
                </c:pt>
                <c:pt idx="8439">
                  <c:v>40252</c:v>
                </c:pt>
                <c:pt idx="8440">
                  <c:v>40253</c:v>
                </c:pt>
                <c:pt idx="8441">
                  <c:v>40254</c:v>
                </c:pt>
                <c:pt idx="8442">
                  <c:v>40255</c:v>
                </c:pt>
                <c:pt idx="8443">
                  <c:v>40256</c:v>
                </c:pt>
                <c:pt idx="8444">
                  <c:v>40259</c:v>
                </c:pt>
                <c:pt idx="8445">
                  <c:v>40260</c:v>
                </c:pt>
                <c:pt idx="8446">
                  <c:v>40261</c:v>
                </c:pt>
                <c:pt idx="8447">
                  <c:v>40262</c:v>
                </c:pt>
                <c:pt idx="8448">
                  <c:v>40263</c:v>
                </c:pt>
                <c:pt idx="8449">
                  <c:v>40266</c:v>
                </c:pt>
                <c:pt idx="8450">
                  <c:v>40267</c:v>
                </c:pt>
                <c:pt idx="8451">
                  <c:v>40268</c:v>
                </c:pt>
                <c:pt idx="8452">
                  <c:v>40269</c:v>
                </c:pt>
                <c:pt idx="8453">
                  <c:v>40270</c:v>
                </c:pt>
                <c:pt idx="8454">
                  <c:v>40273</c:v>
                </c:pt>
                <c:pt idx="8455">
                  <c:v>40274</c:v>
                </c:pt>
                <c:pt idx="8456">
                  <c:v>40275</c:v>
                </c:pt>
                <c:pt idx="8457">
                  <c:v>40276</c:v>
                </c:pt>
                <c:pt idx="8458">
                  <c:v>40277</c:v>
                </c:pt>
                <c:pt idx="8459">
                  <c:v>40280</c:v>
                </c:pt>
                <c:pt idx="8460">
                  <c:v>40281</c:v>
                </c:pt>
                <c:pt idx="8461">
                  <c:v>40282</c:v>
                </c:pt>
                <c:pt idx="8462">
                  <c:v>40283</c:v>
                </c:pt>
                <c:pt idx="8463">
                  <c:v>40284</c:v>
                </c:pt>
                <c:pt idx="8464">
                  <c:v>40287</c:v>
                </c:pt>
                <c:pt idx="8465">
                  <c:v>40288</c:v>
                </c:pt>
                <c:pt idx="8466">
                  <c:v>40289</c:v>
                </c:pt>
                <c:pt idx="8467">
                  <c:v>40290</c:v>
                </c:pt>
                <c:pt idx="8468">
                  <c:v>40291</c:v>
                </c:pt>
                <c:pt idx="8469">
                  <c:v>40294</c:v>
                </c:pt>
                <c:pt idx="8470">
                  <c:v>40295</c:v>
                </c:pt>
                <c:pt idx="8471">
                  <c:v>40296</c:v>
                </c:pt>
                <c:pt idx="8472">
                  <c:v>40297</c:v>
                </c:pt>
                <c:pt idx="8473">
                  <c:v>40298</c:v>
                </c:pt>
                <c:pt idx="8474">
                  <c:v>40301</c:v>
                </c:pt>
                <c:pt idx="8475">
                  <c:v>40302</c:v>
                </c:pt>
                <c:pt idx="8476">
                  <c:v>40303</c:v>
                </c:pt>
                <c:pt idx="8477">
                  <c:v>40304</c:v>
                </c:pt>
                <c:pt idx="8478">
                  <c:v>40305</c:v>
                </c:pt>
                <c:pt idx="8479">
                  <c:v>40308</c:v>
                </c:pt>
                <c:pt idx="8480">
                  <c:v>40309</c:v>
                </c:pt>
                <c:pt idx="8481">
                  <c:v>40310</c:v>
                </c:pt>
                <c:pt idx="8482">
                  <c:v>40311</c:v>
                </c:pt>
                <c:pt idx="8483">
                  <c:v>40312</c:v>
                </c:pt>
                <c:pt idx="8484">
                  <c:v>40315</c:v>
                </c:pt>
                <c:pt idx="8485">
                  <c:v>40316</c:v>
                </c:pt>
                <c:pt idx="8486">
                  <c:v>40317</c:v>
                </c:pt>
                <c:pt idx="8487">
                  <c:v>40318</c:v>
                </c:pt>
                <c:pt idx="8488">
                  <c:v>40319</c:v>
                </c:pt>
                <c:pt idx="8489">
                  <c:v>40322</c:v>
                </c:pt>
                <c:pt idx="8490">
                  <c:v>40323</c:v>
                </c:pt>
                <c:pt idx="8491">
                  <c:v>40324</c:v>
                </c:pt>
                <c:pt idx="8492">
                  <c:v>40325</c:v>
                </c:pt>
                <c:pt idx="8493">
                  <c:v>40326</c:v>
                </c:pt>
                <c:pt idx="8494">
                  <c:v>40330</c:v>
                </c:pt>
                <c:pt idx="8495">
                  <c:v>40331</c:v>
                </c:pt>
                <c:pt idx="8496">
                  <c:v>40332</c:v>
                </c:pt>
                <c:pt idx="8497">
                  <c:v>40333</c:v>
                </c:pt>
                <c:pt idx="8498">
                  <c:v>40336</c:v>
                </c:pt>
                <c:pt idx="8499">
                  <c:v>40337</c:v>
                </c:pt>
                <c:pt idx="8500">
                  <c:v>40338</c:v>
                </c:pt>
                <c:pt idx="8501">
                  <c:v>40339</c:v>
                </c:pt>
                <c:pt idx="8502">
                  <c:v>40340</c:v>
                </c:pt>
                <c:pt idx="8503">
                  <c:v>40343</c:v>
                </c:pt>
                <c:pt idx="8504">
                  <c:v>40344</c:v>
                </c:pt>
                <c:pt idx="8505">
                  <c:v>40345</c:v>
                </c:pt>
                <c:pt idx="8506">
                  <c:v>40346</c:v>
                </c:pt>
                <c:pt idx="8507">
                  <c:v>40347</c:v>
                </c:pt>
                <c:pt idx="8508">
                  <c:v>40350</c:v>
                </c:pt>
                <c:pt idx="8509">
                  <c:v>40351</c:v>
                </c:pt>
                <c:pt idx="8510">
                  <c:v>40352</c:v>
                </c:pt>
                <c:pt idx="8511">
                  <c:v>40353</c:v>
                </c:pt>
                <c:pt idx="8512">
                  <c:v>40354</c:v>
                </c:pt>
                <c:pt idx="8513">
                  <c:v>40357</c:v>
                </c:pt>
                <c:pt idx="8514">
                  <c:v>40358</c:v>
                </c:pt>
                <c:pt idx="8515">
                  <c:v>40359</c:v>
                </c:pt>
                <c:pt idx="8516">
                  <c:v>40360</c:v>
                </c:pt>
                <c:pt idx="8517">
                  <c:v>40361</c:v>
                </c:pt>
                <c:pt idx="8518">
                  <c:v>40365</c:v>
                </c:pt>
                <c:pt idx="8519">
                  <c:v>40366</c:v>
                </c:pt>
                <c:pt idx="8520">
                  <c:v>40367</c:v>
                </c:pt>
                <c:pt idx="8521">
                  <c:v>40368</c:v>
                </c:pt>
                <c:pt idx="8522">
                  <c:v>40371</c:v>
                </c:pt>
                <c:pt idx="8523">
                  <c:v>40372</c:v>
                </c:pt>
                <c:pt idx="8524">
                  <c:v>40373</c:v>
                </c:pt>
                <c:pt idx="8525">
                  <c:v>40374</c:v>
                </c:pt>
                <c:pt idx="8526">
                  <c:v>40375</c:v>
                </c:pt>
                <c:pt idx="8527">
                  <c:v>40378</c:v>
                </c:pt>
                <c:pt idx="8528">
                  <c:v>40379</c:v>
                </c:pt>
                <c:pt idx="8529">
                  <c:v>40380</c:v>
                </c:pt>
                <c:pt idx="8530">
                  <c:v>40381</c:v>
                </c:pt>
                <c:pt idx="8531">
                  <c:v>40382</c:v>
                </c:pt>
                <c:pt idx="8532">
                  <c:v>40385</c:v>
                </c:pt>
                <c:pt idx="8533">
                  <c:v>40386</c:v>
                </c:pt>
                <c:pt idx="8534">
                  <c:v>40387</c:v>
                </c:pt>
                <c:pt idx="8535">
                  <c:v>40388</c:v>
                </c:pt>
                <c:pt idx="8536">
                  <c:v>40389</c:v>
                </c:pt>
                <c:pt idx="8537">
                  <c:v>40392</c:v>
                </c:pt>
                <c:pt idx="8538">
                  <c:v>40393</c:v>
                </c:pt>
                <c:pt idx="8539">
                  <c:v>40394</c:v>
                </c:pt>
                <c:pt idx="8540">
                  <c:v>40395</c:v>
                </c:pt>
                <c:pt idx="8541">
                  <c:v>40396</c:v>
                </c:pt>
                <c:pt idx="8542">
                  <c:v>40399</c:v>
                </c:pt>
                <c:pt idx="8543">
                  <c:v>40400</c:v>
                </c:pt>
                <c:pt idx="8544">
                  <c:v>40401</c:v>
                </c:pt>
                <c:pt idx="8545">
                  <c:v>40402</c:v>
                </c:pt>
                <c:pt idx="8546">
                  <c:v>40403</c:v>
                </c:pt>
                <c:pt idx="8547">
                  <c:v>40406</c:v>
                </c:pt>
                <c:pt idx="8548">
                  <c:v>40407</c:v>
                </c:pt>
                <c:pt idx="8549">
                  <c:v>40408</c:v>
                </c:pt>
                <c:pt idx="8550">
                  <c:v>40409</c:v>
                </c:pt>
                <c:pt idx="8551">
                  <c:v>40410</c:v>
                </c:pt>
                <c:pt idx="8552">
                  <c:v>40413</c:v>
                </c:pt>
                <c:pt idx="8553">
                  <c:v>40414</c:v>
                </c:pt>
                <c:pt idx="8554">
                  <c:v>40415</c:v>
                </c:pt>
                <c:pt idx="8555">
                  <c:v>40416</c:v>
                </c:pt>
                <c:pt idx="8556">
                  <c:v>40417</c:v>
                </c:pt>
                <c:pt idx="8557">
                  <c:v>40420</c:v>
                </c:pt>
                <c:pt idx="8558">
                  <c:v>40421</c:v>
                </c:pt>
                <c:pt idx="8559">
                  <c:v>40422</c:v>
                </c:pt>
                <c:pt idx="8560">
                  <c:v>40423</c:v>
                </c:pt>
                <c:pt idx="8561">
                  <c:v>40424</c:v>
                </c:pt>
                <c:pt idx="8562">
                  <c:v>40428</c:v>
                </c:pt>
                <c:pt idx="8563">
                  <c:v>40429</c:v>
                </c:pt>
                <c:pt idx="8564">
                  <c:v>40430</c:v>
                </c:pt>
                <c:pt idx="8565">
                  <c:v>40431</c:v>
                </c:pt>
                <c:pt idx="8566">
                  <c:v>40434</c:v>
                </c:pt>
                <c:pt idx="8567">
                  <c:v>40435</c:v>
                </c:pt>
                <c:pt idx="8568">
                  <c:v>40436</c:v>
                </c:pt>
                <c:pt idx="8569">
                  <c:v>40437</c:v>
                </c:pt>
                <c:pt idx="8570">
                  <c:v>40438</c:v>
                </c:pt>
                <c:pt idx="8571">
                  <c:v>40441</c:v>
                </c:pt>
                <c:pt idx="8572">
                  <c:v>40442</c:v>
                </c:pt>
                <c:pt idx="8573">
                  <c:v>40443</c:v>
                </c:pt>
                <c:pt idx="8574">
                  <c:v>40444</c:v>
                </c:pt>
                <c:pt idx="8575">
                  <c:v>40445</c:v>
                </c:pt>
                <c:pt idx="8576">
                  <c:v>40448</c:v>
                </c:pt>
                <c:pt idx="8577">
                  <c:v>40449</c:v>
                </c:pt>
                <c:pt idx="8578">
                  <c:v>40450</c:v>
                </c:pt>
                <c:pt idx="8579">
                  <c:v>40451</c:v>
                </c:pt>
                <c:pt idx="8580">
                  <c:v>40452</c:v>
                </c:pt>
                <c:pt idx="8581">
                  <c:v>40455</c:v>
                </c:pt>
                <c:pt idx="8582">
                  <c:v>40456</c:v>
                </c:pt>
                <c:pt idx="8583">
                  <c:v>40457</c:v>
                </c:pt>
                <c:pt idx="8584">
                  <c:v>40458</c:v>
                </c:pt>
                <c:pt idx="8585">
                  <c:v>40459</c:v>
                </c:pt>
                <c:pt idx="8586">
                  <c:v>40463</c:v>
                </c:pt>
                <c:pt idx="8587">
                  <c:v>40464</c:v>
                </c:pt>
                <c:pt idx="8588">
                  <c:v>40465</c:v>
                </c:pt>
                <c:pt idx="8589">
                  <c:v>40466</c:v>
                </c:pt>
                <c:pt idx="8590">
                  <c:v>40469</c:v>
                </c:pt>
                <c:pt idx="8591">
                  <c:v>40470</c:v>
                </c:pt>
                <c:pt idx="8592">
                  <c:v>40471</c:v>
                </c:pt>
                <c:pt idx="8593">
                  <c:v>40472</c:v>
                </c:pt>
                <c:pt idx="8594">
                  <c:v>40473</c:v>
                </c:pt>
                <c:pt idx="8595">
                  <c:v>40476</c:v>
                </c:pt>
                <c:pt idx="8596">
                  <c:v>40477</c:v>
                </c:pt>
                <c:pt idx="8597">
                  <c:v>40478</c:v>
                </c:pt>
                <c:pt idx="8598">
                  <c:v>40479</c:v>
                </c:pt>
                <c:pt idx="8599">
                  <c:v>40480</c:v>
                </c:pt>
                <c:pt idx="8600">
                  <c:v>40483</c:v>
                </c:pt>
                <c:pt idx="8601">
                  <c:v>40484</c:v>
                </c:pt>
                <c:pt idx="8602">
                  <c:v>40485</c:v>
                </c:pt>
                <c:pt idx="8603">
                  <c:v>40486</c:v>
                </c:pt>
                <c:pt idx="8604">
                  <c:v>40487</c:v>
                </c:pt>
                <c:pt idx="8605">
                  <c:v>40490</c:v>
                </c:pt>
                <c:pt idx="8606">
                  <c:v>40491</c:v>
                </c:pt>
                <c:pt idx="8607">
                  <c:v>40492</c:v>
                </c:pt>
                <c:pt idx="8608">
                  <c:v>40494</c:v>
                </c:pt>
                <c:pt idx="8609">
                  <c:v>40497</c:v>
                </c:pt>
                <c:pt idx="8610">
                  <c:v>40498</c:v>
                </c:pt>
                <c:pt idx="8611">
                  <c:v>40499</c:v>
                </c:pt>
                <c:pt idx="8612">
                  <c:v>40500</c:v>
                </c:pt>
                <c:pt idx="8613">
                  <c:v>40501</c:v>
                </c:pt>
                <c:pt idx="8614">
                  <c:v>40504</c:v>
                </c:pt>
                <c:pt idx="8615">
                  <c:v>40505</c:v>
                </c:pt>
                <c:pt idx="8616">
                  <c:v>40506</c:v>
                </c:pt>
                <c:pt idx="8617">
                  <c:v>40508</c:v>
                </c:pt>
                <c:pt idx="8618">
                  <c:v>40511</c:v>
                </c:pt>
                <c:pt idx="8619">
                  <c:v>40512</c:v>
                </c:pt>
                <c:pt idx="8620">
                  <c:v>40513</c:v>
                </c:pt>
                <c:pt idx="8621">
                  <c:v>40514</c:v>
                </c:pt>
                <c:pt idx="8622">
                  <c:v>40515</c:v>
                </c:pt>
                <c:pt idx="8623">
                  <c:v>40518</c:v>
                </c:pt>
                <c:pt idx="8624">
                  <c:v>40519</c:v>
                </c:pt>
                <c:pt idx="8625">
                  <c:v>40520</c:v>
                </c:pt>
                <c:pt idx="8626">
                  <c:v>40521</c:v>
                </c:pt>
                <c:pt idx="8627">
                  <c:v>40522</c:v>
                </c:pt>
                <c:pt idx="8628">
                  <c:v>40525</c:v>
                </c:pt>
                <c:pt idx="8629">
                  <c:v>40526</c:v>
                </c:pt>
                <c:pt idx="8630">
                  <c:v>40527</c:v>
                </c:pt>
                <c:pt idx="8631">
                  <c:v>40528</c:v>
                </c:pt>
                <c:pt idx="8632">
                  <c:v>40529</c:v>
                </c:pt>
                <c:pt idx="8633">
                  <c:v>40532</c:v>
                </c:pt>
                <c:pt idx="8634">
                  <c:v>40533</c:v>
                </c:pt>
                <c:pt idx="8635">
                  <c:v>40534</c:v>
                </c:pt>
                <c:pt idx="8636">
                  <c:v>40535</c:v>
                </c:pt>
                <c:pt idx="8637">
                  <c:v>40539</c:v>
                </c:pt>
                <c:pt idx="8638">
                  <c:v>40540</c:v>
                </c:pt>
                <c:pt idx="8639">
                  <c:v>40541</c:v>
                </c:pt>
                <c:pt idx="8640">
                  <c:v>40542</c:v>
                </c:pt>
                <c:pt idx="8641">
                  <c:v>40543</c:v>
                </c:pt>
                <c:pt idx="8642">
                  <c:v>40546</c:v>
                </c:pt>
                <c:pt idx="8643">
                  <c:v>40547</c:v>
                </c:pt>
                <c:pt idx="8644">
                  <c:v>40548</c:v>
                </c:pt>
                <c:pt idx="8645">
                  <c:v>40549</c:v>
                </c:pt>
                <c:pt idx="8646">
                  <c:v>40550</c:v>
                </c:pt>
                <c:pt idx="8647">
                  <c:v>40553</c:v>
                </c:pt>
                <c:pt idx="8648">
                  <c:v>40554</c:v>
                </c:pt>
                <c:pt idx="8649">
                  <c:v>40555</c:v>
                </c:pt>
                <c:pt idx="8650">
                  <c:v>40556</c:v>
                </c:pt>
                <c:pt idx="8651">
                  <c:v>40557</c:v>
                </c:pt>
                <c:pt idx="8652">
                  <c:v>40561</c:v>
                </c:pt>
                <c:pt idx="8653">
                  <c:v>40562</c:v>
                </c:pt>
                <c:pt idx="8654">
                  <c:v>40563</c:v>
                </c:pt>
                <c:pt idx="8655">
                  <c:v>40564</c:v>
                </c:pt>
                <c:pt idx="8656">
                  <c:v>40567</c:v>
                </c:pt>
                <c:pt idx="8657">
                  <c:v>40568</c:v>
                </c:pt>
                <c:pt idx="8658">
                  <c:v>40569</c:v>
                </c:pt>
                <c:pt idx="8659">
                  <c:v>40570</c:v>
                </c:pt>
                <c:pt idx="8660">
                  <c:v>40571</c:v>
                </c:pt>
                <c:pt idx="8661">
                  <c:v>40574</c:v>
                </c:pt>
                <c:pt idx="8662">
                  <c:v>40575</c:v>
                </c:pt>
                <c:pt idx="8663">
                  <c:v>40576</c:v>
                </c:pt>
                <c:pt idx="8664">
                  <c:v>40577</c:v>
                </c:pt>
                <c:pt idx="8665">
                  <c:v>40578</c:v>
                </c:pt>
                <c:pt idx="8666">
                  <c:v>40581</c:v>
                </c:pt>
                <c:pt idx="8667">
                  <c:v>40582</c:v>
                </c:pt>
                <c:pt idx="8668">
                  <c:v>40583</c:v>
                </c:pt>
                <c:pt idx="8669">
                  <c:v>40584</c:v>
                </c:pt>
                <c:pt idx="8670">
                  <c:v>40585</c:v>
                </c:pt>
                <c:pt idx="8671">
                  <c:v>40588</c:v>
                </c:pt>
                <c:pt idx="8672">
                  <c:v>40589</c:v>
                </c:pt>
                <c:pt idx="8673">
                  <c:v>40590</c:v>
                </c:pt>
                <c:pt idx="8674">
                  <c:v>40591</c:v>
                </c:pt>
                <c:pt idx="8675">
                  <c:v>40592</c:v>
                </c:pt>
                <c:pt idx="8676">
                  <c:v>40596</c:v>
                </c:pt>
                <c:pt idx="8677">
                  <c:v>40597</c:v>
                </c:pt>
                <c:pt idx="8678">
                  <c:v>40598</c:v>
                </c:pt>
                <c:pt idx="8679">
                  <c:v>40599</c:v>
                </c:pt>
                <c:pt idx="8680">
                  <c:v>40602</c:v>
                </c:pt>
                <c:pt idx="8681">
                  <c:v>40603</c:v>
                </c:pt>
                <c:pt idx="8682">
                  <c:v>40604</c:v>
                </c:pt>
                <c:pt idx="8683">
                  <c:v>40605</c:v>
                </c:pt>
                <c:pt idx="8684">
                  <c:v>40606</c:v>
                </c:pt>
                <c:pt idx="8685">
                  <c:v>40609</c:v>
                </c:pt>
                <c:pt idx="8686">
                  <c:v>40610</c:v>
                </c:pt>
                <c:pt idx="8687">
                  <c:v>40611</c:v>
                </c:pt>
                <c:pt idx="8688">
                  <c:v>40612</c:v>
                </c:pt>
                <c:pt idx="8689">
                  <c:v>40613</c:v>
                </c:pt>
                <c:pt idx="8690">
                  <c:v>40616</c:v>
                </c:pt>
                <c:pt idx="8691">
                  <c:v>40617</c:v>
                </c:pt>
                <c:pt idx="8692">
                  <c:v>40618</c:v>
                </c:pt>
                <c:pt idx="8693">
                  <c:v>40619</c:v>
                </c:pt>
                <c:pt idx="8694">
                  <c:v>40620</c:v>
                </c:pt>
                <c:pt idx="8695">
                  <c:v>40623</c:v>
                </c:pt>
                <c:pt idx="8696">
                  <c:v>40624</c:v>
                </c:pt>
                <c:pt idx="8697">
                  <c:v>40625</c:v>
                </c:pt>
                <c:pt idx="8698">
                  <c:v>40626</c:v>
                </c:pt>
                <c:pt idx="8699">
                  <c:v>40627</c:v>
                </c:pt>
                <c:pt idx="8700">
                  <c:v>40630</c:v>
                </c:pt>
                <c:pt idx="8701">
                  <c:v>40631</c:v>
                </c:pt>
                <c:pt idx="8702">
                  <c:v>40632</c:v>
                </c:pt>
                <c:pt idx="8703">
                  <c:v>40633</c:v>
                </c:pt>
                <c:pt idx="8704">
                  <c:v>40634</c:v>
                </c:pt>
                <c:pt idx="8705">
                  <c:v>40637</c:v>
                </c:pt>
                <c:pt idx="8706">
                  <c:v>40638</c:v>
                </c:pt>
                <c:pt idx="8707">
                  <c:v>40639</c:v>
                </c:pt>
                <c:pt idx="8708">
                  <c:v>40640</c:v>
                </c:pt>
                <c:pt idx="8709">
                  <c:v>40641</c:v>
                </c:pt>
                <c:pt idx="8710">
                  <c:v>40644</c:v>
                </c:pt>
                <c:pt idx="8711">
                  <c:v>40645</c:v>
                </c:pt>
                <c:pt idx="8712">
                  <c:v>40646</c:v>
                </c:pt>
                <c:pt idx="8713">
                  <c:v>40647</c:v>
                </c:pt>
                <c:pt idx="8714">
                  <c:v>40648</c:v>
                </c:pt>
                <c:pt idx="8715">
                  <c:v>40651</c:v>
                </c:pt>
                <c:pt idx="8716">
                  <c:v>40652</c:v>
                </c:pt>
                <c:pt idx="8717">
                  <c:v>40653</c:v>
                </c:pt>
                <c:pt idx="8718">
                  <c:v>40654</c:v>
                </c:pt>
                <c:pt idx="8719">
                  <c:v>40658</c:v>
                </c:pt>
                <c:pt idx="8720">
                  <c:v>40659</c:v>
                </c:pt>
                <c:pt idx="8721">
                  <c:v>40660</c:v>
                </c:pt>
                <c:pt idx="8722">
                  <c:v>40661</c:v>
                </c:pt>
                <c:pt idx="8723">
                  <c:v>40662</c:v>
                </c:pt>
                <c:pt idx="8724">
                  <c:v>40665</c:v>
                </c:pt>
                <c:pt idx="8725">
                  <c:v>40666</c:v>
                </c:pt>
                <c:pt idx="8726">
                  <c:v>40667</c:v>
                </c:pt>
                <c:pt idx="8727">
                  <c:v>40668</c:v>
                </c:pt>
                <c:pt idx="8728">
                  <c:v>40669</c:v>
                </c:pt>
                <c:pt idx="8729">
                  <c:v>40672</c:v>
                </c:pt>
                <c:pt idx="8730">
                  <c:v>40673</c:v>
                </c:pt>
                <c:pt idx="8731">
                  <c:v>40674</c:v>
                </c:pt>
                <c:pt idx="8732">
                  <c:v>40675</c:v>
                </c:pt>
                <c:pt idx="8733">
                  <c:v>40676</c:v>
                </c:pt>
                <c:pt idx="8734">
                  <c:v>40679</c:v>
                </c:pt>
                <c:pt idx="8735">
                  <c:v>40680</c:v>
                </c:pt>
                <c:pt idx="8736">
                  <c:v>40681</c:v>
                </c:pt>
                <c:pt idx="8737">
                  <c:v>40682</c:v>
                </c:pt>
                <c:pt idx="8738">
                  <c:v>40683</c:v>
                </c:pt>
                <c:pt idx="8739">
                  <c:v>40686</c:v>
                </c:pt>
                <c:pt idx="8740">
                  <c:v>40687</c:v>
                </c:pt>
                <c:pt idx="8741">
                  <c:v>40688</c:v>
                </c:pt>
                <c:pt idx="8742">
                  <c:v>40689</c:v>
                </c:pt>
                <c:pt idx="8743">
                  <c:v>40690</c:v>
                </c:pt>
                <c:pt idx="8744">
                  <c:v>40694</c:v>
                </c:pt>
                <c:pt idx="8745">
                  <c:v>40695</c:v>
                </c:pt>
                <c:pt idx="8746">
                  <c:v>40696</c:v>
                </c:pt>
                <c:pt idx="8747">
                  <c:v>40697</c:v>
                </c:pt>
                <c:pt idx="8748">
                  <c:v>40700</c:v>
                </c:pt>
                <c:pt idx="8749">
                  <c:v>40701</c:v>
                </c:pt>
                <c:pt idx="8750">
                  <c:v>40702</c:v>
                </c:pt>
                <c:pt idx="8751">
                  <c:v>40703</c:v>
                </c:pt>
                <c:pt idx="8752">
                  <c:v>40704</c:v>
                </c:pt>
                <c:pt idx="8753">
                  <c:v>40707</c:v>
                </c:pt>
                <c:pt idx="8754">
                  <c:v>40708</c:v>
                </c:pt>
                <c:pt idx="8755">
                  <c:v>40709</c:v>
                </c:pt>
                <c:pt idx="8756">
                  <c:v>40710</c:v>
                </c:pt>
                <c:pt idx="8757">
                  <c:v>40711</c:v>
                </c:pt>
                <c:pt idx="8758">
                  <c:v>40714</c:v>
                </c:pt>
                <c:pt idx="8759">
                  <c:v>40715</c:v>
                </c:pt>
                <c:pt idx="8760">
                  <c:v>40716</c:v>
                </c:pt>
                <c:pt idx="8761">
                  <c:v>40717</c:v>
                </c:pt>
                <c:pt idx="8762">
                  <c:v>40718</c:v>
                </c:pt>
                <c:pt idx="8763">
                  <c:v>40721</c:v>
                </c:pt>
                <c:pt idx="8764">
                  <c:v>40722</c:v>
                </c:pt>
                <c:pt idx="8765">
                  <c:v>40723</c:v>
                </c:pt>
                <c:pt idx="8766">
                  <c:v>40724</c:v>
                </c:pt>
                <c:pt idx="8767">
                  <c:v>40725</c:v>
                </c:pt>
                <c:pt idx="8768">
                  <c:v>40729</c:v>
                </c:pt>
                <c:pt idx="8769">
                  <c:v>40730</c:v>
                </c:pt>
                <c:pt idx="8770">
                  <c:v>40731</c:v>
                </c:pt>
                <c:pt idx="8771">
                  <c:v>40732</c:v>
                </c:pt>
                <c:pt idx="8772">
                  <c:v>40735</c:v>
                </c:pt>
                <c:pt idx="8773">
                  <c:v>40736</c:v>
                </c:pt>
                <c:pt idx="8774">
                  <c:v>40737</c:v>
                </c:pt>
                <c:pt idx="8775">
                  <c:v>40738</c:v>
                </c:pt>
                <c:pt idx="8776">
                  <c:v>40739</c:v>
                </c:pt>
                <c:pt idx="8777">
                  <c:v>40742</c:v>
                </c:pt>
                <c:pt idx="8778">
                  <c:v>40743</c:v>
                </c:pt>
                <c:pt idx="8779">
                  <c:v>40744</c:v>
                </c:pt>
                <c:pt idx="8780">
                  <c:v>40745</c:v>
                </c:pt>
                <c:pt idx="8781">
                  <c:v>40746</c:v>
                </c:pt>
                <c:pt idx="8782">
                  <c:v>40749</c:v>
                </c:pt>
                <c:pt idx="8783">
                  <c:v>40750</c:v>
                </c:pt>
                <c:pt idx="8784">
                  <c:v>40751</c:v>
                </c:pt>
                <c:pt idx="8785">
                  <c:v>40752</c:v>
                </c:pt>
                <c:pt idx="8786">
                  <c:v>40753</c:v>
                </c:pt>
                <c:pt idx="8787">
                  <c:v>40756</c:v>
                </c:pt>
                <c:pt idx="8788">
                  <c:v>40757</c:v>
                </c:pt>
                <c:pt idx="8789">
                  <c:v>40758</c:v>
                </c:pt>
                <c:pt idx="8790">
                  <c:v>40759</c:v>
                </c:pt>
                <c:pt idx="8791">
                  <c:v>40760</c:v>
                </c:pt>
                <c:pt idx="8792">
                  <c:v>40763</c:v>
                </c:pt>
                <c:pt idx="8793">
                  <c:v>40764</c:v>
                </c:pt>
                <c:pt idx="8794">
                  <c:v>40765</c:v>
                </c:pt>
                <c:pt idx="8795">
                  <c:v>40766</c:v>
                </c:pt>
                <c:pt idx="8796">
                  <c:v>40767</c:v>
                </c:pt>
                <c:pt idx="8797">
                  <c:v>40770</c:v>
                </c:pt>
                <c:pt idx="8798">
                  <c:v>40771</c:v>
                </c:pt>
                <c:pt idx="8799">
                  <c:v>40772</c:v>
                </c:pt>
                <c:pt idx="8800">
                  <c:v>40773</c:v>
                </c:pt>
                <c:pt idx="8801">
                  <c:v>40774</c:v>
                </c:pt>
                <c:pt idx="8802">
                  <c:v>40777</c:v>
                </c:pt>
                <c:pt idx="8803">
                  <c:v>40778</c:v>
                </c:pt>
                <c:pt idx="8804">
                  <c:v>40779</c:v>
                </c:pt>
                <c:pt idx="8805">
                  <c:v>40780</c:v>
                </c:pt>
                <c:pt idx="8806">
                  <c:v>40781</c:v>
                </c:pt>
                <c:pt idx="8807">
                  <c:v>40784</c:v>
                </c:pt>
                <c:pt idx="8808">
                  <c:v>40785</c:v>
                </c:pt>
                <c:pt idx="8809">
                  <c:v>40786</c:v>
                </c:pt>
                <c:pt idx="8810">
                  <c:v>40787</c:v>
                </c:pt>
                <c:pt idx="8811">
                  <c:v>40788</c:v>
                </c:pt>
                <c:pt idx="8812">
                  <c:v>40792</c:v>
                </c:pt>
                <c:pt idx="8813">
                  <c:v>40793</c:v>
                </c:pt>
                <c:pt idx="8814">
                  <c:v>40794</c:v>
                </c:pt>
                <c:pt idx="8815">
                  <c:v>40795</c:v>
                </c:pt>
                <c:pt idx="8816">
                  <c:v>40798</c:v>
                </c:pt>
                <c:pt idx="8817">
                  <c:v>40799</c:v>
                </c:pt>
                <c:pt idx="8818">
                  <c:v>40800</c:v>
                </c:pt>
                <c:pt idx="8819">
                  <c:v>40801</c:v>
                </c:pt>
                <c:pt idx="8820">
                  <c:v>40802</c:v>
                </c:pt>
                <c:pt idx="8821">
                  <c:v>40805</c:v>
                </c:pt>
                <c:pt idx="8822">
                  <c:v>40806</c:v>
                </c:pt>
                <c:pt idx="8823">
                  <c:v>40807</c:v>
                </c:pt>
                <c:pt idx="8824">
                  <c:v>40808</c:v>
                </c:pt>
                <c:pt idx="8825">
                  <c:v>40809</c:v>
                </c:pt>
                <c:pt idx="8826">
                  <c:v>40812</c:v>
                </c:pt>
                <c:pt idx="8827">
                  <c:v>40813</c:v>
                </c:pt>
                <c:pt idx="8828">
                  <c:v>40814</c:v>
                </c:pt>
                <c:pt idx="8829">
                  <c:v>40815</c:v>
                </c:pt>
                <c:pt idx="8830">
                  <c:v>40816</c:v>
                </c:pt>
                <c:pt idx="8831">
                  <c:v>40819</c:v>
                </c:pt>
                <c:pt idx="8832">
                  <c:v>40820</c:v>
                </c:pt>
                <c:pt idx="8833">
                  <c:v>40821</c:v>
                </c:pt>
                <c:pt idx="8834">
                  <c:v>40822</c:v>
                </c:pt>
                <c:pt idx="8835">
                  <c:v>40823</c:v>
                </c:pt>
                <c:pt idx="8836">
                  <c:v>40827</c:v>
                </c:pt>
                <c:pt idx="8837">
                  <c:v>40828</c:v>
                </c:pt>
                <c:pt idx="8838">
                  <c:v>40829</c:v>
                </c:pt>
                <c:pt idx="8839">
                  <c:v>40830</c:v>
                </c:pt>
                <c:pt idx="8840">
                  <c:v>40833</c:v>
                </c:pt>
                <c:pt idx="8841">
                  <c:v>40834</c:v>
                </c:pt>
                <c:pt idx="8842">
                  <c:v>40835</c:v>
                </c:pt>
                <c:pt idx="8843">
                  <c:v>40836</c:v>
                </c:pt>
                <c:pt idx="8844">
                  <c:v>40837</c:v>
                </c:pt>
                <c:pt idx="8845">
                  <c:v>40840</c:v>
                </c:pt>
                <c:pt idx="8846">
                  <c:v>40841</c:v>
                </c:pt>
                <c:pt idx="8847">
                  <c:v>40842</c:v>
                </c:pt>
                <c:pt idx="8848">
                  <c:v>40843</c:v>
                </c:pt>
                <c:pt idx="8849">
                  <c:v>40844</c:v>
                </c:pt>
                <c:pt idx="8850">
                  <c:v>40847</c:v>
                </c:pt>
                <c:pt idx="8851">
                  <c:v>40848</c:v>
                </c:pt>
                <c:pt idx="8852">
                  <c:v>40849</c:v>
                </c:pt>
                <c:pt idx="8853">
                  <c:v>40850</c:v>
                </c:pt>
                <c:pt idx="8854">
                  <c:v>40851</c:v>
                </c:pt>
                <c:pt idx="8855">
                  <c:v>40854</c:v>
                </c:pt>
                <c:pt idx="8856">
                  <c:v>40855</c:v>
                </c:pt>
                <c:pt idx="8857">
                  <c:v>40856</c:v>
                </c:pt>
                <c:pt idx="8858">
                  <c:v>40857</c:v>
                </c:pt>
                <c:pt idx="8859">
                  <c:v>40861</c:v>
                </c:pt>
                <c:pt idx="8860">
                  <c:v>40862</c:v>
                </c:pt>
                <c:pt idx="8861">
                  <c:v>40863</c:v>
                </c:pt>
                <c:pt idx="8862">
                  <c:v>40864</c:v>
                </c:pt>
                <c:pt idx="8863">
                  <c:v>40865</c:v>
                </c:pt>
                <c:pt idx="8864">
                  <c:v>40868</c:v>
                </c:pt>
                <c:pt idx="8865">
                  <c:v>40869</c:v>
                </c:pt>
                <c:pt idx="8866">
                  <c:v>40870</c:v>
                </c:pt>
                <c:pt idx="8867">
                  <c:v>40872</c:v>
                </c:pt>
                <c:pt idx="8868">
                  <c:v>40875</c:v>
                </c:pt>
                <c:pt idx="8869">
                  <c:v>40876</c:v>
                </c:pt>
                <c:pt idx="8870">
                  <c:v>40877</c:v>
                </c:pt>
                <c:pt idx="8871">
                  <c:v>40878</c:v>
                </c:pt>
                <c:pt idx="8872">
                  <c:v>40879</c:v>
                </c:pt>
                <c:pt idx="8873">
                  <c:v>40882</c:v>
                </c:pt>
                <c:pt idx="8874">
                  <c:v>40883</c:v>
                </c:pt>
                <c:pt idx="8875">
                  <c:v>40884</c:v>
                </c:pt>
                <c:pt idx="8876">
                  <c:v>40885</c:v>
                </c:pt>
                <c:pt idx="8877">
                  <c:v>40886</c:v>
                </c:pt>
                <c:pt idx="8878">
                  <c:v>40889</c:v>
                </c:pt>
                <c:pt idx="8879">
                  <c:v>40890</c:v>
                </c:pt>
                <c:pt idx="8880">
                  <c:v>40891</c:v>
                </c:pt>
                <c:pt idx="8881">
                  <c:v>40892</c:v>
                </c:pt>
                <c:pt idx="8882">
                  <c:v>40893</c:v>
                </c:pt>
                <c:pt idx="8883">
                  <c:v>40896</c:v>
                </c:pt>
                <c:pt idx="8884">
                  <c:v>40897</c:v>
                </c:pt>
                <c:pt idx="8885">
                  <c:v>40898</c:v>
                </c:pt>
                <c:pt idx="8886">
                  <c:v>40899</c:v>
                </c:pt>
                <c:pt idx="8887">
                  <c:v>40900</c:v>
                </c:pt>
                <c:pt idx="8888">
                  <c:v>40904</c:v>
                </c:pt>
                <c:pt idx="8889">
                  <c:v>40905</c:v>
                </c:pt>
                <c:pt idx="8890">
                  <c:v>40906</c:v>
                </c:pt>
                <c:pt idx="8891">
                  <c:v>40907</c:v>
                </c:pt>
                <c:pt idx="8892">
                  <c:v>40911</c:v>
                </c:pt>
                <c:pt idx="8893">
                  <c:v>40912</c:v>
                </c:pt>
                <c:pt idx="8894">
                  <c:v>40913</c:v>
                </c:pt>
                <c:pt idx="8895">
                  <c:v>40914</c:v>
                </c:pt>
                <c:pt idx="8896">
                  <c:v>40917</c:v>
                </c:pt>
                <c:pt idx="8897">
                  <c:v>40918</c:v>
                </c:pt>
                <c:pt idx="8898">
                  <c:v>40919</c:v>
                </c:pt>
                <c:pt idx="8899">
                  <c:v>40920</c:v>
                </c:pt>
                <c:pt idx="8900">
                  <c:v>40921</c:v>
                </c:pt>
                <c:pt idx="8901">
                  <c:v>40925</c:v>
                </c:pt>
                <c:pt idx="8902">
                  <c:v>40926</c:v>
                </c:pt>
                <c:pt idx="8903">
                  <c:v>40927</c:v>
                </c:pt>
                <c:pt idx="8904">
                  <c:v>40928</c:v>
                </c:pt>
                <c:pt idx="8905">
                  <c:v>40931</c:v>
                </c:pt>
                <c:pt idx="8906">
                  <c:v>40932</c:v>
                </c:pt>
                <c:pt idx="8907">
                  <c:v>40933</c:v>
                </c:pt>
                <c:pt idx="8908">
                  <c:v>40934</c:v>
                </c:pt>
                <c:pt idx="8909">
                  <c:v>40935</c:v>
                </c:pt>
                <c:pt idx="8910">
                  <c:v>40938</c:v>
                </c:pt>
                <c:pt idx="8911">
                  <c:v>40939</c:v>
                </c:pt>
                <c:pt idx="8912">
                  <c:v>40940</c:v>
                </c:pt>
                <c:pt idx="8913">
                  <c:v>40941</c:v>
                </c:pt>
                <c:pt idx="8914">
                  <c:v>40942</c:v>
                </c:pt>
                <c:pt idx="8915">
                  <c:v>40945</c:v>
                </c:pt>
                <c:pt idx="8916">
                  <c:v>40946</c:v>
                </c:pt>
                <c:pt idx="8917">
                  <c:v>40947</c:v>
                </c:pt>
                <c:pt idx="8918">
                  <c:v>40948</c:v>
                </c:pt>
                <c:pt idx="8919">
                  <c:v>40949</c:v>
                </c:pt>
                <c:pt idx="8920">
                  <c:v>40952</c:v>
                </c:pt>
                <c:pt idx="8921">
                  <c:v>40953</c:v>
                </c:pt>
                <c:pt idx="8922">
                  <c:v>40954</c:v>
                </c:pt>
                <c:pt idx="8923">
                  <c:v>40955</c:v>
                </c:pt>
                <c:pt idx="8924">
                  <c:v>40956</c:v>
                </c:pt>
                <c:pt idx="8925">
                  <c:v>40960</c:v>
                </c:pt>
                <c:pt idx="8926">
                  <c:v>40961</c:v>
                </c:pt>
                <c:pt idx="8927">
                  <c:v>40962</c:v>
                </c:pt>
                <c:pt idx="8928">
                  <c:v>40963</c:v>
                </c:pt>
                <c:pt idx="8929">
                  <c:v>40966</c:v>
                </c:pt>
                <c:pt idx="8930">
                  <c:v>40967</c:v>
                </c:pt>
                <c:pt idx="8931">
                  <c:v>40968</c:v>
                </c:pt>
                <c:pt idx="8932">
                  <c:v>40969</c:v>
                </c:pt>
                <c:pt idx="8933">
                  <c:v>40970</c:v>
                </c:pt>
                <c:pt idx="8934">
                  <c:v>40973</c:v>
                </c:pt>
                <c:pt idx="8935">
                  <c:v>40974</c:v>
                </c:pt>
                <c:pt idx="8936">
                  <c:v>40975</c:v>
                </c:pt>
                <c:pt idx="8937">
                  <c:v>40976</c:v>
                </c:pt>
                <c:pt idx="8938">
                  <c:v>40977</c:v>
                </c:pt>
                <c:pt idx="8939">
                  <c:v>40980</c:v>
                </c:pt>
                <c:pt idx="8940">
                  <c:v>40981</c:v>
                </c:pt>
                <c:pt idx="8941">
                  <c:v>40982</c:v>
                </c:pt>
                <c:pt idx="8942">
                  <c:v>40983</c:v>
                </c:pt>
                <c:pt idx="8943">
                  <c:v>40984</c:v>
                </c:pt>
                <c:pt idx="8944">
                  <c:v>40987</c:v>
                </c:pt>
                <c:pt idx="8945">
                  <c:v>40988</c:v>
                </c:pt>
                <c:pt idx="8946">
                  <c:v>40989</c:v>
                </c:pt>
                <c:pt idx="8947">
                  <c:v>40990</c:v>
                </c:pt>
                <c:pt idx="8948">
                  <c:v>40991</c:v>
                </c:pt>
                <c:pt idx="8949">
                  <c:v>40994</c:v>
                </c:pt>
                <c:pt idx="8950">
                  <c:v>40995</c:v>
                </c:pt>
                <c:pt idx="8951">
                  <c:v>40996</c:v>
                </c:pt>
                <c:pt idx="8952">
                  <c:v>40997</c:v>
                </c:pt>
                <c:pt idx="8953">
                  <c:v>40998</c:v>
                </c:pt>
                <c:pt idx="8954">
                  <c:v>41001</c:v>
                </c:pt>
                <c:pt idx="8955">
                  <c:v>41002</c:v>
                </c:pt>
                <c:pt idx="8956">
                  <c:v>41003</c:v>
                </c:pt>
                <c:pt idx="8957">
                  <c:v>41004</c:v>
                </c:pt>
                <c:pt idx="8958">
                  <c:v>41005</c:v>
                </c:pt>
                <c:pt idx="8959">
                  <c:v>41008</c:v>
                </c:pt>
                <c:pt idx="8960">
                  <c:v>41009</c:v>
                </c:pt>
                <c:pt idx="8961">
                  <c:v>41010</c:v>
                </c:pt>
                <c:pt idx="8962">
                  <c:v>41011</c:v>
                </c:pt>
                <c:pt idx="8963">
                  <c:v>41012</c:v>
                </c:pt>
                <c:pt idx="8964">
                  <c:v>41015</c:v>
                </c:pt>
                <c:pt idx="8965">
                  <c:v>41016</c:v>
                </c:pt>
                <c:pt idx="8966">
                  <c:v>41017</c:v>
                </c:pt>
                <c:pt idx="8967">
                  <c:v>41018</c:v>
                </c:pt>
                <c:pt idx="8968">
                  <c:v>41019</c:v>
                </c:pt>
                <c:pt idx="8969">
                  <c:v>41022</c:v>
                </c:pt>
                <c:pt idx="8970">
                  <c:v>41023</c:v>
                </c:pt>
                <c:pt idx="8971">
                  <c:v>41024</c:v>
                </c:pt>
                <c:pt idx="8972">
                  <c:v>41025</c:v>
                </c:pt>
                <c:pt idx="8973">
                  <c:v>41026</c:v>
                </c:pt>
                <c:pt idx="8974">
                  <c:v>41029</c:v>
                </c:pt>
                <c:pt idx="8975">
                  <c:v>41030</c:v>
                </c:pt>
                <c:pt idx="8976">
                  <c:v>41031</c:v>
                </c:pt>
                <c:pt idx="8977">
                  <c:v>41032</c:v>
                </c:pt>
                <c:pt idx="8978">
                  <c:v>41033</c:v>
                </c:pt>
                <c:pt idx="8979">
                  <c:v>41036</c:v>
                </c:pt>
                <c:pt idx="8980">
                  <c:v>41037</c:v>
                </c:pt>
                <c:pt idx="8981">
                  <c:v>41038</c:v>
                </c:pt>
                <c:pt idx="8982">
                  <c:v>41039</c:v>
                </c:pt>
                <c:pt idx="8983">
                  <c:v>41040</c:v>
                </c:pt>
                <c:pt idx="8984">
                  <c:v>41043</c:v>
                </c:pt>
                <c:pt idx="8985">
                  <c:v>41044</c:v>
                </c:pt>
                <c:pt idx="8986">
                  <c:v>41045</c:v>
                </c:pt>
                <c:pt idx="8987">
                  <c:v>41046</c:v>
                </c:pt>
                <c:pt idx="8988">
                  <c:v>41047</c:v>
                </c:pt>
                <c:pt idx="8989">
                  <c:v>41050</c:v>
                </c:pt>
                <c:pt idx="8990">
                  <c:v>41051</c:v>
                </c:pt>
                <c:pt idx="8991">
                  <c:v>41052</c:v>
                </c:pt>
                <c:pt idx="8992">
                  <c:v>41053</c:v>
                </c:pt>
                <c:pt idx="8993">
                  <c:v>41054</c:v>
                </c:pt>
                <c:pt idx="8994">
                  <c:v>41058</c:v>
                </c:pt>
                <c:pt idx="8995">
                  <c:v>41059</c:v>
                </c:pt>
                <c:pt idx="8996">
                  <c:v>41060</c:v>
                </c:pt>
                <c:pt idx="8997">
                  <c:v>41061</c:v>
                </c:pt>
                <c:pt idx="8998">
                  <c:v>41064</c:v>
                </c:pt>
                <c:pt idx="8999">
                  <c:v>41065</c:v>
                </c:pt>
                <c:pt idx="9000">
                  <c:v>41066</c:v>
                </c:pt>
                <c:pt idx="9001">
                  <c:v>41067</c:v>
                </c:pt>
                <c:pt idx="9002">
                  <c:v>41068</c:v>
                </c:pt>
                <c:pt idx="9003">
                  <c:v>41071</c:v>
                </c:pt>
                <c:pt idx="9004">
                  <c:v>41072</c:v>
                </c:pt>
                <c:pt idx="9005">
                  <c:v>41073</c:v>
                </c:pt>
                <c:pt idx="9006">
                  <c:v>41074</c:v>
                </c:pt>
                <c:pt idx="9007">
                  <c:v>41075</c:v>
                </c:pt>
                <c:pt idx="9008">
                  <c:v>41078</c:v>
                </c:pt>
                <c:pt idx="9009">
                  <c:v>41079</c:v>
                </c:pt>
                <c:pt idx="9010">
                  <c:v>41080</c:v>
                </c:pt>
                <c:pt idx="9011">
                  <c:v>41081</c:v>
                </c:pt>
                <c:pt idx="9012">
                  <c:v>41082</c:v>
                </c:pt>
                <c:pt idx="9013">
                  <c:v>41085</c:v>
                </c:pt>
                <c:pt idx="9014">
                  <c:v>41086</c:v>
                </c:pt>
                <c:pt idx="9015">
                  <c:v>41087</c:v>
                </c:pt>
                <c:pt idx="9016">
                  <c:v>41088</c:v>
                </c:pt>
                <c:pt idx="9017">
                  <c:v>41089</c:v>
                </c:pt>
                <c:pt idx="9018">
                  <c:v>41092</c:v>
                </c:pt>
                <c:pt idx="9019">
                  <c:v>41093</c:v>
                </c:pt>
                <c:pt idx="9020">
                  <c:v>41095</c:v>
                </c:pt>
                <c:pt idx="9021">
                  <c:v>41096</c:v>
                </c:pt>
                <c:pt idx="9022">
                  <c:v>41099</c:v>
                </c:pt>
                <c:pt idx="9023">
                  <c:v>41100</c:v>
                </c:pt>
                <c:pt idx="9024">
                  <c:v>41101</c:v>
                </c:pt>
                <c:pt idx="9025">
                  <c:v>41102</c:v>
                </c:pt>
                <c:pt idx="9026">
                  <c:v>41103</c:v>
                </c:pt>
                <c:pt idx="9027">
                  <c:v>41106</c:v>
                </c:pt>
                <c:pt idx="9028">
                  <c:v>41107</c:v>
                </c:pt>
                <c:pt idx="9029">
                  <c:v>41108</c:v>
                </c:pt>
                <c:pt idx="9030">
                  <c:v>41109</c:v>
                </c:pt>
                <c:pt idx="9031">
                  <c:v>41110</c:v>
                </c:pt>
                <c:pt idx="9032">
                  <c:v>41113</c:v>
                </c:pt>
                <c:pt idx="9033">
                  <c:v>41114</c:v>
                </c:pt>
                <c:pt idx="9034">
                  <c:v>41115</c:v>
                </c:pt>
                <c:pt idx="9035">
                  <c:v>41116</c:v>
                </c:pt>
                <c:pt idx="9036">
                  <c:v>41117</c:v>
                </c:pt>
                <c:pt idx="9037">
                  <c:v>41120</c:v>
                </c:pt>
                <c:pt idx="9038">
                  <c:v>41121</c:v>
                </c:pt>
                <c:pt idx="9039">
                  <c:v>41122</c:v>
                </c:pt>
                <c:pt idx="9040">
                  <c:v>41123</c:v>
                </c:pt>
                <c:pt idx="9041">
                  <c:v>41124</c:v>
                </c:pt>
                <c:pt idx="9042">
                  <c:v>41127</c:v>
                </c:pt>
                <c:pt idx="9043">
                  <c:v>41128</c:v>
                </c:pt>
                <c:pt idx="9044">
                  <c:v>41129</c:v>
                </c:pt>
                <c:pt idx="9045">
                  <c:v>41130</c:v>
                </c:pt>
                <c:pt idx="9046">
                  <c:v>41131</c:v>
                </c:pt>
                <c:pt idx="9047">
                  <c:v>41134</c:v>
                </c:pt>
                <c:pt idx="9048">
                  <c:v>41135</c:v>
                </c:pt>
                <c:pt idx="9049">
                  <c:v>41136</c:v>
                </c:pt>
                <c:pt idx="9050">
                  <c:v>41137</c:v>
                </c:pt>
                <c:pt idx="9051">
                  <c:v>41138</c:v>
                </c:pt>
                <c:pt idx="9052">
                  <c:v>41141</c:v>
                </c:pt>
                <c:pt idx="9053">
                  <c:v>41142</c:v>
                </c:pt>
                <c:pt idx="9054">
                  <c:v>41143</c:v>
                </c:pt>
                <c:pt idx="9055">
                  <c:v>41144</c:v>
                </c:pt>
                <c:pt idx="9056">
                  <c:v>41145</c:v>
                </c:pt>
                <c:pt idx="9057">
                  <c:v>41148</c:v>
                </c:pt>
                <c:pt idx="9058">
                  <c:v>41149</c:v>
                </c:pt>
                <c:pt idx="9059">
                  <c:v>41150</c:v>
                </c:pt>
                <c:pt idx="9060">
                  <c:v>41151</c:v>
                </c:pt>
                <c:pt idx="9061">
                  <c:v>41152</c:v>
                </c:pt>
                <c:pt idx="9062">
                  <c:v>41156</c:v>
                </c:pt>
                <c:pt idx="9063">
                  <c:v>41157</c:v>
                </c:pt>
                <c:pt idx="9064">
                  <c:v>41158</c:v>
                </c:pt>
                <c:pt idx="9065">
                  <c:v>41159</c:v>
                </c:pt>
                <c:pt idx="9066">
                  <c:v>41162</c:v>
                </c:pt>
                <c:pt idx="9067">
                  <c:v>41163</c:v>
                </c:pt>
                <c:pt idx="9068">
                  <c:v>41164</c:v>
                </c:pt>
                <c:pt idx="9069">
                  <c:v>41165</c:v>
                </c:pt>
                <c:pt idx="9070">
                  <c:v>41166</c:v>
                </c:pt>
                <c:pt idx="9071">
                  <c:v>41169</c:v>
                </c:pt>
                <c:pt idx="9072">
                  <c:v>41170</c:v>
                </c:pt>
                <c:pt idx="9073">
                  <c:v>41171</c:v>
                </c:pt>
                <c:pt idx="9074">
                  <c:v>41172</c:v>
                </c:pt>
                <c:pt idx="9075">
                  <c:v>41173</c:v>
                </c:pt>
                <c:pt idx="9076">
                  <c:v>41176</c:v>
                </c:pt>
                <c:pt idx="9077">
                  <c:v>41177</c:v>
                </c:pt>
                <c:pt idx="9078">
                  <c:v>41178</c:v>
                </c:pt>
                <c:pt idx="9079">
                  <c:v>41179</c:v>
                </c:pt>
                <c:pt idx="9080">
                  <c:v>41180</c:v>
                </c:pt>
                <c:pt idx="9081">
                  <c:v>41183</c:v>
                </c:pt>
                <c:pt idx="9082">
                  <c:v>41184</c:v>
                </c:pt>
                <c:pt idx="9083">
                  <c:v>41185</c:v>
                </c:pt>
                <c:pt idx="9084">
                  <c:v>41186</c:v>
                </c:pt>
                <c:pt idx="9085">
                  <c:v>41187</c:v>
                </c:pt>
                <c:pt idx="9086">
                  <c:v>41191</c:v>
                </c:pt>
                <c:pt idx="9087">
                  <c:v>41192</c:v>
                </c:pt>
                <c:pt idx="9088">
                  <c:v>41193</c:v>
                </c:pt>
                <c:pt idx="9089">
                  <c:v>41194</c:v>
                </c:pt>
                <c:pt idx="9090">
                  <c:v>41197</c:v>
                </c:pt>
                <c:pt idx="9091">
                  <c:v>41198</c:v>
                </c:pt>
                <c:pt idx="9092">
                  <c:v>41199</c:v>
                </c:pt>
                <c:pt idx="9093">
                  <c:v>41200</c:v>
                </c:pt>
                <c:pt idx="9094">
                  <c:v>41201</c:v>
                </c:pt>
                <c:pt idx="9095">
                  <c:v>41204</c:v>
                </c:pt>
                <c:pt idx="9096">
                  <c:v>41205</c:v>
                </c:pt>
                <c:pt idx="9097">
                  <c:v>41206</c:v>
                </c:pt>
                <c:pt idx="9098">
                  <c:v>41207</c:v>
                </c:pt>
                <c:pt idx="9099">
                  <c:v>41208</c:v>
                </c:pt>
                <c:pt idx="9100">
                  <c:v>41211</c:v>
                </c:pt>
                <c:pt idx="9101">
                  <c:v>41213</c:v>
                </c:pt>
                <c:pt idx="9102">
                  <c:v>41214</c:v>
                </c:pt>
                <c:pt idx="9103">
                  <c:v>41215</c:v>
                </c:pt>
                <c:pt idx="9104">
                  <c:v>41218</c:v>
                </c:pt>
                <c:pt idx="9105">
                  <c:v>41219</c:v>
                </c:pt>
                <c:pt idx="9106">
                  <c:v>41220</c:v>
                </c:pt>
                <c:pt idx="9107">
                  <c:v>41221</c:v>
                </c:pt>
                <c:pt idx="9108">
                  <c:v>41222</c:v>
                </c:pt>
                <c:pt idx="9109">
                  <c:v>41226</c:v>
                </c:pt>
                <c:pt idx="9110">
                  <c:v>41227</c:v>
                </c:pt>
                <c:pt idx="9111">
                  <c:v>41228</c:v>
                </c:pt>
                <c:pt idx="9112">
                  <c:v>41229</c:v>
                </c:pt>
                <c:pt idx="9113">
                  <c:v>41232</c:v>
                </c:pt>
                <c:pt idx="9114">
                  <c:v>41233</c:v>
                </c:pt>
                <c:pt idx="9115">
                  <c:v>41234</c:v>
                </c:pt>
                <c:pt idx="9116">
                  <c:v>41236</c:v>
                </c:pt>
                <c:pt idx="9117">
                  <c:v>41239</c:v>
                </c:pt>
                <c:pt idx="9118">
                  <c:v>41240</c:v>
                </c:pt>
                <c:pt idx="9119">
                  <c:v>41241</c:v>
                </c:pt>
                <c:pt idx="9120">
                  <c:v>41242</c:v>
                </c:pt>
                <c:pt idx="9121">
                  <c:v>41243</c:v>
                </c:pt>
                <c:pt idx="9122">
                  <c:v>41246</c:v>
                </c:pt>
                <c:pt idx="9123">
                  <c:v>41247</c:v>
                </c:pt>
                <c:pt idx="9124">
                  <c:v>41248</c:v>
                </c:pt>
                <c:pt idx="9125">
                  <c:v>41249</c:v>
                </c:pt>
                <c:pt idx="9126">
                  <c:v>41250</c:v>
                </c:pt>
                <c:pt idx="9127">
                  <c:v>41253</c:v>
                </c:pt>
                <c:pt idx="9128">
                  <c:v>41254</c:v>
                </c:pt>
                <c:pt idx="9129">
                  <c:v>41255</c:v>
                </c:pt>
                <c:pt idx="9130">
                  <c:v>41256</c:v>
                </c:pt>
                <c:pt idx="9131">
                  <c:v>41257</c:v>
                </c:pt>
                <c:pt idx="9132">
                  <c:v>41260</c:v>
                </c:pt>
                <c:pt idx="9133">
                  <c:v>41261</c:v>
                </c:pt>
                <c:pt idx="9134">
                  <c:v>41262</c:v>
                </c:pt>
                <c:pt idx="9135">
                  <c:v>41263</c:v>
                </c:pt>
                <c:pt idx="9136">
                  <c:v>41264</c:v>
                </c:pt>
                <c:pt idx="9137">
                  <c:v>41267</c:v>
                </c:pt>
                <c:pt idx="9138">
                  <c:v>41269</c:v>
                </c:pt>
                <c:pt idx="9139">
                  <c:v>41270</c:v>
                </c:pt>
                <c:pt idx="9140">
                  <c:v>41271</c:v>
                </c:pt>
                <c:pt idx="9141">
                  <c:v>41274</c:v>
                </c:pt>
                <c:pt idx="9142">
                  <c:v>41276</c:v>
                </c:pt>
                <c:pt idx="9143">
                  <c:v>41277</c:v>
                </c:pt>
                <c:pt idx="9144">
                  <c:v>41278</c:v>
                </c:pt>
                <c:pt idx="9145">
                  <c:v>41281</c:v>
                </c:pt>
                <c:pt idx="9146">
                  <c:v>41282</c:v>
                </c:pt>
                <c:pt idx="9147">
                  <c:v>41283</c:v>
                </c:pt>
                <c:pt idx="9148">
                  <c:v>41284</c:v>
                </c:pt>
                <c:pt idx="9149">
                  <c:v>41285</c:v>
                </c:pt>
                <c:pt idx="9150">
                  <c:v>41288</c:v>
                </c:pt>
                <c:pt idx="9151">
                  <c:v>41289</c:v>
                </c:pt>
                <c:pt idx="9152">
                  <c:v>41290</c:v>
                </c:pt>
                <c:pt idx="9153">
                  <c:v>41291</c:v>
                </c:pt>
                <c:pt idx="9154">
                  <c:v>41292</c:v>
                </c:pt>
                <c:pt idx="9155">
                  <c:v>41296</c:v>
                </c:pt>
                <c:pt idx="9156">
                  <c:v>41297</c:v>
                </c:pt>
                <c:pt idx="9157">
                  <c:v>41298</c:v>
                </c:pt>
                <c:pt idx="9158">
                  <c:v>41299</c:v>
                </c:pt>
                <c:pt idx="9159">
                  <c:v>41302</c:v>
                </c:pt>
                <c:pt idx="9160">
                  <c:v>41303</c:v>
                </c:pt>
                <c:pt idx="9161">
                  <c:v>41304</c:v>
                </c:pt>
                <c:pt idx="9162">
                  <c:v>41305</c:v>
                </c:pt>
                <c:pt idx="9163">
                  <c:v>41306</c:v>
                </c:pt>
                <c:pt idx="9164">
                  <c:v>41309</c:v>
                </c:pt>
                <c:pt idx="9165">
                  <c:v>41310</c:v>
                </c:pt>
                <c:pt idx="9166">
                  <c:v>41311</c:v>
                </c:pt>
                <c:pt idx="9167">
                  <c:v>41312</c:v>
                </c:pt>
                <c:pt idx="9168">
                  <c:v>41313</c:v>
                </c:pt>
                <c:pt idx="9169">
                  <c:v>41316</c:v>
                </c:pt>
                <c:pt idx="9170">
                  <c:v>41317</c:v>
                </c:pt>
                <c:pt idx="9171">
                  <c:v>41318</c:v>
                </c:pt>
                <c:pt idx="9172">
                  <c:v>41319</c:v>
                </c:pt>
                <c:pt idx="9173">
                  <c:v>41320</c:v>
                </c:pt>
                <c:pt idx="9174">
                  <c:v>41324</c:v>
                </c:pt>
                <c:pt idx="9175">
                  <c:v>41325</c:v>
                </c:pt>
                <c:pt idx="9176">
                  <c:v>41326</c:v>
                </c:pt>
                <c:pt idx="9177">
                  <c:v>41327</c:v>
                </c:pt>
                <c:pt idx="9178">
                  <c:v>41330</c:v>
                </c:pt>
                <c:pt idx="9179">
                  <c:v>41331</c:v>
                </c:pt>
                <c:pt idx="9180">
                  <c:v>41332</c:v>
                </c:pt>
                <c:pt idx="9181">
                  <c:v>41333</c:v>
                </c:pt>
                <c:pt idx="9182">
                  <c:v>41334</c:v>
                </c:pt>
                <c:pt idx="9183">
                  <c:v>41337</c:v>
                </c:pt>
                <c:pt idx="9184">
                  <c:v>41338</c:v>
                </c:pt>
                <c:pt idx="9185">
                  <c:v>41339</c:v>
                </c:pt>
                <c:pt idx="9186">
                  <c:v>41340</c:v>
                </c:pt>
                <c:pt idx="9187">
                  <c:v>41341</c:v>
                </c:pt>
                <c:pt idx="9188">
                  <c:v>41344</c:v>
                </c:pt>
                <c:pt idx="9189">
                  <c:v>41345</c:v>
                </c:pt>
                <c:pt idx="9190">
                  <c:v>41346</c:v>
                </c:pt>
                <c:pt idx="9191">
                  <c:v>41347</c:v>
                </c:pt>
                <c:pt idx="9192">
                  <c:v>41348</c:v>
                </c:pt>
                <c:pt idx="9193">
                  <c:v>41351</c:v>
                </c:pt>
                <c:pt idx="9194">
                  <c:v>41352</c:v>
                </c:pt>
                <c:pt idx="9195">
                  <c:v>41353</c:v>
                </c:pt>
                <c:pt idx="9196">
                  <c:v>41354</c:v>
                </c:pt>
                <c:pt idx="9197">
                  <c:v>41355</c:v>
                </c:pt>
                <c:pt idx="9198">
                  <c:v>41358</c:v>
                </c:pt>
                <c:pt idx="9199">
                  <c:v>41359</c:v>
                </c:pt>
                <c:pt idx="9200">
                  <c:v>41360</c:v>
                </c:pt>
                <c:pt idx="9201">
                  <c:v>41361</c:v>
                </c:pt>
                <c:pt idx="9202">
                  <c:v>41365</c:v>
                </c:pt>
                <c:pt idx="9203">
                  <c:v>41366</c:v>
                </c:pt>
                <c:pt idx="9204">
                  <c:v>41367</c:v>
                </c:pt>
                <c:pt idx="9205">
                  <c:v>41368</c:v>
                </c:pt>
                <c:pt idx="9206">
                  <c:v>41369</c:v>
                </c:pt>
                <c:pt idx="9207">
                  <c:v>41372</c:v>
                </c:pt>
                <c:pt idx="9208">
                  <c:v>41373</c:v>
                </c:pt>
                <c:pt idx="9209">
                  <c:v>41374</c:v>
                </c:pt>
                <c:pt idx="9210">
                  <c:v>41375</c:v>
                </c:pt>
                <c:pt idx="9211">
                  <c:v>41376</c:v>
                </c:pt>
                <c:pt idx="9212">
                  <c:v>41379</c:v>
                </c:pt>
                <c:pt idx="9213">
                  <c:v>41380</c:v>
                </c:pt>
                <c:pt idx="9214">
                  <c:v>41381</c:v>
                </c:pt>
                <c:pt idx="9215">
                  <c:v>41382</c:v>
                </c:pt>
                <c:pt idx="9216">
                  <c:v>41383</c:v>
                </c:pt>
                <c:pt idx="9217">
                  <c:v>41386</c:v>
                </c:pt>
                <c:pt idx="9218">
                  <c:v>41387</c:v>
                </c:pt>
                <c:pt idx="9219">
                  <c:v>41388</c:v>
                </c:pt>
                <c:pt idx="9220">
                  <c:v>41389</c:v>
                </c:pt>
                <c:pt idx="9221">
                  <c:v>41390</c:v>
                </c:pt>
                <c:pt idx="9222">
                  <c:v>41393</c:v>
                </c:pt>
                <c:pt idx="9223">
                  <c:v>41394</c:v>
                </c:pt>
                <c:pt idx="9224">
                  <c:v>41395</c:v>
                </c:pt>
                <c:pt idx="9225">
                  <c:v>41396</c:v>
                </c:pt>
                <c:pt idx="9226">
                  <c:v>41397</c:v>
                </c:pt>
                <c:pt idx="9227">
                  <c:v>41400</c:v>
                </c:pt>
                <c:pt idx="9228">
                  <c:v>41401</c:v>
                </c:pt>
                <c:pt idx="9229">
                  <c:v>41402</c:v>
                </c:pt>
                <c:pt idx="9230">
                  <c:v>41403</c:v>
                </c:pt>
                <c:pt idx="9231">
                  <c:v>41404</c:v>
                </c:pt>
                <c:pt idx="9232">
                  <c:v>41407</c:v>
                </c:pt>
                <c:pt idx="9233">
                  <c:v>41408</c:v>
                </c:pt>
                <c:pt idx="9234">
                  <c:v>41409</c:v>
                </c:pt>
                <c:pt idx="9235">
                  <c:v>41410</c:v>
                </c:pt>
                <c:pt idx="9236">
                  <c:v>41411</c:v>
                </c:pt>
                <c:pt idx="9237">
                  <c:v>41414</c:v>
                </c:pt>
                <c:pt idx="9238">
                  <c:v>41415</c:v>
                </c:pt>
                <c:pt idx="9239">
                  <c:v>41416</c:v>
                </c:pt>
                <c:pt idx="9240">
                  <c:v>41417</c:v>
                </c:pt>
                <c:pt idx="9241">
                  <c:v>41418</c:v>
                </c:pt>
                <c:pt idx="9242">
                  <c:v>41422</c:v>
                </c:pt>
                <c:pt idx="9243">
                  <c:v>41423</c:v>
                </c:pt>
                <c:pt idx="9244">
                  <c:v>41424</c:v>
                </c:pt>
                <c:pt idx="9245">
                  <c:v>41425</c:v>
                </c:pt>
                <c:pt idx="9246">
                  <c:v>41428</c:v>
                </c:pt>
                <c:pt idx="9247">
                  <c:v>41429</c:v>
                </c:pt>
                <c:pt idx="9248">
                  <c:v>41430</c:v>
                </c:pt>
                <c:pt idx="9249">
                  <c:v>41431</c:v>
                </c:pt>
                <c:pt idx="9250">
                  <c:v>41432</c:v>
                </c:pt>
                <c:pt idx="9251">
                  <c:v>41435</c:v>
                </c:pt>
                <c:pt idx="9252">
                  <c:v>41436</c:v>
                </c:pt>
                <c:pt idx="9253">
                  <c:v>41437</c:v>
                </c:pt>
                <c:pt idx="9254">
                  <c:v>41438</c:v>
                </c:pt>
                <c:pt idx="9255">
                  <c:v>41439</c:v>
                </c:pt>
                <c:pt idx="9256">
                  <c:v>41442</c:v>
                </c:pt>
                <c:pt idx="9257">
                  <c:v>41443</c:v>
                </c:pt>
                <c:pt idx="9258">
                  <c:v>41444</c:v>
                </c:pt>
                <c:pt idx="9259">
                  <c:v>41445</c:v>
                </c:pt>
                <c:pt idx="9260">
                  <c:v>41446</c:v>
                </c:pt>
                <c:pt idx="9261">
                  <c:v>41449</c:v>
                </c:pt>
                <c:pt idx="9262">
                  <c:v>41450</c:v>
                </c:pt>
                <c:pt idx="9263">
                  <c:v>41451</c:v>
                </c:pt>
                <c:pt idx="9264">
                  <c:v>41452</c:v>
                </c:pt>
                <c:pt idx="9265">
                  <c:v>41453</c:v>
                </c:pt>
                <c:pt idx="9266">
                  <c:v>41456</c:v>
                </c:pt>
                <c:pt idx="9267">
                  <c:v>41457</c:v>
                </c:pt>
                <c:pt idx="9268">
                  <c:v>41458</c:v>
                </c:pt>
                <c:pt idx="9269">
                  <c:v>41460</c:v>
                </c:pt>
                <c:pt idx="9270">
                  <c:v>41463</c:v>
                </c:pt>
                <c:pt idx="9271">
                  <c:v>41464</c:v>
                </c:pt>
                <c:pt idx="9272">
                  <c:v>41465</c:v>
                </c:pt>
                <c:pt idx="9273">
                  <c:v>41466</c:v>
                </c:pt>
                <c:pt idx="9274">
                  <c:v>41467</c:v>
                </c:pt>
                <c:pt idx="9275">
                  <c:v>41470</c:v>
                </c:pt>
                <c:pt idx="9276">
                  <c:v>41471</c:v>
                </c:pt>
                <c:pt idx="9277">
                  <c:v>41472</c:v>
                </c:pt>
                <c:pt idx="9278">
                  <c:v>41473</c:v>
                </c:pt>
                <c:pt idx="9279">
                  <c:v>41474</c:v>
                </c:pt>
                <c:pt idx="9280">
                  <c:v>41477</c:v>
                </c:pt>
                <c:pt idx="9281">
                  <c:v>41478</c:v>
                </c:pt>
                <c:pt idx="9282">
                  <c:v>41479</c:v>
                </c:pt>
                <c:pt idx="9283">
                  <c:v>41480</c:v>
                </c:pt>
                <c:pt idx="9284">
                  <c:v>41481</c:v>
                </c:pt>
                <c:pt idx="9285">
                  <c:v>41484</c:v>
                </c:pt>
                <c:pt idx="9286">
                  <c:v>41485</c:v>
                </c:pt>
                <c:pt idx="9287">
                  <c:v>41486</c:v>
                </c:pt>
                <c:pt idx="9288">
                  <c:v>41487</c:v>
                </c:pt>
                <c:pt idx="9289">
                  <c:v>41488</c:v>
                </c:pt>
                <c:pt idx="9290">
                  <c:v>41491</c:v>
                </c:pt>
                <c:pt idx="9291">
                  <c:v>41492</c:v>
                </c:pt>
                <c:pt idx="9292">
                  <c:v>41493</c:v>
                </c:pt>
                <c:pt idx="9293">
                  <c:v>41494</c:v>
                </c:pt>
                <c:pt idx="9294">
                  <c:v>41495</c:v>
                </c:pt>
                <c:pt idx="9295">
                  <c:v>41498</c:v>
                </c:pt>
                <c:pt idx="9296">
                  <c:v>41499</c:v>
                </c:pt>
                <c:pt idx="9297">
                  <c:v>41500</c:v>
                </c:pt>
                <c:pt idx="9298">
                  <c:v>41501</c:v>
                </c:pt>
                <c:pt idx="9299">
                  <c:v>41502</c:v>
                </c:pt>
                <c:pt idx="9300">
                  <c:v>41505</c:v>
                </c:pt>
                <c:pt idx="9301">
                  <c:v>41506</c:v>
                </c:pt>
                <c:pt idx="9302">
                  <c:v>41507</c:v>
                </c:pt>
                <c:pt idx="9303">
                  <c:v>41508</c:v>
                </c:pt>
                <c:pt idx="9304">
                  <c:v>41509</c:v>
                </c:pt>
                <c:pt idx="9305">
                  <c:v>41512</c:v>
                </c:pt>
                <c:pt idx="9306">
                  <c:v>41513</c:v>
                </c:pt>
                <c:pt idx="9307">
                  <c:v>41514</c:v>
                </c:pt>
                <c:pt idx="9308">
                  <c:v>41515</c:v>
                </c:pt>
                <c:pt idx="9309">
                  <c:v>41516</c:v>
                </c:pt>
                <c:pt idx="9310">
                  <c:v>41520</c:v>
                </c:pt>
                <c:pt idx="9311">
                  <c:v>41521</c:v>
                </c:pt>
                <c:pt idx="9312">
                  <c:v>41522</c:v>
                </c:pt>
                <c:pt idx="9313">
                  <c:v>41523</c:v>
                </c:pt>
                <c:pt idx="9314">
                  <c:v>41526</c:v>
                </c:pt>
                <c:pt idx="9315">
                  <c:v>41527</c:v>
                </c:pt>
                <c:pt idx="9316">
                  <c:v>41528</c:v>
                </c:pt>
                <c:pt idx="9317">
                  <c:v>41529</c:v>
                </c:pt>
                <c:pt idx="9318">
                  <c:v>41530</c:v>
                </c:pt>
                <c:pt idx="9319">
                  <c:v>41533</c:v>
                </c:pt>
                <c:pt idx="9320">
                  <c:v>41534</c:v>
                </c:pt>
                <c:pt idx="9321">
                  <c:v>41535</c:v>
                </c:pt>
                <c:pt idx="9322">
                  <c:v>41536</c:v>
                </c:pt>
                <c:pt idx="9323">
                  <c:v>41537</c:v>
                </c:pt>
                <c:pt idx="9324">
                  <c:v>41540</c:v>
                </c:pt>
                <c:pt idx="9325">
                  <c:v>41541</c:v>
                </c:pt>
                <c:pt idx="9326">
                  <c:v>41542</c:v>
                </c:pt>
                <c:pt idx="9327">
                  <c:v>41543</c:v>
                </c:pt>
                <c:pt idx="9328">
                  <c:v>41544</c:v>
                </c:pt>
                <c:pt idx="9329">
                  <c:v>41547</c:v>
                </c:pt>
                <c:pt idx="9330">
                  <c:v>41548</c:v>
                </c:pt>
                <c:pt idx="9331">
                  <c:v>41549</c:v>
                </c:pt>
                <c:pt idx="9332">
                  <c:v>41550</c:v>
                </c:pt>
                <c:pt idx="9333">
                  <c:v>41551</c:v>
                </c:pt>
                <c:pt idx="9334">
                  <c:v>41554</c:v>
                </c:pt>
                <c:pt idx="9335">
                  <c:v>41555</c:v>
                </c:pt>
                <c:pt idx="9336">
                  <c:v>41556</c:v>
                </c:pt>
                <c:pt idx="9337">
                  <c:v>41557</c:v>
                </c:pt>
                <c:pt idx="9338">
                  <c:v>41558</c:v>
                </c:pt>
                <c:pt idx="9339">
                  <c:v>41562</c:v>
                </c:pt>
                <c:pt idx="9340">
                  <c:v>41563</c:v>
                </c:pt>
                <c:pt idx="9341">
                  <c:v>41564</c:v>
                </c:pt>
                <c:pt idx="9342">
                  <c:v>41565</c:v>
                </c:pt>
                <c:pt idx="9343">
                  <c:v>41568</c:v>
                </c:pt>
                <c:pt idx="9344">
                  <c:v>41569</c:v>
                </c:pt>
                <c:pt idx="9345">
                  <c:v>41570</c:v>
                </c:pt>
                <c:pt idx="9346">
                  <c:v>41571</c:v>
                </c:pt>
                <c:pt idx="9347">
                  <c:v>41572</c:v>
                </c:pt>
                <c:pt idx="9348">
                  <c:v>41575</c:v>
                </c:pt>
                <c:pt idx="9349">
                  <c:v>41576</c:v>
                </c:pt>
                <c:pt idx="9350">
                  <c:v>41577</c:v>
                </c:pt>
                <c:pt idx="9351">
                  <c:v>41578</c:v>
                </c:pt>
                <c:pt idx="9352">
                  <c:v>41579</c:v>
                </c:pt>
                <c:pt idx="9353">
                  <c:v>41582</c:v>
                </c:pt>
                <c:pt idx="9354">
                  <c:v>41583</c:v>
                </c:pt>
                <c:pt idx="9355">
                  <c:v>41584</c:v>
                </c:pt>
                <c:pt idx="9356">
                  <c:v>41585</c:v>
                </c:pt>
                <c:pt idx="9357">
                  <c:v>41586</c:v>
                </c:pt>
                <c:pt idx="9358">
                  <c:v>41590</c:v>
                </c:pt>
                <c:pt idx="9359">
                  <c:v>41591</c:v>
                </c:pt>
                <c:pt idx="9360">
                  <c:v>41592</c:v>
                </c:pt>
                <c:pt idx="9361">
                  <c:v>41593</c:v>
                </c:pt>
                <c:pt idx="9362">
                  <c:v>41596</c:v>
                </c:pt>
                <c:pt idx="9363">
                  <c:v>41597</c:v>
                </c:pt>
                <c:pt idx="9364">
                  <c:v>41598</c:v>
                </c:pt>
                <c:pt idx="9365">
                  <c:v>41599</c:v>
                </c:pt>
                <c:pt idx="9366">
                  <c:v>41600</c:v>
                </c:pt>
                <c:pt idx="9367">
                  <c:v>41603</c:v>
                </c:pt>
                <c:pt idx="9368">
                  <c:v>41604</c:v>
                </c:pt>
                <c:pt idx="9369">
                  <c:v>41605</c:v>
                </c:pt>
                <c:pt idx="9370">
                  <c:v>41607</c:v>
                </c:pt>
                <c:pt idx="9371">
                  <c:v>41610</c:v>
                </c:pt>
                <c:pt idx="9372">
                  <c:v>41611</c:v>
                </c:pt>
                <c:pt idx="9373">
                  <c:v>41612</c:v>
                </c:pt>
                <c:pt idx="9374">
                  <c:v>41613</c:v>
                </c:pt>
                <c:pt idx="9375">
                  <c:v>41614</c:v>
                </c:pt>
                <c:pt idx="9376">
                  <c:v>41617</c:v>
                </c:pt>
                <c:pt idx="9377">
                  <c:v>41618</c:v>
                </c:pt>
                <c:pt idx="9378">
                  <c:v>41619</c:v>
                </c:pt>
                <c:pt idx="9379">
                  <c:v>41620</c:v>
                </c:pt>
                <c:pt idx="9380">
                  <c:v>41621</c:v>
                </c:pt>
                <c:pt idx="9381">
                  <c:v>41624</c:v>
                </c:pt>
                <c:pt idx="9382">
                  <c:v>41625</c:v>
                </c:pt>
                <c:pt idx="9383">
                  <c:v>41626</c:v>
                </c:pt>
                <c:pt idx="9384">
                  <c:v>41627</c:v>
                </c:pt>
                <c:pt idx="9385">
                  <c:v>41628</c:v>
                </c:pt>
                <c:pt idx="9386">
                  <c:v>41631</c:v>
                </c:pt>
                <c:pt idx="9387">
                  <c:v>41632</c:v>
                </c:pt>
                <c:pt idx="9388">
                  <c:v>41634</c:v>
                </c:pt>
                <c:pt idx="9389">
                  <c:v>41635</c:v>
                </c:pt>
                <c:pt idx="9390">
                  <c:v>41638</c:v>
                </c:pt>
                <c:pt idx="9391">
                  <c:v>41639</c:v>
                </c:pt>
                <c:pt idx="9392">
                  <c:v>41641</c:v>
                </c:pt>
                <c:pt idx="9393">
                  <c:v>41642</c:v>
                </c:pt>
                <c:pt idx="9394">
                  <c:v>41645</c:v>
                </c:pt>
                <c:pt idx="9395">
                  <c:v>41646</c:v>
                </c:pt>
                <c:pt idx="9396">
                  <c:v>41647</c:v>
                </c:pt>
                <c:pt idx="9397">
                  <c:v>41648</c:v>
                </c:pt>
                <c:pt idx="9398">
                  <c:v>41649</c:v>
                </c:pt>
                <c:pt idx="9399">
                  <c:v>41652</c:v>
                </c:pt>
                <c:pt idx="9400">
                  <c:v>41653</c:v>
                </c:pt>
                <c:pt idx="9401">
                  <c:v>41654</c:v>
                </c:pt>
                <c:pt idx="9402">
                  <c:v>41655</c:v>
                </c:pt>
                <c:pt idx="9403">
                  <c:v>41656</c:v>
                </c:pt>
                <c:pt idx="9404">
                  <c:v>41660</c:v>
                </c:pt>
                <c:pt idx="9405">
                  <c:v>41661</c:v>
                </c:pt>
                <c:pt idx="9406">
                  <c:v>41662</c:v>
                </c:pt>
                <c:pt idx="9407">
                  <c:v>41663</c:v>
                </c:pt>
                <c:pt idx="9408">
                  <c:v>41666</c:v>
                </c:pt>
                <c:pt idx="9409">
                  <c:v>41667</c:v>
                </c:pt>
                <c:pt idx="9410">
                  <c:v>41668</c:v>
                </c:pt>
                <c:pt idx="9411">
                  <c:v>41669</c:v>
                </c:pt>
                <c:pt idx="9412">
                  <c:v>41670</c:v>
                </c:pt>
                <c:pt idx="9413">
                  <c:v>41673</c:v>
                </c:pt>
                <c:pt idx="9414">
                  <c:v>41674</c:v>
                </c:pt>
                <c:pt idx="9415">
                  <c:v>41675</c:v>
                </c:pt>
                <c:pt idx="9416">
                  <c:v>41676</c:v>
                </c:pt>
                <c:pt idx="9417">
                  <c:v>41677</c:v>
                </c:pt>
                <c:pt idx="9418">
                  <c:v>41680</c:v>
                </c:pt>
                <c:pt idx="9419">
                  <c:v>41681</c:v>
                </c:pt>
                <c:pt idx="9420">
                  <c:v>41682</c:v>
                </c:pt>
                <c:pt idx="9421">
                  <c:v>41683</c:v>
                </c:pt>
                <c:pt idx="9422">
                  <c:v>41684</c:v>
                </c:pt>
                <c:pt idx="9423">
                  <c:v>41688</c:v>
                </c:pt>
                <c:pt idx="9424">
                  <c:v>41689</c:v>
                </c:pt>
                <c:pt idx="9425">
                  <c:v>41690</c:v>
                </c:pt>
                <c:pt idx="9426">
                  <c:v>41691</c:v>
                </c:pt>
                <c:pt idx="9427">
                  <c:v>41694</c:v>
                </c:pt>
                <c:pt idx="9428">
                  <c:v>41695</c:v>
                </c:pt>
                <c:pt idx="9429">
                  <c:v>41696</c:v>
                </c:pt>
                <c:pt idx="9430">
                  <c:v>41697</c:v>
                </c:pt>
                <c:pt idx="9431">
                  <c:v>41698</c:v>
                </c:pt>
                <c:pt idx="9432">
                  <c:v>41701</c:v>
                </c:pt>
                <c:pt idx="9433">
                  <c:v>41702</c:v>
                </c:pt>
                <c:pt idx="9434">
                  <c:v>41703</c:v>
                </c:pt>
                <c:pt idx="9435">
                  <c:v>41704</c:v>
                </c:pt>
                <c:pt idx="9436">
                  <c:v>41705</c:v>
                </c:pt>
                <c:pt idx="9437">
                  <c:v>41708</c:v>
                </c:pt>
                <c:pt idx="9438">
                  <c:v>41709</c:v>
                </c:pt>
                <c:pt idx="9439">
                  <c:v>41710</c:v>
                </c:pt>
                <c:pt idx="9440">
                  <c:v>41711</c:v>
                </c:pt>
                <c:pt idx="9441">
                  <c:v>41712</c:v>
                </c:pt>
                <c:pt idx="9442">
                  <c:v>41715</c:v>
                </c:pt>
                <c:pt idx="9443">
                  <c:v>41716</c:v>
                </c:pt>
                <c:pt idx="9444">
                  <c:v>41717</c:v>
                </c:pt>
                <c:pt idx="9445">
                  <c:v>41718</c:v>
                </c:pt>
                <c:pt idx="9446">
                  <c:v>41719</c:v>
                </c:pt>
                <c:pt idx="9447">
                  <c:v>41722</c:v>
                </c:pt>
                <c:pt idx="9448">
                  <c:v>41723</c:v>
                </c:pt>
                <c:pt idx="9449">
                  <c:v>41724</c:v>
                </c:pt>
                <c:pt idx="9450">
                  <c:v>41725</c:v>
                </c:pt>
                <c:pt idx="9451">
                  <c:v>41726</c:v>
                </c:pt>
                <c:pt idx="9452">
                  <c:v>41729</c:v>
                </c:pt>
                <c:pt idx="9453">
                  <c:v>41730</c:v>
                </c:pt>
                <c:pt idx="9454">
                  <c:v>41731</c:v>
                </c:pt>
                <c:pt idx="9455">
                  <c:v>41732</c:v>
                </c:pt>
                <c:pt idx="9456">
                  <c:v>41733</c:v>
                </c:pt>
                <c:pt idx="9457">
                  <c:v>41736</c:v>
                </c:pt>
                <c:pt idx="9458">
                  <c:v>41737</c:v>
                </c:pt>
                <c:pt idx="9459">
                  <c:v>41738</c:v>
                </c:pt>
                <c:pt idx="9460">
                  <c:v>41739</c:v>
                </c:pt>
                <c:pt idx="9461">
                  <c:v>41740</c:v>
                </c:pt>
                <c:pt idx="9462">
                  <c:v>41743</c:v>
                </c:pt>
                <c:pt idx="9463">
                  <c:v>41744</c:v>
                </c:pt>
                <c:pt idx="9464">
                  <c:v>41745</c:v>
                </c:pt>
                <c:pt idx="9465">
                  <c:v>41746</c:v>
                </c:pt>
                <c:pt idx="9466">
                  <c:v>41750</c:v>
                </c:pt>
                <c:pt idx="9467">
                  <c:v>41751</c:v>
                </c:pt>
                <c:pt idx="9468">
                  <c:v>41752</c:v>
                </c:pt>
                <c:pt idx="9469">
                  <c:v>41753</c:v>
                </c:pt>
                <c:pt idx="9470">
                  <c:v>41754</c:v>
                </c:pt>
                <c:pt idx="9471">
                  <c:v>41757</c:v>
                </c:pt>
                <c:pt idx="9472">
                  <c:v>41758</c:v>
                </c:pt>
                <c:pt idx="9473">
                  <c:v>41759</c:v>
                </c:pt>
                <c:pt idx="9474">
                  <c:v>41760</c:v>
                </c:pt>
                <c:pt idx="9475">
                  <c:v>41761</c:v>
                </c:pt>
                <c:pt idx="9476">
                  <c:v>41764</c:v>
                </c:pt>
                <c:pt idx="9477">
                  <c:v>41765</c:v>
                </c:pt>
                <c:pt idx="9478">
                  <c:v>41766</c:v>
                </c:pt>
                <c:pt idx="9479">
                  <c:v>41767</c:v>
                </c:pt>
                <c:pt idx="9480">
                  <c:v>41768</c:v>
                </c:pt>
                <c:pt idx="9481">
                  <c:v>41771</c:v>
                </c:pt>
                <c:pt idx="9482">
                  <c:v>41772</c:v>
                </c:pt>
                <c:pt idx="9483">
                  <c:v>41773</c:v>
                </c:pt>
                <c:pt idx="9484">
                  <c:v>41774</c:v>
                </c:pt>
                <c:pt idx="9485">
                  <c:v>41775</c:v>
                </c:pt>
                <c:pt idx="9486">
                  <c:v>41778</c:v>
                </c:pt>
                <c:pt idx="9487">
                  <c:v>41779</c:v>
                </c:pt>
                <c:pt idx="9488">
                  <c:v>41780</c:v>
                </c:pt>
                <c:pt idx="9489">
                  <c:v>41781</c:v>
                </c:pt>
                <c:pt idx="9490">
                  <c:v>41782</c:v>
                </c:pt>
                <c:pt idx="9491">
                  <c:v>41786</c:v>
                </c:pt>
                <c:pt idx="9492">
                  <c:v>41787</c:v>
                </c:pt>
                <c:pt idx="9493">
                  <c:v>41788</c:v>
                </c:pt>
                <c:pt idx="9494">
                  <c:v>41789</c:v>
                </c:pt>
                <c:pt idx="9495">
                  <c:v>41792</c:v>
                </c:pt>
                <c:pt idx="9496">
                  <c:v>41793</c:v>
                </c:pt>
                <c:pt idx="9497">
                  <c:v>41794</c:v>
                </c:pt>
                <c:pt idx="9498">
                  <c:v>41795</c:v>
                </c:pt>
                <c:pt idx="9499">
                  <c:v>41796</c:v>
                </c:pt>
                <c:pt idx="9500">
                  <c:v>41799</c:v>
                </c:pt>
                <c:pt idx="9501">
                  <c:v>41800</c:v>
                </c:pt>
                <c:pt idx="9502">
                  <c:v>41801</c:v>
                </c:pt>
                <c:pt idx="9503">
                  <c:v>41802</c:v>
                </c:pt>
                <c:pt idx="9504">
                  <c:v>41803</c:v>
                </c:pt>
                <c:pt idx="9505">
                  <c:v>41806</c:v>
                </c:pt>
                <c:pt idx="9506">
                  <c:v>41807</c:v>
                </c:pt>
                <c:pt idx="9507">
                  <c:v>41808</c:v>
                </c:pt>
                <c:pt idx="9508">
                  <c:v>41809</c:v>
                </c:pt>
                <c:pt idx="9509">
                  <c:v>41810</c:v>
                </c:pt>
                <c:pt idx="9510">
                  <c:v>41813</c:v>
                </c:pt>
                <c:pt idx="9511">
                  <c:v>41814</c:v>
                </c:pt>
                <c:pt idx="9512">
                  <c:v>41815</c:v>
                </c:pt>
                <c:pt idx="9513">
                  <c:v>41816</c:v>
                </c:pt>
                <c:pt idx="9514">
                  <c:v>41817</c:v>
                </c:pt>
                <c:pt idx="9515">
                  <c:v>41820</c:v>
                </c:pt>
                <c:pt idx="9516">
                  <c:v>41821</c:v>
                </c:pt>
                <c:pt idx="9517">
                  <c:v>41822</c:v>
                </c:pt>
                <c:pt idx="9518">
                  <c:v>41823</c:v>
                </c:pt>
                <c:pt idx="9519">
                  <c:v>41827</c:v>
                </c:pt>
                <c:pt idx="9520">
                  <c:v>41828</c:v>
                </c:pt>
                <c:pt idx="9521">
                  <c:v>41829</c:v>
                </c:pt>
                <c:pt idx="9522">
                  <c:v>41830</c:v>
                </c:pt>
                <c:pt idx="9523">
                  <c:v>41831</c:v>
                </c:pt>
                <c:pt idx="9524">
                  <c:v>41834</c:v>
                </c:pt>
                <c:pt idx="9525">
                  <c:v>41835</c:v>
                </c:pt>
                <c:pt idx="9526">
                  <c:v>41836</c:v>
                </c:pt>
                <c:pt idx="9527">
                  <c:v>41837</c:v>
                </c:pt>
                <c:pt idx="9528">
                  <c:v>41838</c:v>
                </c:pt>
                <c:pt idx="9529">
                  <c:v>41841</c:v>
                </c:pt>
                <c:pt idx="9530">
                  <c:v>41842</c:v>
                </c:pt>
                <c:pt idx="9531">
                  <c:v>41843</c:v>
                </c:pt>
                <c:pt idx="9532">
                  <c:v>41844</c:v>
                </c:pt>
                <c:pt idx="9533">
                  <c:v>41845</c:v>
                </c:pt>
                <c:pt idx="9534">
                  <c:v>41848</c:v>
                </c:pt>
                <c:pt idx="9535">
                  <c:v>41849</c:v>
                </c:pt>
                <c:pt idx="9536">
                  <c:v>41850</c:v>
                </c:pt>
                <c:pt idx="9537">
                  <c:v>41851</c:v>
                </c:pt>
                <c:pt idx="9538">
                  <c:v>41852</c:v>
                </c:pt>
                <c:pt idx="9539">
                  <c:v>41855</c:v>
                </c:pt>
                <c:pt idx="9540">
                  <c:v>41856</c:v>
                </c:pt>
                <c:pt idx="9541">
                  <c:v>41857</c:v>
                </c:pt>
                <c:pt idx="9542">
                  <c:v>41858</c:v>
                </c:pt>
                <c:pt idx="9543">
                  <c:v>41859</c:v>
                </c:pt>
                <c:pt idx="9544">
                  <c:v>41862</c:v>
                </c:pt>
                <c:pt idx="9545">
                  <c:v>41863</c:v>
                </c:pt>
                <c:pt idx="9546">
                  <c:v>41864</c:v>
                </c:pt>
                <c:pt idx="9547">
                  <c:v>41865</c:v>
                </c:pt>
                <c:pt idx="9548">
                  <c:v>41866</c:v>
                </c:pt>
                <c:pt idx="9549">
                  <c:v>41869</c:v>
                </c:pt>
                <c:pt idx="9550">
                  <c:v>41870</c:v>
                </c:pt>
                <c:pt idx="9551">
                  <c:v>41871</c:v>
                </c:pt>
                <c:pt idx="9552">
                  <c:v>41872</c:v>
                </c:pt>
                <c:pt idx="9553">
                  <c:v>41873</c:v>
                </c:pt>
                <c:pt idx="9554">
                  <c:v>41876</c:v>
                </c:pt>
                <c:pt idx="9555">
                  <c:v>41877</c:v>
                </c:pt>
                <c:pt idx="9556">
                  <c:v>41878</c:v>
                </c:pt>
                <c:pt idx="9557">
                  <c:v>41879</c:v>
                </c:pt>
                <c:pt idx="9558">
                  <c:v>41880</c:v>
                </c:pt>
                <c:pt idx="9559">
                  <c:v>41884</c:v>
                </c:pt>
                <c:pt idx="9560">
                  <c:v>41885</c:v>
                </c:pt>
                <c:pt idx="9561">
                  <c:v>41886</c:v>
                </c:pt>
                <c:pt idx="9562">
                  <c:v>41887</c:v>
                </c:pt>
                <c:pt idx="9563">
                  <c:v>41890</c:v>
                </c:pt>
                <c:pt idx="9564">
                  <c:v>41891</c:v>
                </c:pt>
                <c:pt idx="9565">
                  <c:v>41892</c:v>
                </c:pt>
                <c:pt idx="9566">
                  <c:v>41893</c:v>
                </c:pt>
                <c:pt idx="9567">
                  <c:v>41894</c:v>
                </c:pt>
                <c:pt idx="9568">
                  <c:v>41897</c:v>
                </c:pt>
                <c:pt idx="9569">
                  <c:v>41898</c:v>
                </c:pt>
                <c:pt idx="9570">
                  <c:v>41899</c:v>
                </c:pt>
                <c:pt idx="9571">
                  <c:v>41900</c:v>
                </c:pt>
                <c:pt idx="9572">
                  <c:v>41901</c:v>
                </c:pt>
                <c:pt idx="9573">
                  <c:v>41904</c:v>
                </c:pt>
                <c:pt idx="9574">
                  <c:v>41905</c:v>
                </c:pt>
                <c:pt idx="9575">
                  <c:v>41906</c:v>
                </c:pt>
                <c:pt idx="9576">
                  <c:v>41907</c:v>
                </c:pt>
                <c:pt idx="9577">
                  <c:v>41908</c:v>
                </c:pt>
                <c:pt idx="9578">
                  <c:v>41911</c:v>
                </c:pt>
                <c:pt idx="9579">
                  <c:v>41912</c:v>
                </c:pt>
                <c:pt idx="9580">
                  <c:v>41913</c:v>
                </c:pt>
                <c:pt idx="9581">
                  <c:v>41914</c:v>
                </c:pt>
                <c:pt idx="9582">
                  <c:v>41915</c:v>
                </c:pt>
                <c:pt idx="9583">
                  <c:v>41918</c:v>
                </c:pt>
                <c:pt idx="9584">
                  <c:v>41919</c:v>
                </c:pt>
                <c:pt idx="9585">
                  <c:v>41920</c:v>
                </c:pt>
                <c:pt idx="9586">
                  <c:v>41921</c:v>
                </c:pt>
                <c:pt idx="9587">
                  <c:v>41922</c:v>
                </c:pt>
                <c:pt idx="9588">
                  <c:v>41926</c:v>
                </c:pt>
                <c:pt idx="9589">
                  <c:v>41927</c:v>
                </c:pt>
                <c:pt idx="9590">
                  <c:v>41928</c:v>
                </c:pt>
                <c:pt idx="9591">
                  <c:v>41929</c:v>
                </c:pt>
                <c:pt idx="9592">
                  <c:v>41932</c:v>
                </c:pt>
                <c:pt idx="9593">
                  <c:v>41933</c:v>
                </c:pt>
                <c:pt idx="9594">
                  <c:v>41934</c:v>
                </c:pt>
                <c:pt idx="9595">
                  <c:v>41935</c:v>
                </c:pt>
                <c:pt idx="9596">
                  <c:v>41936</c:v>
                </c:pt>
                <c:pt idx="9597">
                  <c:v>41939</c:v>
                </c:pt>
                <c:pt idx="9598">
                  <c:v>41940</c:v>
                </c:pt>
                <c:pt idx="9599">
                  <c:v>41941</c:v>
                </c:pt>
                <c:pt idx="9600">
                  <c:v>41942</c:v>
                </c:pt>
                <c:pt idx="9601">
                  <c:v>41943</c:v>
                </c:pt>
                <c:pt idx="9602">
                  <c:v>41946</c:v>
                </c:pt>
                <c:pt idx="9603">
                  <c:v>41947</c:v>
                </c:pt>
                <c:pt idx="9604">
                  <c:v>41948</c:v>
                </c:pt>
                <c:pt idx="9605">
                  <c:v>41949</c:v>
                </c:pt>
                <c:pt idx="9606">
                  <c:v>41950</c:v>
                </c:pt>
                <c:pt idx="9607">
                  <c:v>41953</c:v>
                </c:pt>
                <c:pt idx="9608">
                  <c:v>41955</c:v>
                </c:pt>
                <c:pt idx="9609">
                  <c:v>41956</c:v>
                </c:pt>
                <c:pt idx="9610">
                  <c:v>41957</c:v>
                </c:pt>
                <c:pt idx="9611">
                  <c:v>41960</c:v>
                </c:pt>
                <c:pt idx="9612">
                  <c:v>41961</c:v>
                </c:pt>
                <c:pt idx="9613">
                  <c:v>41962</c:v>
                </c:pt>
                <c:pt idx="9614">
                  <c:v>41963</c:v>
                </c:pt>
                <c:pt idx="9615">
                  <c:v>41964</c:v>
                </c:pt>
                <c:pt idx="9616">
                  <c:v>41967</c:v>
                </c:pt>
                <c:pt idx="9617">
                  <c:v>41968</c:v>
                </c:pt>
                <c:pt idx="9618">
                  <c:v>41969</c:v>
                </c:pt>
                <c:pt idx="9619">
                  <c:v>41971</c:v>
                </c:pt>
                <c:pt idx="9620">
                  <c:v>41974</c:v>
                </c:pt>
                <c:pt idx="9621">
                  <c:v>41975</c:v>
                </c:pt>
                <c:pt idx="9622">
                  <c:v>41976</c:v>
                </c:pt>
                <c:pt idx="9623">
                  <c:v>41977</c:v>
                </c:pt>
                <c:pt idx="9624">
                  <c:v>41978</c:v>
                </c:pt>
                <c:pt idx="9625">
                  <c:v>41981</c:v>
                </c:pt>
                <c:pt idx="9626">
                  <c:v>41982</c:v>
                </c:pt>
                <c:pt idx="9627">
                  <c:v>41983</c:v>
                </c:pt>
                <c:pt idx="9628">
                  <c:v>41984</c:v>
                </c:pt>
                <c:pt idx="9629">
                  <c:v>41985</c:v>
                </c:pt>
                <c:pt idx="9630">
                  <c:v>41988</c:v>
                </c:pt>
                <c:pt idx="9631">
                  <c:v>41989</c:v>
                </c:pt>
                <c:pt idx="9632">
                  <c:v>41990</c:v>
                </c:pt>
                <c:pt idx="9633">
                  <c:v>41991</c:v>
                </c:pt>
                <c:pt idx="9634">
                  <c:v>41992</c:v>
                </c:pt>
                <c:pt idx="9635">
                  <c:v>41995</c:v>
                </c:pt>
                <c:pt idx="9636">
                  <c:v>41996</c:v>
                </c:pt>
                <c:pt idx="9637">
                  <c:v>41997</c:v>
                </c:pt>
                <c:pt idx="9638">
                  <c:v>41999</c:v>
                </c:pt>
                <c:pt idx="9639">
                  <c:v>42002</c:v>
                </c:pt>
                <c:pt idx="9640">
                  <c:v>42003</c:v>
                </c:pt>
                <c:pt idx="9641">
                  <c:v>42004</c:v>
                </c:pt>
                <c:pt idx="9642">
                  <c:v>42006</c:v>
                </c:pt>
                <c:pt idx="9643">
                  <c:v>42009</c:v>
                </c:pt>
                <c:pt idx="9644">
                  <c:v>42010</c:v>
                </c:pt>
                <c:pt idx="9645">
                  <c:v>42011</c:v>
                </c:pt>
                <c:pt idx="9646">
                  <c:v>42012</c:v>
                </c:pt>
                <c:pt idx="9647">
                  <c:v>42013</c:v>
                </c:pt>
                <c:pt idx="9648">
                  <c:v>42016</c:v>
                </c:pt>
                <c:pt idx="9649">
                  <c:v>42017</c:v>
                </c:pt>
                <c:pt idx="9650">
                  <c:v>42018</c:v>
                </c:pt>
                <c:pt idx="9651">
                  <c:v>42019</c:v>
                </c:pt>
                <c:pt idx="9652">
                  <c:v>42020</c:v>
                </c:pt>
                <c:pt idx="9653">
                  <c:v>42024</c:v>
                </c:pt>
                <c:pt idx="9654">
                  <c:v>42025</c:v>
                </c:pt>
                <c:pt idx="9655">
                  <c:v>42026</c:v>
                </c:pt>
                <c:pt idx="9656">
                  <c:v>42027</c:v>
                </c:pt>
                <c:pt idx="9657">
                  <c:v>42030</c:v>
                </c:pt>
                <c:pt idx="9658">
                  <c:v>42031</c:v>
                </c:pt>
                <c:pt idx="9659">
                  <c:v>42032</c:v>
                </c:pt>
                <c:pt idx="9660">
                  <c:v>42033</c:v>
                </c:pt>
                <c:pt idx="9661">
                  <c:v>42034</c:v>
                </c:pt>
                <c:pt idx="9662">
                  <c:v>42037</c:v>
                </c:pt>
                <c:pt idx="9663">
                  <c:v>42038</c:v>
                </c:pt>
                <c:pt idx="9664">
                  <c:v>42039</c:v>
                </c:pt>
                <c:pt idx="9665">
                  <c:v>42040</c:v>
                </c:pt>
                <c:pt idx="9666">
                  <c:v>42041</c:v>
                </c:pt>
                <c:pt idx="9667">
                  <c:v>42044</c:v>
                </c:pt>
                <c:pt idx="9668">
                  <c:v>42045</c:v>
                </c:pt>
                <c:pt idx="9669">
                  <c:v>42046</c:v>
                </c:pt>
                <c:pt idx="9670">
                  <c:v>42047</c:v>
                </c:pt>
                <c:pt idx="9671">
                  <c:v>42048</c:v>
                </c:pt>
                <c:pt idx="9672">
                  <c:v>42052</c:v>
                </c:pt>
                <c:pt idx="9673">
                  <c:v>42053</c:v>
                </c:pt>
                <c:pt idx="9674">
                  <c:v>42054</c:v>
                </c:pt>
                <c:pt idx="9675">
                  <c:v>42055</c:v>
                </c:pt>
                <c:pt idx="9676">
                  <c:v>42058</c:v>
                </c:pt>
                <c:pt idx="9677">
                  <c:v>42059</c:v>
                </c:pt>
                <c:pt idx="9678">
                  <c:v>42060</c:v>
                </c:pt>
                <c:pt idx="9679">
                  <c:v>42061</c:v>
                </c:pt>
                <c:pt idx="9680">
                  <c:v>42062</c:v>
                </c:pt>
                <c:pt idx="9681">
                  <c:v>42065</c:v>
                </c:pt>
                <c:pt idx="9682">
                  <c:v>42066</c:v>
                </c:pt>
                <c:pt idx="9683">
                  <c:v>42067</c:v>
                </c:pt>
                <c:pt idx="9684">
                  <c:v>42068</c:v>
                </c:pt>
                <c:pt idx="9685">
                  <c:v>42069</c:v>
                </c:pt>
                <c:pt idx="9686">
                  <c:v>42072</c:v>
                </c:pt>
                <c:pt idx="9687">
                  <c:v>42073</c:v>
                </c:pt>
                <c:pt idx="9688">
                  <c:v>42074</c:v>
                </c:pt>
                <c:pt idx="9689">
                  <c:v>42075</c:v>
                </c:pt>
                <c:pt idx="9690">
                  <c:v>42076</c:v>
                </c:pt>
                <c:pt idx="9691">
                  <c:v>42079</c:v>
                </c:pt>
                <c:pt idx="9692">
                  <c:v>42080</c:v>
                </c:pt>
                <c:pt idx="9693">
                  <c:v>42081</c:v>
                </c:pt>
                <c:pt idx="9694">
                  <c:v>42082</c:v>
                </c:pt>
                <c:pt idx="9695">
                  <c:v>42083</c:v>
                </c:pt>
                <c:pt idx="9696">
                  <c:v>42086</c:v>
                </c:pt>
                <c:pt idx="9697">
                  <c:v>42087</c:v>
                </c:pt>
                <c:pt idx="9698">
                  <c:v>42088</c:v>
                </c:pt>
                <c:pt idx="9699">
                  <c:v>42089</c:v>
                </c:pt>
                <c:pt idx="9700">
                  <c:v>42090</c:v>
                </c:pt>
                <c:pt idx="9701">
                  <c:v>42093</c:v>
                </c:pt>
                <c:pt idx="9702">
                  <c:v>42094</c:v>
                </c:pt>
                <c:pt idx="9703">
                  <c:v>42095</c:v>
                </c:pt>
                <c:pt idx="9704">
                  <c:v>42096</c:v>
                </c:pt>
                <c:pt idx="9705">
                  <c:v>42097</c:v>
                </c:pt>
                <c:pt idx="9706">
                  <c:v>42100</c:v>
                </c:pt>
                <c:pt idx="9707">
                  <c:v>42101</c:v>
                </c:pt>
                <c:pt idx="9708">
                  <c:v>42102</c:v>
                </c:pt>
                <c:pt idx="9709">
                  <c:v>42103</c:v>
                </c:pt>
                <c:pt idx="9710">
                  <c:v>42104</c:v>
                </c:pt>
                <c:pt idx="9711">
                  <c:v>42107</c:v>
                </c:pt>
                <c:pt idx="9712">
                  <c:v>42108</c:v>
                </c:pt>
                <c:pt idx="9713">
                  <c:v>42109</c:v>
                </c:pt>
                <c:pt idx="9714">
                  <c:v>42110</c:v>
                </c:pt>
                <c:pt idx="9715">
                  <c:v>42111</c:v>
                </c:pt>
                <c:pt idx="9716">
                  <c:v>42114</c:v>
                </c:pt>
                <c:pt idx="9717">
                  <c:v>42115</c:v>
                </c:pt>
                <c:pt idx="9718">
                  <c:v>42116</c:v>
                </c:pt>
                <c:pt idx="9719">
                  <c:v>42117</c:v>
                </c:pt>
                <c:pt idx="9720">
                  <c:v>42118</c:v>
                </c:pt>
                <c:pt idx="9721">
                  <c:v>42121</c:v>
                </c:pt>
                <c:pt idx="9722">
                  <c:v>42122</c:v>
                </c:pt>
                <c:pt idx="9723">
                  <c:v>42123</c:v>
                </c:pt>
                <c:pt idx="9724">
                  <c:v>42124</c:v>
                </c:pt>
                <c:pt idx="9725">
                  <c:v>42125</c:v>
                </c:pt>
                <c:pt idx="9726">
                  <c:v>42128</c:v>
                </c:pt>
                <c:pt idx="9727">
                  <c:v>42129</c:v>
                </c:pt>
                <c:pt idx="9728">
                  <c:v>42130</c:v>
                </c:pt>
                <c:pt idx="9729">
                  <c:v>42131</c:v>
                </c:pt>
                <c:pt idx="9730">
                  <c:v>42132</c:v>
                </c:pt>
                <c:pt idx="9731">
                  <c:v>42135</c:v>
                </c:pt>
                <c:pt idx="9732">
                  <c:v>42136</c:v>
                </c:pt>
                <c:pt idx="9733">
                  <c:v>42137</c:v>
                </c:pt>
                <c:pt idx="9734">
                  <c:v>42138</c:v>
                </c:pt>
                <c:pt idx="9735">
                  <c:v>42139</c:v>
                </c:pt>
                <c:pt idx="9736">
                  <c:v>42142</c:v>
                </c:pt>
                <c:pt idx="9737">
                  <c:v>42143</c:v>
                </c:pt>
                <c:pt idx="9738">
                  <c:v>42144</c:v>
                </c:pt>
                <c:pt idx="9739">
                  <c:v>42145</c:v>
                </c:pt>
                <c:pt idx="9740">
                  <c:v>42146</c:v>
                </c:pt>
                <c:pt idx="9741">
                  <c:v>42150</c:v>
                </c:pt>
                <c:pt idx="9742">
                  <c:v>42151</c:v>
                </c:pt>
                <c:pt idx="9743">
                  <c:v>42152</c:v>
                </c:pt>
                <c:pt idx="9744">
                  <c:v>42153</c:v>
                </c:pt>
                <c:pt idx="9745">
                  <c:v>42156</c:v>
                </c:pt>
                <c:pt idx="9746">
                  <c:v>42157</c:v>
                </c:pt>
                <c:pt idx="9747">
                  <c:v>42158</c:v>
                </c:pt>
                <c:pt idx="9748">
                  <c:v>42159</c:v>
                </c:pt>
                <c:pt idx="9749">
                  <c:v>42160</c:v>
                </c:pt>
                <c:pt idx="9750">
                  <c:v>42163</c:v>
                </c:pt>
                <c:pt idx="9751">
                  <c:v>42164</c:v>
                </c:pt>
                <c:pt idx="9752">
                  <c:v>42165</c:v>
                </c:pt>
                <c:pt idx="9753">
                  <c:v>42166</c:v>
                </c:pt>
                <c:pt idx="9754">
                  <c:v>42167</c:v>
                </c:pt>
                <c:pt idx="9755">
                  <c:v>42170</c:v>
                </c:pt>
                <c:pt idx="9756">
                  <c:v>42171</c:v>
                </c:pt>
                <c:pt idx="9757">
                  <c:v>42172</c:v>
                </c:pt>
                <c:pt idx="9758">
                  <c:v>42173</c:v>
                </c:pt>
                <c:pt idx="9759">
                  <c:v>42174</c:v>
                </c:pt>
                <c:pt idx="9760">
                  <c:v>42177</c:v>
                </c:pt>
                <c:pt idx="9761">
                  <c:v>42178</c:v>
                </c:pt>
                <c:pt idx="9762">
                  <c:v>42179</c:v>
                </c:pt>
                <c:pt idx="9763">
                  <c:v>42180</c:v>
                </c:pt>
                <c:pt idx="9764">
                  <c:v>42181</c:v>
                </c:pt>
                <c:pt idx="9765">
                  <c:v>42184</c:v>
                </c:pt>
                <c:pt idx="9766">
                  <c:v>42185</c:v>
                </c:pt>
                <c:pt idx="9767">
                  <c:v>42186</c:v>
                </c:pt>
                <c:pt idx="9768">
                  <c:v>42187</c:v>
                </c:pt>
                <c:pt idx="9769">
                  <c:v>42191</c:v>
                </c:pt>
                <c:pt idx="9770">
                  <c:v>42192</c:v>
                </c:pt>
                <c:pt idx="9771">
                  <c:v>42193</c:v>
                </c:pt>
                <c:pt idx="9772">
                  <c:v>42194</c:v>
                </c:pt>
                <c:pt idx="9773">
                  <c:v>42195</c:v>
                </c:pt>
                <c:pt idx="9774">
                  <c:v>42198</c:v>
                </c:pt>
                <c:pt idx="9775">
                  <c:v>42199</c:v>
                </c:pt>
                <c:pt idx="9776">
                  <c:v>42200</c:v>
                </c:pt>
                <c:pt idx="9777">
                  <c:v>42201</c:v>
                </c:pt>
                <c:pt idx="9778">
                  <c:v>42202</c:v>
                </c:pt>
                <c:pt idx="9779">
                  <c:v>42205</c:v>
                </c:pt>
                <c:pt idx="9780">
                  <c:v>42206</c:v>
                </c:pt>
                <c:pt idx="9781">
                  <c:v>42207</c:v>
                </c:pt>
                <c:pt idx="9782">
                  <c:v>42208</c:v>
                </c:pt>
                <c:pt idx="9783">
                  <c:v>42209</c:v>
                </c:pt>
                <c:pt idx="9784">
                  <c:v>42212</c:v>
                </c:pt>
                <c:pt idx="9785">
                  <c:v>42213</c:v>
                </c:pt>
                <c:pt idx="9786">
                  <c:v>42214</c:v>
                </c:pt>
                <c:pt idx="9787">
                  <c:v>42215</c:v>
                </c:pt>
                <c:pt idx="9788">
                  <c:v>42216</c:v>
                </c:pt>
                <c:pt idx="9789">
                  <c:v>42219</c:v>
                </c:pt>
                <c:pt idx="9790">
                  <c:v>42220</c:v>
                </c:pt>
                <c:pt idx="9791">
                  <c:v>42221</c:v>
                </c:pt>
                <c:pt idx="9792">
                  <c:v>42222</c:v>
                </c:pt>
                <c:pt idx="9793">
                  <c:v>42223</c:v>
                </c:pt>
                <c:pt idx="9794">
                  <c:v>42226</c:v>
                </c:pt>
                <c:pt idx="9795">
                  <c:v>42227</c:v>
                </c:pt>
                <c:pt idx="9796">
                  <c:v>42228</c:v>
                </c:pt>
                <c:pt idx="9797">
                  <c:v>42229</c:v>
                </c:pt>
                <c:pt idx="9798">
                  <c:v>42230</c:v>
                </c:pt>
                <c:pt idx="9799">
                  <c:v>42233</c:v>
                </c:pt>
                <c:pt idx="9800">
                  <c:v>42234</c:v>
                </c:pt>
                <c:pt idx="9801">
                  <c:v>42235</c:v>
                </c:pt>
                <c:pt idx="9802">
                  <c:v>42236</c:v>
                </c:pt>
                <c:pt idx="9803">
                  <c:v>42237</c:v>
                </c:pt>
                <c:pt idx="9804">
                  <c:v>42240</c:v>
                </c:pt>
                <c:pt idx="9805">
                  <c:v>42241</c:v>
                </c:pt>
                <c:pt idx="9806">
                  <c:v>42242</c:v>
                </c:pt>
                <c:pt idx="9807">
                  <c:v>42243</c:v>
                </c:pt>
                <c:pt idx="9808">
                  <c:v>42244</c:v>
                </c:pt>
                <c:pt idx="9809">
                  <c:v>42247</c:v>
                </c:pt>
                <c:pt idx="9810">
                  <c:v>42248</c:v>
                </c:pt>
                <c:pt idx="9811">
                  <c:v>42249</c:v>
                </c:pt>
                <c:pt idx="9812">
                  <c:v>42250</c:v>
                </c:pt>
                <c:pt idx="9813">
                  <c:v>42251</c:v>
                </c:pt>
                <c:pt idx="9814">
                  <c:v>42255</c:v>
                </c:pt>
                <c:pt idx="9815">
                  <c:v>42256</c:v>
                </c:pt>
                <c:pt idx="9816">
                  <c:v>42257</c:v>
                </c:pt>
                <c:pt idx="9817">
                  <c:v>42258</c:v>
                </c:pt>
                <c:pt idx="9818">
                  <c:v>42261</c:v>
                </c:pt>
                <c:pt idx="9819">
                  <c:v>42262</c:v>
                </c:pt>
                <c:pt idx="9820">
                  <c:v>42263</c:v>
                </c:pt>
                <c:pt idx="9821">
                  <c:v>42264</c:v>
                </c:pt>
                <c:pt idx="9822">
                  <c:v>42265</c:v>
                </c:pt>
                <c:pt idx="9823">
                  <c:v>42268</c:v>
                </c:pt>
                <c:pt idx="9824">
                  <c:v>42269</c:v>
                </c:pt>
                <c:pt idx="9825">
                  <c:v>42270</c:v>
                </c:pt>
                <c:pt idx="9826">
                  <c:v>42271</c:v>
                </c:pt>
                <c:pt idx="9827">
                  <c:v>42272</c:v>
                </c:pt>
                <c:pt idx="9828">
                  <c:v>42275</c:v>
                </c:pt>
                <c:pt idx="9829">
                  <c:v>42276</c:v>
                </c:pt>
                <c:pt idx="9830">
                  <c:v>42277</c:v>
                </c:pt>
                <c:pt idx="9831">
                  <c:v>42278</c:v>
                </c:pt>
                <c:pt idx="9832">
                  <c:v>42279</c:v>
                </c:pt>
                <c:pt idx="9833">
                  <c:v>42282</c:v>
                </c:pt>
                <c:pt idx="9834">
                  <c:v>42283</c:v>
                </c:pt>
                <c:pt idx="9835">
                  <c:v>42284</c:v>
                </c:pt>
                <c:pt idx="9836">
                  <c:v>42285</c:v>
                </c:pt>
                <c:pt idx="9837">
                  <c:v>42286</c:v>
                </c:pt>
                <c:pt idx="9838">
                  <c:v>42290</c:v>
                </c:pt>
                <c:pt idx="9839">
                  <c:v>42291</c:v>
                </c:pt>
                <c:pt idx="9840">
                  <c:v>42292</c:v>
                </c:pt>
                <c:pt idx="9841">
                  <c:v>42293</c:v>
                </c:pt>
                <c:pt idx="9842">
                  <c:v>42296</c:v>
                </c:pt>
                <c:pt idx="9843">
                  <c:v>42297</c:v>
                </c:pt>
                <c:pt idx="9844">
                  <c:v>42298</c:v>
                </c:pt>
                <c:pt idx="9845">
                  <c:v>42299</c:v>
                </c:pt>
                <c:pt idx="9846">
                  <c:v>42300</c:v>
                </c:pt>
                <c:pt idx="9847">
                  <c:v>42303</c:v>
                </c:pt>
                <c:pt idx="9848">
                  <c:v>42304</c:v>
                </c:pt>
                <c:pt idx="9849">
                  <c:v>42305</c:v>
                </c:pt>
                <c:pt idx="9850">
                  <c:v>42306</c:v>
                </c:pt>
                <c:pt idx="9851">
                  <c:v>42307</c:v>
                </c:pt>
                <c:pt idx="9852">
                  <c:v>42310</c:v>
                </c:pt>
                <c:pt idx="9853">
                  <c:v>42311</c:v>
                </c:pt>
                <c:pt idx="9854">
                  <c:v>42312</c:v>
                </c:pt>
                <c:pt idx="9855">
                  <c:v>42313</c:v>
                </c:pt>
                <c:pt idx="9856">
                  <c:v>42314</c:v>
                </c:pt>
                <c:pt idx="9857">
                  <c:v>42317</c:v>
                </c:pt>
                <c:pt idx="9858">
                  <c:v>42318</c:v>
                </c:pt>
                <c:pt idx="9859">
                  <c:v>42320</c:v>
                </c:pt>
                <c:pt idx="9860">
                  <c:v>42321</c:v>
                </c:pt>
                <c:pt idx="9861">
                  <c:v>42324</c:v>
                </c:pt>
                <c:pt idx="9862">
                  <c:v>42325</c:v>
                </c:pt>
                <c:pt idx="9863">
                  <c:v>42326</c:v>
                </c:pt>
                <c:pt idx="9864">
                  <c:v>42327</c:v>
                </c:pt>
                <c:pt idx="9865">
                  <c:v>42328</c:v>
                </c:pt>
                <c:pt idx="9866">
                  <c:v>42331</c:v>
                </c:pt>
                <c:pt idx="9867">
                  <c:v>42332</c:v>
                </c:pt>
                <c:pt idx="9868">
                  <c:v>42333</c:v>
                </c:pt>
                <c:pt idx="9869">
                  <c:v>42335</c:v>
                </c:pt>
                <c:pt idx="9870">
                  <c:v>42338</c:v>
                </c:pt>
                <c:pt idx="9871">
                  <c:v>42339</c:v>
                </c:pt>
                <c:pt idx="9872">
                  <c:v>42340</c:v>
                </c:pt>
                <c:pt idx="9873">
                  <c:v>42341</c:v>
                </c:pt>
                <c:pt idx="9874">
                  <c:v>42342</c:v>
                </c:pt>
                <c:pt idx="9875">
                  <c:v>42345</c:v>
                </c:pt>
                <c:pt idx="9876">
                  <c:v>42346</c:v>
                </c:pt>
                <c:pt idx="9877">
                  <c:v>42347</c:v>
                </c:pt>
                <c:pt idx="9878">
                  <c:v>42348</c:v>
                </c:pt>
                <c:pt idx="9879">
                  <c:v>42349</c:v>
                </c:pt>
                <c:pt idx="9880">
                  <c:v>42352</c:v>
                </c:pt>
                <c:pt idx="9881">
                  <c:v>42353</c:v>
                </c:pt>
                <c:pt idx="9882">
                  <c:v>42354</c:v>
                </c:pt>
                <c:pt idx="9883">
                  <c:v>42355</c:v>
                </c:pt>
                <c:pt idx="9884">
                  <c:v>42356</c:v>
                </c:pt>
                <c:pt idx="9885">
                  <c:v>42359</c:v>
                </c:pt>
                <c:pt idx="9886">
                  <c:v>42360</c:v>
                </c:pt>
                <c:pt idx="9887">
                  <c:v>42361</c:v>
                </c:pt>
                <c:pt idx="9888">
                  <c:v>42362</c:v>
                </c:pt>
                <c:pt idx="9889">
                  <c:v>42366</c:v>
                </c:pt>
                <c:pt idx="9890">
                  <c:v>42367</c:v>
                </c:pt>
                <c:pt idx="9891">
                  <c:v>42368</c:v>
                </c:pt>
                <c:pt idx="9892">
                  <c:v>42369</c:v>
                </c:pt>
                <c:pt idx="9893">
                  <c:v>42373</c:v>
                </c:pt>
                <c:pt idx="9894">
                  <c:v>42374</c:v>
                </c:pt>
                <c:pt idx="9895">
                  <c:v>42375</c:v>
                </c:pt>
                <c:pt idx="9896">
                  <c:v>42376</c:v>
                </c:pt>
                <c:pt idx="9897">
                  <c:v>42377</c:v>
                </c:pt>
                <c:pt idx="9898">
                  <c:v>42380</c:v>
                </c:pt>
                <c:pt idx="9899">
                  <c:v>42381</c:v>
                </c:pt>
                <c:pt idx="9900">
                  <c:v>42382</c:v>
                </c:pt>
                <c:pt idx="9901">
                  <c:v>42383</c:v>
                </c:pt>
                <c:pt idx="9902">
                  <c:v>42384</c:v>
                </c:pt>
                <c:pt idx="9903">
                  <c:v>42388</c:v>
                </c:pt>
                <c:pt idx="9904">
                  <c:v>42389</c:v>
                </c:pt>
                <c:pt idx="9905">
                  <c:v>42390</c:v>
                </c:pt>
                <c:pt idx="9906">
                  <c:v>42391</c:v>
                </c:pt>
                <c:pt idx="9907">
                  <c:v>42394</c:v>
                </c:pt>
                <c:pt idx="9908">
                  <c:v>42395</c:v>
                </c:pt>
                <c:pt idx="9909">
                  <c:v>42396</c:v>
                </c:pt>
                <c:pt idx="9910">
                  <c:v>42397</c:v>
                </c:pt>
                <c:pt idx="9911">
                  <c:v>42398</c:v>
                </c:pt>
                <c:pt idx="9912">
                  <c:v>42401</c:v>
                </c:pt>
                <c:pt idx="9913">
                  <c:v>42402</c:v>
                </c:pt>
                <c:pt idx="9914">
                  <c:v>42403</c:v>
                </c:pt>
                <c:pt idx="9915">
                  <c:v>42404</c:v>
                </c:pt>
                <c:pt idx="9916">
                  <c:v>42405</c:v>
                </c:pt>
                <c:pt idx="9917">
                  <c:v>42408</c:v>
                </c:pt>
                <c:pt idx="9918">
                  <c:v>42409</c:v>
                </c:pt>
                <c:pt idx="9919">
                  <c:v>42410</c:v>
                </c:pt>
                <c:pt idx="9920">
                  <c:v>42411</c:v>
                </c:pt>
                <c:pt idx="9921">
                  <c:v>42412</c:v>
                </c:pt>
                <c:pt idx="9922">
                  <c:v>42416</c:v>
                </c:pt>
                <c:pt idx="9923">
                  <c:v>42417</c:v>
                </c:pt>
                <c:pt idx="9924">
                  <c:v>42418</c:v>
                </c:pt>
                <c:pt idx="9925">
                  <c:v>42419</c:v>
                </c:pt>
                <c:pt idx="9926">
                  <c:v>42422</c:v>
                </c:pt>
                <c:pt idx="9927">
                  <c:v>42423</c:v>
                </c:pt>
                <c:pt idx="9928">
                  <c:v>42424</c:v>
                </c:pt>
                <c:pt idx="9929">
                  <c:v>42425</c:v>
                </c:pt>
                <c:pt idx="9930">
                  <c:v>42426</c:v>
                </c:pt>
                <c:pt idx="9931">
                  <c:v>42429</c:v>
                </c:pt>
                <c:pt idx="9932">
                  <c:v>42430</c:v>
                </c:pt>
                <c:pt idx="9933">
                  <c:v>42431</c:v>
                </c:pt>
                <c:pt idx="9934">
                  <c:v>42432</c:v>
                </c:pt>
                <c:pt idx="9935">
                  <c:v>42433</c:v>
                </c:pt>
                <c:pt idx="9936">
                  <c:v>42436</c:v>
                </c:pt>
                <c:pt idx="9937">
                  <c:v>42437</c:v>
                </c:pt>
                <c:pt idx="9938">
                  <c:v>42438</c:v>
                </c:pt>
                <c:pt idx="9939">
                  <c:v>42439</c:v>
                </c:pt>
                <c:pt idx="9940">
                  <c:v>42440</c:v>
                </c:pt>
                <c:pt idx="9941">
                  <c:v>42443</c:v>
                </c:pt>
                <c:pt idx="9942">
                  <c:v>42444</c:v>
                </c:pt>
                <c:pt idx="9943">
                  <c:v>42445</c:v>
                </c:pt>
                <c:pt idx="9944">
                  <c:v>42446</c:v>
                </c:pt>
                <c:pt idx="9945">
                  <c:v>42447</c:v>
                </c:pt>
                <c:pt idx="9946">
                  <c:v>42450</c:v>
                </c:pt>
                <c:pt idx="9947">
                  <c:v>42451</c:v>
                </c:pt>
                <c:pt idx="9948">
                  <c:v>42452</c:v>
                </c:pt>
                <c:pt idx="9949">
                  <c:v>42453</c:v>
                </c:pt>
                <c:pt idx="9950">
                  <c:v>42457</c:v>
                </c:pt>
                <c:pt idx="9951">
                  <c:v>42458</c:v>
                </c:pt>
                <c:pt idx="9952">
                  <c:v>42459</c:v>
                </c:pt>
                <c:pt idx="9953">
                  <c:v>42460</c:v>
                </c:pt>
                <c:pt idx="9954">
                  <c:v>42461</c:v>
                </c:pt>
                <c:pt idx="9955">
                  <c:v>42464</c:v>
                </c:pt>
                <c:pt idx="9956">
                  <c:v>42465</c:v>
                </c:pt>
                <c:pt idx="9957">
                  <c:v>42466</c:v>
                </c:pt>
                <c:pt idx="9958">
                  <c:v>42467</c:v>
                </c:pt>
                <c:pt idx="9959">
                  <c:v>42468</c:v>
                </c:pt>
                <c:pt idx="9960">
                  <c:v>42471</c:v>
                </c:pt>
                <c:pt idx="9961">
                  <c:v>42472</c:v>
                </c:pt>
                <c:pt idx="9962">
                  <c:v>42473</c:v>
                </c:pt>
                <c:pt idx="9963">
                  <c:v>42474</c:v>
                </c:pt>
                <c:pt idx="9964">
                  <c:v>42475</c:v>
                </c:pt>
                <c:pt idx="9965">
                  <c:v>42478</c:v>
                </c:pt>
                <c:pt idx="9966">
                  <c:v>42479</c:v>
                </c:pt>
                <c:pt idx="9967">
                  <c:v>42480</c:v>
                </c:pt>
                <c:pt idx="9968">
                  <c:v>42481</c:v>
                </c:pt>
                <c:pt idx="9969">
                  <c:v>42482</c:v>
                </c:pt>
                <c:pt idx="9970">
                  <c:v>42485</c:v>
                </c:pt>
                <c:pt idx="9971">
                  <c:v>42486</c:v>
                </c:pt>
                <c:pt idx="9972">
                  <c:v>42487</c:v>
                </c:pt>
                <c:pt idx="9973">
                  <c:v>42488</c:v>
                </c:pt>
                <c:pt idx="9974">
                  <c:v>42489</c:v>
                </c:pt>
                <c:pt idx="9975">
                  <c:v>42492</c:v>
                </c:pt>
                <c:pt idx="9976">
                  <c:v>42493</c:v>
                </c:pt>
                <c:pt idx="9977">
                  <c:v>42494</c:v>
                </c:pt>
                <c:pt idx="9978">
                  <c:v>42495</c:v>
                </c:pt>
                <c:pt idx="9979">
                  <c:v>42496</c:v>
                </c:pt>
                <c:pt idx="9980">
                  <c:v>42499</c:v>
                </c:pt>
                <c:pt idx="9981">
                  <c:v>42500</c:v>
                </c:pt>
                <c:pt idx="9982">
                  <c:v>42501</c:v>
                </c:pt>
                <c:pt idx="9983">
                  <c:v>42502</c:v>
                </c:pt>
                <c:pt idx="9984">
                  <c:v>42503</c:v>
                </c:pt>
                <c:pt idx="9985">
                  <c:v>42506</c:v>
                </c:pt>
                <c:pt idx="9986">
                  <c:v>42507</c:v>
                </c:pt>
                <c:pt idx="9987">
                  <c:v>42508</c:v>
                </c:pt>
                <c:pt idx="9988">
                  <c:v>42509</c:v>
                </c:pt>
                <c:pt idx="9989">
                  <c:v>42510</c:v>
                </c:pt>
                <c:pt idx="9990">
                  <c:v>42513</c:v>
                </c:pt>
                <c:pt idx="9991">
                  <c:v>42514</c:v>
                </c:pt>
                <c:pt idx="9992">
                  <c:v>42515</c:v>
                </c:pt>
                <c:pt idx="9993">
                  <c:v>42516</c:v>
                </c:pt>
                <c:pt idx="9994">
                  <c:v>42517</c:v>
                </c:pt>
                <c:pt idx="9995">
                  <c:v>42521</c:v>
                </c:pt>
                <c:pt idx="9996">
                  <c:v>42522</c:v>
                </c:pt>
                <c:pt idx="9997">
                  <c:v>42523</c:v>
                </c:pt>
                <c:pt idx="9998">
                  <c:v>42524</c:v>
                </c:pt>
                <c:pt idx="9999">
                  <c:v>42527</c:v>
                </c:pt>
                <c:pt idx="10000">
                  <c:v>42528</c:v>
                </c:pt>
                <c:pt idx="10001">
                  <c:v>42529</c:v>
                </c:pt>
                <c:pt idx="10002">
                  <c:v>42530</c:v>
                </c:pt>
                <c:pt idx="10003">
                  <c:v>42531</c:v>
                </c:pt>
                <c:pt idx="10004">
                  <c:v>42534</c:v>
                </c:pt>
                <c:pt idx="10005">
                  <c:v>42535</c:v>
                </c:pt>
                <c:pt idx="10006">
                  <c:v>42536</c:v>
                </c:pt>
                <c:pt idx="10007">
                  <c:v>42537</c:v>
                </c:pt>
                <c:pt idx="10008">
                  <c:v>42538</c:v>
                </c:pt>
                <c:pt idx="10009">
                  <c:v>42541</c:v>
                </c:pt>
                <c:pt idx="10010">
                  <c:v>42542</c:v>
                </c:pt>
                <c:pt idx="10011">
                  <c:v>42543</c:v>
                </c:pt>
                <c:pt idx="10012">
                  <c:v>42544</c:v>
                </c:pt>
                <c:pt idx="10013">
                  <c:v>42545</c:v>
                </c:pt>
                <c:pt idx="10014">
                  <c:v>42548</c:v>
                </c:pt>
                <c:pt idx="10015">
                  <c:v>42549</c:v>
                </c:pt>
                <c:pt idx="10016">
                  <c:v>42550</c:v>
                </c:pt>
                <c:pt idx="10017">
                  <c:v>42551</c:v>
                </c:pt>
                <c:pt idx="10018">
                  <c:v>42552</c:v>
                </c:pt>
                <c:pt idx="10019">
                  <c:v>42556</c:v>
                </c:pt>
                <c:pt idx="10020">
                  <c:v>42557</c:v>
                </c:pt>
                <c:pt idx="10021">
                  <c:v>42558</c:v>
                </c:pt>
                <c:pt idx="10022">
                  <c:v>42559</c:v>
                </c:pt>
                <c:pt idx="10023">
                  <c:v>42562</c:v>
                </c:pt>
                <c:pt idx="10024">
                  <c:v>42563</c:v>
                </c:pt>
                <c:pt idx="10025">
                  <c:v>42564</c:v>
                </c:pt>
                <c:pt idx="10026">
                  <c:v>42565</c:v>
                </c:pt>
                <c:pt idx="10027">
                  <c:v>42566</c:v>
                </c:pt>
                <c:pt idx="10028">
                  <c:v>42569</c:v>
                </c:pt>
                <c:pt idx="10029">
                  <c:v>42570</c:v>
                </c:pt>
                <c:pt idx="10030">
                  <c:v>42571</c:v>
                </c:pt>
                <c:pt idx="10031">
                  <c:v>42572</c:v>
                </c:pt>
                <c:pt idx="10032">
                  <c:v>42573</c:v>
                </c:pt>
                <c:pt idx="10033">
                  <c:v>42576</c:v>
                </c:pt>
                <c:pt idx="10034">
                  <c:v>42577</c:v>
                </c:pt>
                <c:pt idx="10035">
                  <c:v>42578</c:v>
                </c:pt>
                <c:pt idx="10036">
                  <c:v>42579</c:v>
                </c:pt>
                <c:pt idx="10037">
                  <c:v>42580</c:v>
                </c:pt>
                <c:pt idx="10038">
                  <c:v>42583</c:v>
                </c:pt>
                <c:pt idx="10039">
                  <c:v>42584</c:v>
                </c:pt>
                <c:pt idx="10040">
                  <c:v>42585</c:v>
                </c:pt>
                <c:pt idx="10041">
                  <c:v>42586</c:v>
                </c:pt>
                <c:pt idx="10042">
                  <c:v>42587</c:v>
                </c:pt>
                <c:pt idx="10043">
                  <c:v>42590</c:v>
                </c:pt>
                <c:pt idx="10044">
                  <c:v>42591</c:v>
                </c:pt>
                <c:pt idx="10045">
                  <c:v>42592</c:v>
                </c:pt>
                <c:pt idx="10046">
                  <c:v>42593</c:v>
                </c:pt>
                <c:pt idx="10047">
                  <c:v>42594</c:v>
                </c:pt>
                <c:pt idx="10048">
                  <c:v>42597</c:v>
                </c:pt>
                <c:pt idx="10049">
                  <c:v>42598</c:v>
                </c:pt>
                <c:pt idx="10050">
                  <c:v>42599</c:v>
                </c:pt>
                <c:pt idx="10051">
                  <c:v>42600</c:v>
                </c:pt>
                <c:pt idx="10052">
                  <c:v>42601</c:v>
                </c:pt>
                <c:pt idx="10053">
                  <c:v>42604</c:v>
                </c:pt>
                <c:pt idx="10054">
                  <c:v>42605</c:v>
                </c:pt>
                <c:pt idx="10055">
                  <c:v>42606</c:v>
                </c:pt>
                <c:pt idx="10056">
                  <c:v>42607</c:v>
                </c:pt>
                <c:pt idx="10057">
                  <c:v>42608</c:v>
                </c:pt>
                <c:pt idx="10058">
                  <c:v>42611</c:v>
                </c:pt>
                <c:pt idx="10059">
                  <c:v>42612</c:v>
                </c:pt>
                <c:pt idx="10060">
                  <c:v>42613</c:v>
                </c:pt>
                <c:pt idx="10061">
                  <c:v>42614</c:v>
                </c:pt>
                <c:pt idx="10062">
                  <c:v>42615</c:v>
                </c:pt>
                <c:pt idx="10063">
                  <c:v>42619</c:v>
                </c:pt>
                <c:pt idx="10064">
                  <c:v>42620</c:v>
                </c:pt>
                <c:pt idx="10065">
                  <c:v>42621</c:v>
                </c:pt>
                <c:pt idx="10066">
                  <c:v>42622</c:v>
                </c:pt>
                <c:pt idx="10067">
                  <c:v>42625</c:v>
                </c:pt>
                <c:pt idx="10068">
                  <c:v>42626</c:v>
                </c:pt>
                <c:pt idx="10069">
                  <c:v>42627</c:v>
                </c:pt>
                <c:pt idx="10070">
                  <c:v>42628</c:v>
                </c:pt>
                <c:pt idx="10071">
                  <c:v>42629</c:v>
                </c:pt>
                <c:pt idx="10072">
                  <c:v>42632</c:v>
                </c:pt>
                <c:pt idx="10073">
                  <c:v>42633</c:v>
                </c:pt>
                <c:pt idx="10074">
                  <c:v>42634</c:v>
                </c:pt>
                <c:pt idx="10075">
                  <c:v>42635</c:v>
                </c:pt>
                <c:pt idx="10076">
                  <c:v>42636</c:v>
                </c:pt>
                <c:pt idx="10077">
                  <c:v>42639</c:v>
                </c:pt>
                <c:pt idx="10078">
                  <c:v>42640</c:v>
                </c:pt>
                <c:pt idx="10079">
                  <c:v>42641</c:v>
                </c:pt>
                <c:pt idx="10080">
                  <c:v>42642</c:v>
                </c:pt>
                <c:pt idx="10081">
                  <c:v>42643</c:v>
                </c:pt>
                <c:pt idx="10082">
                  <c:v>42646</c:v>
                </c:pt>
                <c:pt idx="10083">
                  <c:v>42647</c:v>
                </c:pt>
                <c:pt idx="10084">
                  <c:v>42648</c:v>
                </c:pt>
                <c:pt idx="10085">
                  <c:v>42649</c:v>
                </c:pt>
                <c:pt idx="10086">
                  <c:v>42650</c:v>
                </c:pt>
                <c:pt idx="10087">
                  <c:v>42654</c:v>
                </c:pt>
                <c:pt idx="10088">
                  <c:v>42655</c:v>
                </c:pt>
                <c:pt idx="10089">
                  <c:v>42656</c:v>
                </c:pt>
                <c:pt idx="10090">
                  <c:v>42657</c:v>
                </c:pt>
                <c:pt idx="10091">
                  <c:v>42660</c:v>
                </c:pt>
                <c:pt idx="10092">
                  <c:v>42661</c:v>
                </c:pt>
                <c:pt idx="10093">
                  <c:v>42662</c:v>
                </c:pt>
                <c:pt idx="10094">
                  <c:v>42663</c:v>
                </c:pt>
                <c:pt idx="10095">
                  <c:v>42664</c:v>
                </c:pt>
                <c:pt idx="10096">
                  <c:v>42667</c:v>
                </c:pt>
                <c:pt idx="10097">
                  <c:v>42668</c:v>
                </c:pt>
                <c:pt idx="10098">
                  <c:v>42669</c:v>
                </c:pt>
                <c:pt idx="10099">
                  <c:v>42670</c:v>
                </c:pt>
                <c:pt idx="10100">
                  <c:v>42671</c:v>
                </c:pt>
                <c:pt idx="10101">
                  <c:v>42674</c:v>
                </c:pt>
                <c:pt idx="10102">
                  <c:v>42675</c:v>
                </c:pt>
                <c:pt idx="10103">
                  <c:v>42676</c:v>
                </c:pt>
                <c:pt idx="10104">
                  <c:v>42677</c:v>
                </c:pt>
                <c:pt idx="10105">
                  <c:v>42678</c:v>
                </c:pt>
                <c:pt idx="10106">
                  <c:v>42681</c:v>
                </c:pt>
                <c:pt idx="10107">
                  <c:v>42682</c:v>
                </c:pt>
                <c:pt idx="10108">
                  <c:v>42683</c:v>
                </c:pt>
                <c:pt idx="10109">
                  <c:v>42684</c:v>
                </c:pt>
                <c:pt idx="10110">
                  <c:v>42688</c:v>
                </c:pt>
                <c:pt idx="10111">
                  <c:v>42689</c:v>
                </c:pt>
                <c:pt idx="10112">
                  <c:v>42690</c:v>
                </c:pt>
                <c:pt idx="10113">
                  <c:v>42691</c:v>
                </c:pt>
                <c:pt idx="10114">
                  <c:v>42692</c:v>
                </c:pt>
                <c:pt idx="10115">
                  <c:v>42695</c:v>
                </c:pt>
                <c:pt idx="10116">
                  <c:v>42696</c:v>
                </c:pt>
                <c:pt idx="10117">
                  <c:v>42697</c:v>
                </c:pt>
                <c:pt idx="10118">
                  <c:v>42699</c:v>
                </c:pt>
                <c:pt idx="10119">
                  <c:v>42702</c:v>
                </c:pt>
                <c:pt idx="10120">
                  <c:v>42703</c:v>
                </c:pt>
                <c:pt idx="10121">
                  <c:v>42704</c:v>
                </c:pt>
                <c:pt idx="10122">
                  <c:v>42705</c:v>
                </c:pt>
                <c:pt idx="10123">
                  <c:v>42706</c:v>
                </c:pt>
                <c:pt idx="10124">
                  <c:v>42709</c:v>
                </c:pt>
                <c:pt idx="10125">
                  <c:v>42710</c:v>
                </c:pt>
                <c:pt idx="10126">
                  <c:v>42711</c:v>
                </c:pt>
                <c:pt idx="10127">
                  <c:v>42712</c:v>
                </c:pt>
                <c:pt idx="10128">
                  <c:v>42713</c:v>
                </c:pt>
                <c:pt idx="10129">
                  <c:v>42716</c:v>
                </c:pt>
                <c:pt idx="10130">
                  <c:v>42717</c:v>
                </c:pt>
                <c:pt idx="10131">
                  <c:v>42718</c:v>
                </c:pt>
                <c:pt idx="10132">
                  <c:v>42719</c:v>
                </c:pt>
                <c:pt idx="10133">
                  <c:v>42720</c:v>
                </c:pt>
                <c:pt idx="10134">
                  <c:v>42723</c:v>
                </c:pt>
                <c:pt idx="10135">
                  <c:v>42724</c:v>
                </c:pt>
                <c:pt idx="10136">
                  <c:v>42725</c:v>
                </c:pt>
                <c:pt idx="10137">
                  <c:v>42726</c:v>
                </c:pt>
                <c:pt idx="10138">
                  <c:v>42727</c:v>
                </c:pt>
                <c:pt idx="10139">
                  <c:v>42731</c:v>
                </c:pt>
                <c:pt idx="10140">
                  <c:v>42732</c:v>
                </c:pt>
                <c:pt idx="10141">
                  <c:v>42733</c:v>
                </c:pt>
                <c:pt idx="10142">
                  <c:v>42734</c:v>
                </c:pt>
                <c:pt idx="10143">
                  <c:v>42738</c:v>
                </c:pt>
                <c:pt idx="10144">
                  <c:v>42739</c:v>
                </c:pt>
                <c:pt idx="10145">
                  <c:v>42740</c:v>
                </c:pt>
                <c:pt idx="10146">
                  <c:v>42741</c:v>
                </c:pt>
                <c:pt idx="10147">
                  <c:v>42744</c:v>
                </c:pt>
                <c:pt idx="10148">
                  <c:v>42745</c:v>
                </c:pt>
                <c:pt idx="10149">
                  <c:v>42746</c:v>
                </c:pt>
                <c:pt idx="10150">
                  <c:v>42747</c:v>
                </c:pt>
                <c:pt idx="10151">
                  <c:v>42748</c:v>
                </c:pt>
                <c:pt idx="10152">
                  <c:v>42752</c:v>
                </c:pt>
                <c:pt idx="10153">
                  <c:v>42753</c:v>
                </c:pt>
                <c:pt idx="10154">
                  <c:v>42754</c:v>
                </c:pt>
                <c:pt idx="10155">
                  <c:v>42755</c:v>
                </c:pt>
                <c:pt idx="10156">
                  <c:v>42758</c:v>
                </c:pt>
                <c:pt idx="10157">
                  <c:v>42759</c:v>
                </c:pt>
                <c:pt idx="10158">
                  <c:v>42760</c:v>
                </c:pt>
                <c:pt idx="10159">
                  <c:v>42761</c:v>
                </c:pt>
                <c:pt idx="10160">
                  <c:v>42762</c:v>
                </c:pt>
                <c:pt idx="10161">
                  <c:v>42765</c:v>
                </c:pt>
                <c:pt idx="10162">
                  <c:v>42766</c:v>
                </c:pt>
                <c:pt idx="10163">
                  <c:v>42767</c:v>
                </c:pt>
                <c:pt idx="10164">
                  <c:v>42768</c:v>
                </c:pt>
                <c:pt idx="10165">
                  <c:v>42769</c:v>
                </c:pt>
                <c:pt idx="10166">
                  <c:v>42772</c:v>
                </c:pt>
                <c:pt idx="10167">
                  <c:v>42773</c:v>
                </c:pt>
                <c:pt idx="10168">
                  <c:v>42774</c:v>
                </c:pt>
                <c:pt idx="10169">
                  <c:v>42775</c:v>
                </c:pt>
                <c:pt idx="10170">
                  <c:v>42776</c:v>
                </c:pt>
                <c:pt idx="10171">
                  <c:v>42779</c:v>
                </c:pt>
                <c:pt idx="10172">
                  <c:v>42780</c:v>
                </c:pt>
                <c:pt idx="10173">
                  <c:v>42781</c:v>
                </c:pt>
                <c:pt idx="10174">
                  <c:v>42782</c:v>
                </c:pt>
                <c:pt idx="10175">
                  <c:v>42783</c:v>
                </c:pt>
                <c:pt idx="10176">
                  <c:v>42787</c:v>
                </c:pt>
                <c:pt idx="10177">
                  <c:v>42788</c:v>
                </c:pt>
                <c:pt idx="10178">
                  <c:v>42789</c:v>
                </c:pt>
                <c:pt idx="10179">
                  <c:v>42790</c:v>
                </c:pt>
                <c:pt idx="10180">
                  <c:v>42793</c:v>
                </c:pt>
                <c:pt idx="10181">
                  <c:v>42794</c:v>
                </c:pt>
                <c:pt idx="10182">
                  <c:v>42795</c:v>
                </c:pt>
                <c:pt idx="10183">
                  <c:v>42796</c:v>
                </c:pt>
                <c:pt idx="10184">
                  <c:v>42797</c:v>
                </c:pt>
                <c:pt idx="10185">
                  <c:v>42800</c:v>
                </c:pt>
                <c:pt idx="10186">
                  <c:v>42801</c:v>
                </c:pt>
                <c:pt idx="10187">
                  <c:v>42802</c:v>
                </c:pt>
                <c:pt idx="10188">
                  <c:v>42803</c:v>
                </c:pt>
                <c:pt idx="10189">
                  <c:v>42804</c:v>
                </c:pt>
                <c:pt idx="10190">
                  <c:v>42807</c:v>
                </c:pt>
                <c:pt idx="10191">
                  <c:v>42808</c:v>
                </c:pt>
                <c:pt idx="10192">
                  <c:v>42809</c:v>
                </c:pt>
                <c:pt idx="10193">
                  <c:v>42810</c:v>
                </c:pt>
                <c:pt idx="10194">
                  <c:v>42811</c:v>
                </c:pt>
                <c:pt idx="10195">
                  <c:v>42814</c:v>
                </c:pt>
                <c:pt idx="10196">
                  <c:v>42815</c:v>
                </c:pt>
                <c:pt idx="10197">
                  <c:v>42816</c:v>
                </c:pt>
                <c:pt idx="10198">
                  <c:v>42817</c:v>
                </c:pt>
                <c:pt idx="10199">
                  <c:v>42818</c:v>
                </c:pt>
                <c:pt idx="10200">
                  <c:v>42821</c:v>
                </c:pt>
                <c:pt idx="10201">
                  <c:v>42822</c:v>
                </c:pt>
                <c:pt idx="10202">
                  <c:v>42823</c:v>
                </c:pt>
                <c:pt idx="10203">
                  <c:v>42824</c:v>
                </c:pt>
                <c:pt idx="10204">
                  <c:v>42825</c:v>
                </c:pt>
                <c:pt idx="10205">
                  <c:v>42828</c:v>
                </c:pt>
                <c:pt idx="10206">
                  <c:v>42829</c:v>
                </c:pt>
                <c:pt idx="10207">
                  <c:v>42830</c:v>
                </c:pt>
                <c:pt idx="10208">
                  <c:v>42831</c:v>
                </c:pt>
                <c:pt idx="10209">
                  <c:v>42832</c:v>
                </c:pt>
                <c:pt idx="10210">
                  <c:v>42835</c:v>
                </c:pt>
                <c:pt idx="10211">
                  <c:v>42836</c:v>
                </c:pt>
                <c:pt idx="10212">
                  <c:v>42837</c:v>
                </c:pt>
                <c:pt idx="10213">
                  <c:v>42838</c:v>
                </c:pt>
                <c:pt idx="10214">
                  <c:v>42842</c:v>
                </c:pt>
                <c:pt idx="10215">
                  <c:v>42843</c:v>
                </c:pt>
                <c:pt idx="10216">
                  <c:v>42844</c:v>
                </c:pt>
                <c:pt idx="10217">
                  <c:v>42845</c:v>
                </c:pt>
                <c:pt idx="10218">
                  <c:v>42846</c:v>
                </c:pt>
                <c:pt idx="10219">
                  <c:v>42849</c:v>
                </c:pt>
                <c:pt idx="10220">
                  <c:v>42850</c:v>
                </c:pt>
                <c:pt idx="10221">
                  <c:v>42851</c:v>
                </c:pt>
                <c:pt idx="10222">
                  <c:v>42852</c:v>
                </c:pt>
                <c:pt idx="10223">
                  <c:v>42853</c:v>
                </c:pt>
                <c:pt idx="10224">
                  <c:v>42856</c:v>
                </c:pt>
                <c:pt idx="10225">
                  <c:v>42857</c:v>
                </c:pt>
                <c:pt idx="10226">
                  <c:v>42858</c:v>
                </c:pt>
                <c:pt idx="10227">
                  <c:v>42859</c:v>
                </c:pt>
                <c:pt idx="10228">
                  <c:v>42860</c:v>
                </c:pt>
                <c:pt idx="10229">
                  <c:v>42863</c:v>
                </c:pt>
                <c:pt idx="10230">
                  <c:v>42864</c:v>
                </c:pt>
                <c:pt idx="10231">
                  <c:v>42865</c:v>
                </c:pt>
                <c:pt idx="10232">
                  <c:v>42866</c:v>
                </c:pt>
                <c:pt idx="10233">
                  <c:v>42867</c:v>
                </c:pt>
                <c:pt idx="10234">
                  <c:v>42870</c:v>
                </c:pt>
                <c:pt idx="10235">
                  <c:v>42871</c:v>
                </c:pt>
                <c:pt idx="10236">
                  <c:v>42872</c:v>
                </c:pt>
                <c:pt idx="10237">
                  <c:v>42873</c:v>
                </c:pt>
                <c:pt idx="10238">
                  <c:v>42874</c:v>
                </c:pt>
                <c:pt idx="10239">
                  <c:v>42877</c:v>
                </c:pt>
                <c:pt idx="10240">
                  <c:v>42878</c:v>
                </c:pt>
                <c:pt idx="10241">
                  <c:v>42879</c:v>
                </c:pt>
                <c:pt idx="10242">
                  <c:v>42880</c:v>
                </c:pt>
                <c:pt idx="10243">
                  <c:v>42881</c:v>
                </c:pt>
                <c:pt idx="10244">
                  <c:v>42885</c:v>
                </c:pt>
                <c:pt idx="10245">
                  <c:v>42886</c:v>
                </c:pt>
                <c:pt idx="10246">
                  <c:v>42887</c:v>
                </c:pt>
                <c:pt idx="10247">
                  <c:v>42888</c:v>
                </c:pt>
                <c:pt idx="10248">
                  <c:v>42891</c:v>
                </c:pt>
                <c:pt idx="10249">
                  <c:v>42892</c:v>
                </c:pt>
                <c:pt idx="10250">
                  <c:v>42893</c:v>
                </c:pt>
                <c:pt idx="10251">
                  <c:v>42894</c:v>
                </c:pt>
                <c:pt idx="10252">
                  <c:v>42895</c:v>
                </c:pt>
                <c:pt idx="10253">
                  <c:v>42898</c:v>
                </c:pt>
                <c:pt idx="10254">
                  <c:v>42899</c:v>
                </c:pt>
                <c:pt idx="10255">
                  <c:v>42900</c:v>
                </c:pt>
                <c:pt idx="10256">
                  <c:v>42901</c:v>
                </c:pt>
                <c:pt idx="10257">
                  <c:v>42902</c:v>
                </c:pt>
                <c:pt idx="10258">
                  <c:v>42905</c:v>
                </c:pt>
                <c:pt idx="10259">
                  <c:v>42906</c:v>
                </c:pt>
                <c:pt idx="10260">
                  <c:v>42907</c:v>
                </c:pt>
                <c:pt idx="10261">
                  <c:v>42908</c:v>
                </c:pt>
                <c:pt idx="10262">
                  <c:v>42909</c:v>
                </c:pt>
                <c:pt idx="10263">
                  <c:v>42912</c:v>
                </c:pt>
                <c:pt idx="10264">
                  <c:v>42913</c:v>
                </c:pt>
                <c:pt idx="10265">
                  <c:v>42914</c:v>
                </c:pt>
                <c:pt idx="10266">
                  <c:v>42915</c:v>
                </c:pt>
                <c:pt idx="10267">
                  <c:v>42916</c:v>
                </c:pt>
                <c:pt idx="10268">
                  <c:v>42919</c:v>
                </c:pt>
                <c:pt idx="10269">
                  <c:v>42921</c:v>
                </c:pt>
                <c:pt idx="10270">
                  <c:v>42922</c:v>
                </c:pt>
                <c:pt idx="10271">
                  <c:v>42923</c:v>
                </c:pt>
                <c:pt idx="10272">
                  <c:v>42926</c:v>
                </c:pt>
                <c:pt idx="10273">
                  <c:v>42927</c:v>
                </c:pt>
                <c:pt idx="10274">
                  <c:v>42928</c:v>
                </c:pt>
                <c:pt idx="10275">
                  <c:v>42929</c:v>
                </c:pt>
                <c:pt idx="10276">
                  <c:v>42930</c:v>
                </c:pt>
                <c:pt idx="10277">
                  <c:v>42933</c:v>
                </c:pt>
                <c:pt idx="10278">
                  <c:v>42934</c:v>
                </c:pt>
                <c:pt idx="10279">
                  <c:v>42935</c:v>
                </c:pt>
                <c:pt idx="10280">
                  <c:v>42936</c:v>
                </c:pt>
                <c:pt idx="10281">
                  <c:v>42937</c:v>
                </c:pt>
                <c:pt idx="10282">
                  <c:v>42940</c:v>
                </c:pt>
                <c:pt idx="10283">
                  <c:v>42941</c:v>
                </c:pt>
                <c:pt idx="10284">
                  <c:v>42942</c:v>
                </c:pt>
                <c:pt idx="10285">
                  <c:v>42943</c:v>
                </c:pt>
                <c:pt idx="10286">
                  <c:v>42944</c:v>
                </c:pt>
                <c:pt idx="10287">
                  <c:v>42947</c:v>
                </c:pt>
                <c:pt idx="10288">
                  <c:v>42948</c:v>
                </c:pt>
                <c:pt idx="10289">
                  <c:v>42949</c:v>
                </c:pt>
                <c:pt idx="10290">
                  <c:v>42950</c:v>
                </c:pt>
                <c:pt idx="10291">
                  <c:v>42951</c:v>
                </c:pt>
                <c:pt idx="10292">
                  <c:v>42954</c:v>
                </c:pt>
                <c:pt idx="10293">
                  <c:v>42955</c:v>
                </c:pt>
                <c:pt idx="10294">
                  <c:v>42956</c:v>
                </c:pt>
                <c:pt idx="10295">
                  <c:v>42957</c:v>
                </c:pt>
                <c:pt idx="10296">
                  <c:v>42958</c:v>
                </c:pt>
                <c:pt idx="10297">
                  <c:v>42961</c:v>
                </c:pt>
                <c:pt idx="10298">
                  <c:v>42962</c:v>
                </c:pt>
                <c:pt idx="10299">
                  <c:v>42963</c:v>
                </c:pt>
                <c:pt idx="10300">
                  <c:v>42964</c:v>
                </c:pt>
                <c:pt idx="10301">
                  <c:v>42965</c:v>
                </c:pt>
                <c:pt idx="10302">
                  <c:v>42968</c:v>
                </c:pt>
                <c:pt idx="10303">
                  <c:v>42969</c:v>
                </c:pt>
                <c:pt idx="10304">
                  <c:v>42970</c:v>
                </c:pt>
                <c:pt idx="10305">
                  <c:v>42971</c:v>
                </c:pt>
                <c:pt idx="10306">
                  <c:v>42972</c:v>
                </c:pt>
                <c:pt idx="10307">
                  <c:v>42975</c:v>
                </c:pt>
                <c:pt idx="10308">
                  <c:v>42976</c:v>
                </c:pt>
                <c:pt idx="10309">
                  <c:v>42977</c:v>
                </c:pt>
                <c:pt idx="10310">
                  <c:v>42978</c:v>
                </c:pt>
                <c:pt idx="10311">
                  <c:v>42979</c:v>
                </c:pt>
                <c:pt idx="10312">
                  <c:v>42983</c:v>
                </c:pt>
                <c:pt idx="10313">
                  <c:v>42984</c:v>
                </c:pt>
                <c:pt idx="10314">
                  <c:v>42985</c:v>
                </c:pt>
                <c:pt idx="10315">
                  <c:v>42986</c:v>
                </c:pt>
                <c:pt idx="10316">
                  <c:v>42989</c:v>
                </c:pt>
                <c:pt idx="10317">
                  <c:v>42990</c:v>
                </c:pt>
                <c:pt idx="10318">
                  <c:v>42991</c:v>
                </c:pt>
                <c:pt idx="10319">
                  <c:v>42992</c:v>
                </c:pt>
                <c:pt idx="10320">
                  <c:v>42993</c:v>
                </c:pt>
                <c:pt idx="10321">
                  <c:v>42996</c:v>
                </c:pt>
                <c:pt idx="10322">
                  <c:v>42997</c:v>
                </c:pt>
                <c:pt idx="10323">
                  <c:v>42998</c:v>
                </c:pt>
                <c:pt idx="10324">
                  <c:v>42999</c:v>
                </c:pt>
                <c:pt idx="10325">
                  <c:v>43000</c:v>
                </c:pt>
                <c:pt idx="10326">
                  <c:v>43003</c:v>
                </c:pt>
                <c:pt idx="10327">
                  <c:v>43004</c:v>
                </c:pt>
                <c:pt idx="10328">
                  <c:v>43005</c:v>
                </c:pt>
                <c:pt idx="10329">
                  <c:v>43006</c:v>
                </c:pt>
                <c:pt idx="10330">
                  <c:v>43007</c:v>
                </c:pt>
                <c:pt idx="10331">
                  <c:v>43010</c:v>
                </c:pt>
                <c:pt idx="10332">
                  <c:v>43011</c:v>
                </c:pt>
                <c:pt idx="10333">
                  <c:v>43012</c:v>
                </c:pt>
                <c:pt idx="10334">
                  <c:v>43013</c:v>
                </c:pt>
                <c:pt idx="10335">
                  <c:v>43014</c:v>
                </c:pt>
                <c:pt idx="10336">
                  <c:v>43018</c:v>
                </c:pt>
                <c:pt idx="10337">
                  <c:v>43019</c:v>
                </c:pt>
                <c:pt idx="10338">
                  <c:v>43020</c:v>
                </c:pt>
                <c:pt idx="10339">
                  <c:v>43021</c:v>
                </c:pt>
                <c:pt idx="10340">
                  <c:v>43024</c:v>
                </c:pt>
                <c:pt idx="10341">
                  <c:v>43025</c:v>
                </c:pt>
                <c:pt idx="10342">
                  <c:v>43026</c:v>
                </c:pt>
                <c:pt idx="10343">
                  <c:v>43027</c:v>
                </c:pt>
                <c:pt idx="10344">
                  <c:v>43028</c:v>
                </c:pt>
                <c:pt idx="10345">
                  <c:v>43031</c:v>
                </c:pt>
                <c:pt idx="10346">
                  <c:v>43032</c:v>
                </c:pt>
                <c:pt idx="10347">
                  <c:v>43033</c:v>
                </c:pt>
                <c:pt idx="10348">
                  <c:v>43034</c:v>
                </c:pt>
                <c:pt idx="10349">
                  <c:v>43035</c:v>
                </c:pt>
                <c:pt idx="10350">
                  <c:v>43038</c:v>
                </c:pt>
                <c:pt idx="10351">
                  <c:v>43039</c:v>
                </c:pt>
                <c:pt idx="10352">
                  <c:v>43040</c:v>
                </c:pt>
                <c:pt idx="10353">
                  <c:v>43041</c:v>
                </c:pt>
                <c:pt idx="10354">
                  <c:v>43042</c:v>
                </c:pt>
                <c:pt idx="10355">
                  <c:v>43045</c:v>
                </c:pt>
                <c:pt idx="10356">
                  <c:v>43046</c:v>
                </c:pt>
                <c:pt idx="10357">
                  <c:v>43047</c:v>
                </c:pt>
                <c:pt idx="10358">
                  <c:v>43048</c:v>
                </c:pt>
                <c:pt idx="10359">
                  <c:v>43049</c:v>
                </c:pt>
                <c:pt idx="10360">
                  <c:v>43052</c:v>
                </c:pt>
                <c:pt idx="10361">
                  <c:v>43053</c:v>
                </c:pt>
                <c:pt idx="10362">
                  <c:v>43054</c:v>
                </c:pt>
                <c:pt idx="10363">
                  <c:v>43055</c:v>
                </c:pt>
                <c:pt idx="10364">
                  <c:v>43056</c:v>
                </c:pt>
                <c:pt idx="10365">
                  <c:v>43059</c:v>
                </c:pt>
                <c:pt idx="10366">
                  <c:v>43060</c:v>
                </c:pt>
                <c:pt idx="10367">
                  <c:v>43061</c:v>
                </c:pt>
                <c:pt idx="10368">
                  <c:v>43063</c:v>
                </c:pt>
                <c:pt idx="10369">
                  <c:v>43066</c:v>
                </c:pt>
                <c:pt idx="10370">
                  <c:v>43067</c:v>
                </c:pt>
                <c:pt idx="10371">
                  <c:v>43068</c:v>
                </c:pt>
                <c:pt idx="10372">
                  <c:v>43069</c:v>
                </c:pt>
                <c:pt idx="10373">
                  <c:v>43070</c:v>
                </c:pt>
                <c:pt idx="10374">
                  <c:v>43073</c:v>
                </c:pt>
                <c:pt idx="10375">
                  <c:v>43074</c:v>
                </c:pt>
                <c:pt idx="10376">
                  <c:v>43075</c:v>
                </c:pt>
                <c:pt idx="10377">
                  <c:v>43076</c:v>
                </c:pt>
                <c:pt idx="10378">
                  <c:v>43077</c:v>
                </c:pt>
                <c:pt idx="10379">
                  <c:v>43080</c:v>
                </c:pt>
                <c:pt idx="10380">
                  <c:v>43081</c:v>
                </c:pt>
                <c:pt idx="10381">
                  <c:v>43082</c:v>
                </c:pt>
                <c:pt idx="10382">
                  <c:v>43083</c:v>
                </c:pt>
                <c:pt idx="10383">
                  <c:v>43084</c:v>
                </c:pt>
                <c:pt idx="10384">
                  <c:v>43087</c:v>
                </c:pt>
                <c:pt idx="10385">
                  <c:v>43088</c:v>
                </c:pt>
                <c:pt idx="10386">
                  <c:v>43089</c:v>
                </c:pt>
                <c:pt idx="10387">
                  <c:v>43090</c:v>
                </c:pt>
                <c:pt idx="10388">
                  <c:v>43091</c:v>
                </c:pt>
                <c:pt idx="10389">
                  <c:v>43095</c:v>
                </c:pt>
                <c:pt idx="10390">
                  <c:v>43096</c:v>
                </c:pt>
                <c:pt idx="10391">
                  <c:v>43097</c:v>
                </c:pt>
                <c:pt idx="10392">
                  <c:v>43098</c:v>
                </c:pt>
                <c:pt idx="10393">
                  <c:v>43102</c:v>
                </c:pt>
                <c:pt idx="10394">
                  <c:v>43103</c:v>
                </c:pt>
                <c:pt idx="10395">
                  <c:v>43104</c:v>
                </c:pt>
                <c:pt idx="10396">
                  <c:v>43105</c:v>
                </c:pt>
                <c:pt idx="10397">
                  <c:v>43108</c:v>
                </c:pt>
                <c:pt idx="10398">
                  <c:v>43109</c:v>
                </c:pt>
                <c:pt idx="10399">
                  <c:v>43110</c:v>
                </c:pt>
                <c:pt idx="10400">
                  <c:v>43111</c:v>
                </c:pt>
                <c:pt idx="10401">
                  <c:v>43112</c:v>
                </c:pt>
                <c:pt idx="10402">
                  <c:v>43116</c:v>
                </c:pt>
                <c:pt idx="10403">
                  <c:v>43117</c:v>
                </c:pt>
                <c:pt idx="10404">
                  <c:v>43118</c:v>
                </c:pt>
                <c:pt idx="10405">
                  <c:v>43119</c:v>
                </c:pt>
                <c:pt idx="10406">
                  <c:v>43122</c:v>
                </c:pt>
                <c:pt idx="10407">
                  <c:v>43123</c:v>
                </c:pt>
                <c:pt idx="10408">
                  <c:v>43124</c:v>
                </c:pt>
                <c:pt idx="10409">
                  <c:v>43125</c:v>
                </c:pt>
                <c:pt idx="10410">
                  <c:v>43126</c:v>
                </c:pt>
                <c:pt idx="10411">
                  <c:v>43129</c:v>
                </c:pt>
                <c:pt idx="10412">
                  <c:v>43130</c:v>
                </c:pt>
                <c:pt idx="10413">
                  <c:v>43131</c:v>
                </c:pt>
                <c:pt idx="10414">
                  <c:v>43132</c:v>
                </c:pt>
                <c:pt idx="10415">
                  <c:v>43133</c:v>
                </c:pt>
                <c:pt idx="10416">
                  <c:v>43136</c:v>
                </c:pt>
                <c:pt idx="10417">
                  <c:v>43137</c:v>
                </c:pt>
                <c:pt idx="10418">
                  <c:v>43138</c:v>
                </c:pt>
                <c:pt idx="10419">
                  <c:v>43139</c:v>
                </c:pt>
                <c:pt idx="10420">
                  <c:v>43140</c:v>
                </c:pt>
                <c:pt idx="10421">
                  <c:v>43143</c:v>
                </c:pt>
                <c:pt idx="10422">
                  <c:v>43144</c:v>
                </c:pt>
                <c:pt idx="10423">
                  <c:v>43145</c:v>
                </c:pt>
                <c:pt idx="10424">
                  <c:v>43146</c:v>
                </c:pt>
                <c:pt idx="10425">
                  <c:v>43147</c:v>
                </c:pt>
                <c:pt idx="10426">
                  <c:v>43151</c:v>
                </c:pt>
                <c:pt idx="10427">
                  <c:v>43152</c:v>
                </c:pt>
                <c:pt idx="10428">
                  <c:v>43153</c:v>
                </c:pt>
                <c:pt idx="10429">
                  <c:v>43154</c:v>
                </c:pt>
                <c:pt idx="10430">
                  <c:v>43157</c:v>
                </c:pt>
                <c:pt idx="10431">
                  <c:v>43158</c:v>
                </c:pt>
                <c:pt idx="10432">
                  <c:v>43159</c:v>
                </c:pt>
                <c:pt idx="10433">
                  <c:v>43160</c:v>
                </c:pt>
                <c:pt idx="10434">
                  <c:v>43161</c:v>
                </c:pt>
                <c:pt idx="10435">
                  <c:v>43164</c:v>
                </c:pt>
                <c:pt idx="10436">
                  <c:v>43165</c:v>
                </c:pt>
                <c:pt idx="10437">
                  <c:v>43166</c:v>
                </c:pt>
                <c:pt idx="10438">
                  <c:v>43167</c:v>
                </c:pt>
                <c:pt idx="10439">
                  <c:v>43168</c:v>
                </c:pt>
                <c:pt idx="10440">
                  <c:v>43171</c:v>
                </c:pt>
                <c:pt idx="10441">
                  <c:v>43172</c:v>
                </c:pt>
                <c:pt idx="10442">
                  <c:v>43173</c:v>
                </c:pt>
                <c:pt idx="10443">
                  <c:v>43174</c:v>
                </c:pt>
                <c:pt idx="10444">
                  <c:v>43175</c:v>
                </c:pt>
                <c:pt idx="10445">
                  <c:v>43178</c:v>
                </c:pt>
                <c:pt idx="10446">
                  <c:v>43179</c:v>
                </c:pt>
                <c:pt idx="10447">
                  <c:v>43180</c:v>
                </c:pt>
                <c:pt idx="10448">
                  <c:v>43181</c:v>
                </c:pt>
                <c:pt idx="10449">
                  <c:v>43182</c:v>
                </c:pt>
                <c:pt idx="10450">
                  <c:v>43185</c:v>
                </c:pt>
                <c:pt idx="10451">
                  <c:v>43186</c:v>
                </c:pt>
                <c:pt idx="10452">
                  <c:v>43187</c:v>
                </c:pt>
                <c:pt idx="10453">
                  <c:v>43188</c:v>
                </c:pt>
                <c:pt idx="10454">
                  <c:v>43192</c:v>
                </c:pt>
                <c:pt idx="10455">
                  <c:v>43193</c:v>
                </c:pt>
                <c:pt idx="10456">
                  <c:v>43194</c:v>
                </c:pt>
                <c:pt idx="10457">
                  <c:v>43195</c:v>
                </c:pt>
                <c:pt idx="10458">
                  <c:v>43196</c:v>
                </c:pt>
                <c:pt idx="10459">
                  <c:v>43199</c:v>
                </c:pt>
                <c:pt idx="10460">
                  <c:v>43200</c:v>
                </c:pt>
                <c:pt idx="10461">
                  <c:v>43201</c:v>
                </c:pt>
                <c:pt idx="10462">
                  <c:v>43202</c:v>
                </c:pt>
                <c:pt idx="10463">
                  <c:v>43203</c:v>
                </c:pt>
                <c:pt idx="10464">
                  <c:v>43206</c:v>
                </c:pt>
                <c:pt idx="10465">
                  <c:v>43207</c:v>
                </c:pt>
                <c:pt idx="10466">
                  <c:v>43208</c:v>
                </c:pt>
                <c:pt idx="10467">
                  <c:v>43209</c:v>
                </c:pt>
                <c:pt idx="10468">
                  <c:v>43210</c:v>
                </c:pt>
                <c:pt idx="10469">
                  <c:v>43213</c:v>
                </c:pt>
                <c:pt idx="10470">
                  <c:v>43214</c:v>
                </c:pt>
                <c:pt idx="10471">
                  <c:v>43215</c:v>
                </c:pt>
                <c:pt idx="10472">
                  <c:v>43216</c:v>
                </c:pt>
                <c:pt idx="10473">
                  <c:v>43217</c:v>
                </c:pt>
                <c:pt idx="10474">
                  <c:v>43220</c:v>
                </c:pt>
                <c:pt idx="10475">
                  <c:v>43221</c:v>
                </c:pt>
                <c:pt idx="10476">
                  <c:v>43222</c:v>
                </c:pt>
                <c:pt idx="10477">
                  <c:v>43223</c:v>
                </c:pt>
                <c:pt idx="10478">
                  <c:v>43224</c:v>
                </c:pt>
                <c:pt idx="10479">
                  <c:v>43227</c:v>
                </c:pt>
                <c:pt idx="10480">
                  <c:v>43228</c:v>
                </c:pt>
                <c:pt idx="10481">
                  <c:v>43229</c:v>
                </c:pt>
                <c:pt idx="10482">
                  <c:v>43230</c:v>
                </c:pt>
                <c:pt idx="10483">
                  <c:v>43231</c:v>
                </c:pt>
                <c:pt idx="10484">
                  <c:v>43234</c:v>
                </c:pt>
                <c:pt idx="10485">
                  <c:v>43235</c:v>
                </c:pt>
                <c:pt idx="10486">
                  <c:v>43236</c:v>
                </c:pt>
                <c:pt idx="10487">
                  <c:v>43237</c:v>
                </c:pt>
                <c:pt idx="10488">
                  <c:v>43238</c:v>
                </c:pt>
                <c:pt idx="10489">
                  <c:v>43241</c:v>
                </c:pt>
                <c:pt idx="10490">
                  <c:v>43242</c:v>
                </c:pt>
                <c:pt idx="10491">
                  <c:v>43243</c:v>
                </c:pt>
                <c:pt idx="10492">
                  <c:v>43244</c:v>
                </c:pt>
                <c:pt idx="10493">
                  <c:v>43245</c:v>
                </c:pt>
                <c:pt idx="10494">
                  <c:v>43249</c:v>
                </c:pt>
                <c:pt idx="10495">
                  <c:v>43250</c:v>
                </c:pt>
                <c:pt idx="10496">
                  <c:v>43251</c:v>
                </c:pt>
                <c:pt idx="10497">
                  <c:v>43252</c:v>
                </c:pt>
                <c:pt idx="10498">
                  <c:v>43255</c:v>
                </c:pt>
                <c:pt idx="10499">
                  <c:v>43256</c:v>
                </c:pt>
                <c:pt idx="10500">
                  <c:v>43257</c:v>
                </c:pt>
                <c:pt idx="10501">
                  <c:v>43258</c:v>
                </c:pt>
                <c:pt idx="10502">
                  <c:v>43259</c:v>
                </c:pt>
                <c:pt idx="10503">
                  <c:v>43262</c:v>
                </c:pt>
                <c:pt idx="10504">
                  <c:v>43263</c:v>
                </c:pt>
                <c:pt idx="10505">
                  <c:v>43264</c:v>
                </c:pt>
                <c:pt idx="10506">
                  <c:v>43265</c:v>
                </c:pt>
                <c:pt idx="10507">
                  <c:v>43266</c:v>
                </c:pt>
                <c:pt idx="10508">
                  <c:v>43269</c:v>
                </c:pt>
                <c:pt idx="10509">
                  <c:v>43270</c:v>
                </c:pt>
                <c:pt idx="10510">
                  <c:v>43271</c:v>
                </c:pt>
                <c:pt idx="10511">
                  <c:v>43272</c:v>
                </c:pt>
                <c:pt idx="10512">
                  <c:v>43273</c:v>
                </c:pt>
                <c:pt idx="10513">
                  <c:v>43276</c:v>
                </c:pt>
                <c:pt idx="10514">
                  <c:v>43277</c:v>
                </c:pt>
                <c:pt idx="10515">
                  <c:v>43278</c:v>
                </c:pt>
                <c:pt idx="10516">
                  <c:v>43279</c:v>
                </c:pt>
                <c:pt idx="10517">
                  <c:v>43280</c:v>
                </c:pt>
                <c:pt idx="10518">
                  <c:v>43283</c:v>
                </c:pt>
                <c:pt idx="10519">
                  <c:v>43284</c:v>
                </c:pt>
                <c:pt idx="10520">
                  <c:v>43286</c:v>
                </c:pt>
                <c:pt idx="10521">
                  <c:v>43287</c:v>
                </c:pt>
                <c:pt idx="10522">
                  <c:v>43290</c:v>
                </c:pt>
                <c:pt idx="10523">
                  <c:v>43291</c:v>
                </c:pt>
                <c:pt idx="10524">
                  <c:v>43292</c:v>
                </c:pt>
                <c:pt idx="10525">
                  <c:v>43293</c:v>
                </c:pt>
                <c:pt idx="10526">
                  <c:v>43294</c:v>
                </c:pt>
                <c:pt idx="10527">
                  <c:v>43297</c:v>
                </c:pt>
                <c:pt idx="10528">
                  <c:v>43298</c:v>
                </c:pt>
                <c:pt idx="10529">
                  <c:v>43299</c:v>
                </c:pt>
                <c:pt idx="10530">
                  <c:v>43300</c:v>
                </c:pt>
                <c:pt idx="10531">
                  <c:v>43301</c:v>
                </c:pt>
                <c:pt idx="10532">
                  <c:v>43304</c:v>
                </c:pt>
                <c:pt idx="10533">
                  <c:v>43305</c:v>
                </c:pt>
                <c:pt idx="10534">
                  <c:v>43306</c:v>
                </c:pt>
                <c:pt idx="10535">
                  <c:v>43307</c:v>
                </c:pt>
                <c:pt idx="10536">
                  <c:v>43308</c:v>
                </c:pt>
                <c:pt idx="10537">
                  <c:v>43311</c:v>
                </c:pt>
                <c:pt idx="10538">
                  <c:v>43312</c:v>
                </c:pt>
                <c:pt idx="10539">
                  <c:v>43313</c:v>
                </c:pt>
                <c:pt idx="10540">
                  <c:v>43314</c:v>
                </c:pt>
                <c:pt idx="10541">
                  <c:v>43315</c:v>
                </c:pt>
                <c:pt idx="10542">
                  <c:v>43318</c:v>
                </c:pt>
                <c:pt idx="10543">
                  <c:v>43319</c:v>
                </c:pt>
                <c:pt idx="10544">
                  <c:v>43320</c:v>
                </c:pt>
                <c:pt idx="10545">
                  <c:v>43321</c:v>
                </c:pt>
                <c:pt idx="10546">
                  <c:v>43322</c:v>
                </c:pt>
                <c:pt idx="10547">
                  <c:v>43325</c:v>
                </c:pt>
                <c:pt idx="10548">
                  <c:v>43326</c:v>
                </c:pt>
                <c:pt idx="10549">
                  <c:v>43327</c:v>
                </c:pt>
                <c:pt idx="10550">
                  <c:v>43328</c:v>
                </c:pt>
                <c:pt idx="10551">
                  <c:v>43329</c:v>
                </c:pt>
                <c:pt idx="10552">
                  <c:v>43332</c:v>
                </c:pt>
                <c:pt idx="10553">
                  <c:v>43333</c:v>
                </c:pt>
                <c:pt idx="10554">
                  <c:v>43334</c:v>
                </c:pt>
                <c:pt idx="10555">
                  <c:v>43335</c:v>
                </c:pt>
                <c:pt idx="10556">
                  <c:v>43336</c:v>
                </c:pt>
                <c:pt idx="10557">
                  <c:v>43339</c:v>
                </c:pt>
                <c:pt idx="10558">
                  <c:v>43340</c:v>
                </c:pt>
                <c:pt idx="10559">
                  <c:v>43341</c:v>
                </c:pt>
                <c:pt idx="10560">
                  <c:v>43342</c:v>
                </c:pt>
                <c:pt idx="10561">
                  <c:v>43343</c:v>
                </c:pt>
                <c:pt idx="10562">
                  <c:v>43347</c:v>
                </c:pt>
                <c:pt idx="10563">
                  <c:v>43348</c:v>
                </c:pt>
                <c:pt idx="10564">
                  <c:v>43349</c:v>
                </c:pt>
                <c:pt idx="10565">
                  <c:v>43350</c:v>
                </c:pt>
                <c:pt idx="10566">
                  <c:v>43353</c:v>
                </c:pt>
                <c:pt idx="10567">
                  <c:v>43354</c:v>
                </c:pt>
                <c:pt idx="10568">
                  <c:v>43355</c:v>
                </c:pt>
                <c:pt idx="10569">
                  <c:v>43356</c:v>
                </c:pt>
                <c:pt idx="10570">
                  <c:v>43357</c:v>
                </c:pt>
                <c:pt idx="10571">
                  <c:v>43360</c:v>
                </c:pt>
                <c:pt idx="10572">
                  <c:v>43361</c:v>
                </c:pt>
                <c:pt idx="10573">
                  <c:v>43362</c:v>
                </c:pt>
                <c:pt idx="10574">
                  <c:v>43363</c:v>
                </c:pt>
                <c:pt idx="10575">
                  <c:v>43364</c:v>
                </c:pt>
                <c:pt idx="10576">
                  <c:v>43367</c:v>
                </c:pt>
                <c:pt idx="10577">
                  <c:v>43368</c:v>
                </c:pt>
                <c:pt idx="10578">
                  <c:v>43369</c:v>
                </c:pt>
                <c:pt idx="10579">
                  <c:v>43370</c:v>
                </c:pt>
                <c:pt idx="10580">
                  <c:v>43371</c:v>
                </c:pt>
                <c:pt idx="10581">
                  <c:v>43374</c:v>
                </c:pt>
                <c:pt idx="10582">
                  <c:v>43375</c:v>
                </c:pt>
                <c:pt idx="10583">
                  <c:v>43376</c:v>
                </c:pt>
                <c:pt idx="10584">
                  <c:v>43377</c:v>
                </c:pt>
                <c:pt idx="10585">
                  <c:v>43378</c:v>
                </c:pt>
                <c:pt idx="10586">
                  <c:v>43382</c:v>
                </c:pt>
                <c:pt idx="10587">
                  <c:v>43383</c:v>
                </c:pt>
                <c:pt idx="10588">
                  <c:v>43384</c:v>
                </c:pt>
                <c:pt idx="10589">
                  <c:v>43385</c:v>
                </c:pt>
                <c:pt idx="10590">
                  <c:v>43388</c:v>
                </c:pt>
                <c:pt idx="10591">
                  <c:v>43389</c:v>
                </c:pt>
                <c:pt idx="10592">
                  <c:v>43390</c:v>
                </c:pt>
                <c:pt idx="10593">
                  <c:v>43391</c:v>
                </c:pt>
                <c:pt idx="10594">
                  <c:v>43392</c:v>
                </c:pt>
                <c:pt idx="10595">
                  <c:v>43395</c:v>
                </c:pt>
                <c:pt idx="10596">
                  <c:v>43396</c:v>
                </c:pt>
                <c:pt idx="10597">
                  <c:v>43397</c:v>
                </c:pt>
                <c:pt idx="10598">
                  <c:v>43398</c:v>
                </c:pt>
                <c:pt idx="10599">
                  <c:v>43399</c:v>
                </c:pt>
                <c:pt idx="10600">
                  <c:v>43402</c:v>
                </c:pt>
                <c:pt idx="10601">
                  <c:v>43403</c:v>
                </c:pt>
                <c:pt idx="10602">
                  <c:v>43404</c:v>
                </c:pt>
                <c:pt idx="10603">
                  <c:v>43405</c:v>
                </c:pt>
                <c:pt idx="10604">
                  <c:v>43406</c:v>
                </c:pt>
                <c:pt idx="10605">
                  <c:v>43409</c:v>
                </c:pt>
                <c:pt idx="10606">
                  <c:v>43410</c:v>
                </c:pt>
                <c:pt idx="10607">
                  <c:v>43411</c:v>
                </c:pt>
                <c:pt idx="10608">
                  <c:v>43412</c:v>
                </c:pt>
                <c:pt idx="10609">
                  <c:v>43413</c:v>
                </c:pt>
                <c:pt idx="10610">
                  <c:v>43417</c:v>
                </c:pt>
                <c:pt idx="10611">
                  <c:v>43418</c:v>
                </c:pt>
                <c:pt idx="10612">
                  <c:v>43419</c:v>
                </c:pt>
                <c:pt idx="10613">
                  <c:v>43420</c:v>
                </c:pt>
                <c:pt idx="10614">
                  <c:v>43423</c:v>
                </c:pt>
                <c:pt idx="10615">
                  <c:v>43424</c:v>
                </c:pt>
                <c:pt idx="10616">
                  <c:v>43425</c:v>
                </c:pt>
                <c:pt idx="10617">
                  <c:v>43427</c:v>
                </c:pt>
                <c:pt idx="10618">
                  <c:v>43430</c:v>
                </c:pt>
                <c:pt idx="10619">
                  <c:v>43431</c:v>
                </c:pt>
                <c:pt idx="10620">
                  <c:v>43432</c:v>
                </c:pt>
                <c:pt idx="10621">
                  <c:v>43433</c:v>
                </c:pt>
                <c:pt idx="10622">
                  <c:v>43434</c:v>
                </c:pt>
                <c:pt idx="10623">
                  <c:v>43437</c:v>
                </c:pt>
                <c:pt idx="10624">
                  <c:v>43438</c:v>
                </c:pt>
                <c:pt idx="10625">
                  <c:v>43440</c:v>
                </c:pt>
                <c:pt idx="10626">
                  <c:v>43441</c:v>
                </c:pt>
                <c:pt idx="10627">
                  <c:v>43444</c:v>
                </c:pt>
                <c:pt idx="10628">
                  <c:v>43445</c:v>
                </c:pt>
                <c:pt idx="10629">
                  <c:v>43446</c:v>
                </c:pt>
                <c:pt idx="10630">
                  <c:v>43447</c:v>
                </c:pt>
                <c:pt idx="10631">
                  <c:v>43448</c:v>
                </c:pt>
                <c:pt idx="10632">
                  <c:v>43451</c:v>
                </c:pt>
                <c:pt idx="10633">
                  <c:v>43452</c:v>
                </c:pt>
                <c:pt idx="10634">
                  <c:v>43453</c:v>
                </c:pt>
                <c:pt idx="10635">
                  <c:v>43454</c:v>
                </c:pt>
                <c:pt idx="10636">
                  <c:v>43455</c:v>
                </c:pt>
                <c:pt idx="10637">
                  <c:v>43458</c:v>
                </c:pt>
                <c:pt idx="10638">
                  <c:v>43460</c:v>
                </c:pt>
                <c:pt idx="10639">
                  <c:v>43461</c:v>
                </c:pt>
                <c:pt idx="10640">
                  <c:v>43462</c:v>
                </c:pt>
                <c:pt idx="10641">
                  <c:v>43465</c:v>
                </c:pt>
                <c:pt idx="10642">
                  <c:v>43467</c:v>
                </c:pt>
                <c:pt idx="10643">
                  <c:v>43468</c:v>
                </c:pt>
                <c:pt idx="10644">
                  <c:v>43469</c:v>
                </c:pt>
                <c:pt idx="10645">
                  <c:v>43472</c:v>
                </c:pt>
                <c:pt idx="10646">
                  <c:v>43473</c:v>
                </c:pt>
                <c:pt idx="10647">
                  <c:v>43474</c:v>
                </c:pt>
                <c:pt idx="10648">
                  <c:v>43475</c:v>
                </c:pt>
                <c:pt idx="10649">
                  <c:v>43476</c:v>
                </c:pt>
                <c:pt idx="10650">
                  <c:v>43479</c:v>
                </c:pt>
                <c:pt idx="10651">
                  <c:v>43480</c:v>
                </c:pt>
                <c:pt idx="10652">
                  <c:v>43481</c:v>
                </c:pt>
                <c:pt idx="10653">
                  <c:v>43482</c:v>
                </c:pt>
                <c:pt idx="10654">
                  <c:v>43483</c:v>
                </c:pt>
                <c:pt idx="10655">
                  <c:v>43487</c:v>
                </c:pt>
                <c:pt idx="10656">
                  <c:v>43488</c:v>
                </c:pt>
                <c:pt idx="10657">
                  <c:v>43489</c:v>
                </c:pt>
                <c:pt idx="10658">
                  <c:v>43490</c:v>
                </c:pt>
                <c:pt idx="10659">
                  <c:v>43493</c:v>
                </c:pt>
                <c:pt idx="10660">
                  <c:v>43494</c:v>
                </c:pt>
                <c:pt idx="10661">
                  <c:v>43495</c:v>
                </c:pt>
                <c:pt idx="10662">
                  <c:v>43496</c:v>
                </c:pt>
                <c:pt idx="10663">
                  <c:v>43497</c:v>
                </c:pt>
                <c:pt idx="10664">
                  <c:v>43500</c:v>
                </c:pt>
                <c:pt idx="10665">
                  <c:v>43501</c:v>
                </c:pt>
                <c:pt idx="10666">
                  <c:v>43502</c:v>
                </c:pt>
                <c:pt idx="10667">
                  <c:v>43503</c:v>
                </c:pt>
                <c:pt idx="10668">
                  <c:v>43504</c:v>
                </c:pt>
                <c:pt idx="10669">
                  <c:v>43507</c:v>
                </c:pt>
                <c:pt idx="10670">
                  <c:v>43508</c:v>
                </c:pt>
                <c:pt idx="10671">
                  <c:v>43509</c:v>
                </c:pt>
                <c:pt idx="10672">
                  <c:v>43510</c:v>
                </c:pt>
                <c:pt idx="10673">
                  <c:v>43511</c:v>
                </c:pt>
                <c:pt idx="10674">
                  <c:v>43515</c:v>
                </c:pt>
                <c:pt idx="10675">
                  <c:v>43516</c:v>
                </c:pt>
                <c:pt idx="10676">
                  <c:v>43517</c:v>
                </c:pt>
                <c:pt idx="10677">
                  <c:v>43518</c:v>
                </c:pt>
                <c:pt idx="10678">
                  <c:v>43521</c:v>
                </c:pt>
                <c:pt idx="10679">
                  <c:v>43522</c:v>
                </c:pt>
                <c:pt idx="10680">
                  <c:v>43523</c:v>
                </c:pt>
                <c:pt idx="10681">
                  <c:v>43524</c:v>
                </c:pt>
                <c:pt idx="10682">
                  <c:v>43525</c:v>
                </c:pt>
                <c:pt idx="10683">
                  <c:v>43528</c:v>
                </c:pt>
                <c:pt idx="10684">
                  <c:v>43529</c:v>
                </c:pt>
                <c:pt idx="10685">
                  <c:v>43530</c:v>
                </c:pt>
                <c:pt idx="10686">
                  <c:v>43531</c:v>
                </c:pt>
                <c:pt idx="10687">
                  <c:v>43532</c:v>
                </c:pt>
                <c:pt idx="10688">
                  <c:v>43535</c:v>
                </c:pt>
                <c:pt idx="10689">
                  <c:v>43536</c:v>
                </c:pt>
                <c:pt idx="10690">
                  <c:v>43537</c:v>
                </c:pt>
                <c:pt idx="10691">
                  <c:v>43538</c:v>
                </c:pt>
                <c:pt idx="10692">
                  <c:v>43539</c:v>
                </c:pt>
                <c:pt idx="10693">
                  <c:v>43542</c:v>
                </c:pt>
                <c:pt idx="10694">
                  <c:v>43543</c:v>
                </c:pt>
                <c:pt idx="10695">
                  <c:v>43544</c:v>
                </c:pt>
                <c:pt idx="10696">
                  <c:v>43545</c:v>
                </c:pt>
                <c:pt idx="10697">
                  <c:v>43546</c:v>
                </c:pt>
                <c:pt idx="10698">
                  <c:v>43549</c:v>
                </c:pt>
                <c:pt idx="10699">
                  <c:v>43550</c:v>
                </c:pt>
                <c:pt idx="10700">
                  <c:v>43551</c:v>
                </c:pt>
                <c:pt idx="10701">
                  <c:v>43552</c:v>
                </c:pt>
                <c:pt idx="10702">
                  <c:v>43553</c:v>
                </c:pt>
                <c:pt idx="10703">
                  <c:v>43556</c:v>
                </c:pt>
                <c:pt idx="10704">
                  <c:v>43557</c:v>
                </c:pt>
                <c:pt idx="10705">
                  <c:v>43558</c:v>
                </c:pt>
                <c:pt idx="10706">
                  <c:v>43559</c:v>
                </c:pt>
                <c:pt idx="10707">
                  <c:v>43560</c:v>
                </c:pt>
                <c:pt idx="10708">
                  <c:v>43563</c:v>
                </c:pt>
                <c:pt idx="10709">
                  <c:v>43564</c:v>
                </c:pt>
                <c:pt idx="10710">
                  <c:v>43565</c:v>
                </c:pt>
                <c:pt idx="10711">
                  <c:v>43566</c:v>
                </c:pt>
                <c:pt idx="10712">
                  <c:v>43567</c:v>
                </c:pt>
                <c:pt idx="10713">
                  <c:v>43570</c:v>
                </c:pt>
                <c:pt idx="10714">
                  <c:v>43571</c:v>
                </c:pt>
                <c:pt idx="10715">
                  <c:v>43572</c:v>
                </c:pt>
                <c:pt idx="10716">
                  <c:v>43573</c:v>
                </c:pt>
                <c:pt idx="10717">
                  <c:v>43577</c:v>
                </c:pt>
                <c:pt idx="10718">
                  <c:v>43578</c:v>
                </c:pt>
                <c:pt idx="10719">
                  <c:v>43579</c:v>
                </c:pt>
                <c:pt idx="10720">
                  <c:v>43580</c:v>
                </c:pt>
                <c:pt idx="10721">
                  <c:v>43581</c:v>
                </c:pt>
                <c:pt idx="10722">
                  <c:v>43584</c:v>
                </c:pt>
                <c:pt idx="10723">
                  <c:v>43585</c:v>
                </c:pt>
                <c:pt idx="10724">
                  <c:v>43586</c:v>
                </c:pt>
                <c:pt idx="10725">
                  <c:v>43587</c:v>
                </c:pt>
                <c:pt idx="10726">
                  <c:v>43588</c:v>
                </c:pt>
                <c:pt idx="10727">
                  <c:v>43591</c:v>
                </c:pt>
                <c:pt idx="10728">
                  <c:v>43592</c:v>
                </c:pt>
                <c:pt idx="10729">
                  <c:v>43593</c:v>
                </c:pt>
                <c:pt idx="10730">
                  <c:v>43594</c:v>
                </c:pt>
                <c:pt idx="10731">
                  <c:v>43595</c:v>
                </c:pt>
                <c:pt idx="10732">
                  <c:v>43598</c:v>
                </c:pt>
                <c:pt idx="10733">
                  <c:v>43599</c:v>
                </c:pt>
                <c:pt idx="10734">
                  <c:v>43600</c:v>
                </c:pt>
                <c:pt idx="10735">
                  <c:v>43601</c:v>
                </c:pt>
                <c:pt idx="10736">
                  <c:v>43602</c:v>
                </c:pt>
                <c:pt idx="10737">
                  <c:v>43605</c:v>
                </c:pt>
                <c:pt idx="10738">
                  <c:v>43606</c:v>
                </c:pt>
                <c:pt idx="10739">
                  <c:v>43607</c:v>
                </c:pt>
                <c:pt idx="10740">
                  <c:v>43608</c:v>
                </c:pt>
                <c:pt idx="10741">
                  <c:v>43609</c:v>
                </c:pt>
                <c:pt idx="10742">
                  <c:v>43613</c:v>
                </c:pt>
                <c:pt idx="10743">
                  <c:v>43614</c:v>
                </c:pt>
                <c:pt idx="10744">
                  <c:v>43615</c:v>
                </c:pt>
                <c:pt idx="10745">
                  <c:v>43616</c:v>
                </c:pt>
                <c:pt idx="10746">
                  <c:v>43619</c:v>
                </c:pt>
                <c:pt idx="10747">
                  <c:v>43620</c:v>
                </c:pt>
                <c:pt idx="10748">
                  <c:v>43621</c:v>
                </c:pt>
                <c:pt idx="10749">
                  <c:v>43622</c:v>
                </c:pt>
                <c:pt idx="10750">
                  <c:v>43623</c:v>
                </c:pt>
                <c:pt idx="10751">
                  <c:v>43626</c:v>
                </c:pt>
                <c:pt idx="10752">
                  <c:v>43627</c:v>
                </c:pt>
                <c:pt idx="10753">
                  <c:v>43628</c:v>
                </c:pt>
                <c:pt idx="10754">
                  <c:v>43629</c:v>
                </c:pt>
                <c:pt idx="10755">
                  <c:v>43630</c:v>
                </c:pt>
                <c:pt idx="10756">
                  <c:v>43633</c:v>
                </c:pt>
                <c:pt idx="10757">
                  <c:v>43634</c:v>
                </c:pt>
                <c:pt idx="10758">
                  <c:v>43635</c:v>
                </c:pt>
                <c:pt idx="10759">
                  <c:v>43636</c:v>
                </c:pt>
                <c:pt idx="10760">
                  <c:v>43637</c:v>
                </c:pt>
                <c:pt idx="10761">
                  <c:v>43640</c:v>
                </c:pt>
                <c:pt idx="10762">
                  <c:v>43641</c:v>
                </c:pt>
                <c:pt idx="10763">
                  <c:v>43642</c:v>
                </c:pt>
                <c:pt idx="10764">
                  <c:v>43643</c:v>
                </c:pt>
                <c:pt idx="10765">
                  <c:v>43644</c:v>
                </c:pt>
                <c:pt idx="10766">
                  <c:v>43647</c:v>
                </c:pt>
                <c:pt idx="10767">
                  <c:v>43648</c:v>
                </c:pt>
                <c:pt idx="10768">
                  <c:v>43649</c:v>
                </c:pt>
                <c:pt idx="10769">
                  <c:v>43651</c:v>
                </c:pt>
                <c:pt idx="10770">
                  <c:v>43654</c:v>
                </c:pt>
                <c:pt idx="10771">
                  <c:v>43655</c:v>
                </c:pt>
                <c:pt idx="10772">
                  <c:v>43656</c:v>
                </c:pt>
                <c:pt idx="10773">
                  <c:v>43657</c:v>
                </c:pt>
                <c:pt idx="10774">
                  <c:v>43658</c:v>
                </c:pt>
                <c:pt idx="10775">
                  <c:v>43661</c:v>
                </c:pt>
                <c:pt idx="10776">
                  <c:v>43662</c:v>
                </c:pt>
                <c:pt idx="10777">
                  <c:v>43663</c:v>
                </c:pt>
                <c:pt idx="10778">
                  <c:v>43664</c:v>
                </c:pt>
                <c:pt idx="10779">
                  <c:v>43665</c:v>
                </c:pt>
                <c:pt idx="10780">
                  <c:v>43668</c:v>
                </c:pt>
                <c:pt idx="10781">
                  <c:v>43669</c:v>
                </c:pt>
                <c:pt idx="10782">
                  <c:v>43670</c:v>
                </c:pt>
                <c:pt idx="10783">
                  <c:v>43671</c:v>
                </c:pt>
                <c:pt idx="10784">
                  <c:v>43672</c:v>
                </c:pt>
                <c:pt idx="10785">
                  <c:v>43675</c:v>
                </c:pt>
                <c:pt idx="10786">
                  <c:v>43676</c:v>
                </c:pt>
                <c:pt idx="10787">
                  <c:v>43677</c:v>
                </c:pt>
                <c:pt idx="10788">
                  <c:v>43678</c:v>
                </c:pt>
                <c:pt idx="10789">
                  <c:v>43679</c:v>
                </c:pt>
                <c:pt idx="10790">
                  <c:v>43682</c:v>
                </c:pt>
                <c:pt idx="10791">
                  <c:v>43683</c:v>
                </c:pt>
                <c:pt idx="10792">
                  <c:v>43684</c:v>
                </c:pt>
                <c:pt idx="10793">
                  <c:v>43685</c:v>
                </c:pt>
                <c:pt idx="10794">
                  <c:v>43686</c:v>
                </c:pt>
                <c:pt idx="10795">
                  <c:v>43689</c:v>
                </c:pt>
                <c:pt idx="10796">
                  <c:v>43690</c:v>
                </c:pt>
                <c:pt idx="10797">
                  <c:v>43691</c:v>
                </c:pt>
                <c:pt idx="10798">
                  <c:v>43692</c:v>
                </c:pt>
                <c:pt idx="10799">
                  <c:v>43693</c:v>
                </c:pt>
                <c:pt idx="10800">
                  <c:v>43696</c:v>
                </c:pt>
                <c:pt idx="10801">
                  <c:v>43697</c:v>
                </c:pt>
                <c:pt idx="10802">
                  <c:v>43698</c:v>
                </c:pt>
                <c:pt idx="10803">
                  <c:v>43699</c:v>
                </c:pt>
                <c:pt idx="10804">
                  <c:v>43700</c:v>
                </c:pt>
                <c:pt idx="10805">
                  <c:v>43703</c:v>
                </c:pt>
                <c:pt idx="10806">
                  <c:v>43704</c:v>
                </c:pt>
                <c:pt idx="10807">
                  <c:v>43705</c:v>
                </c:pt>
                <c:pt idx="10808">
                  <c:v>43706</c:v>
                </c:pt>
                <c:pt idx="10809">
                  <c:v>43707</c:v>
                </c:pt>
                <c:pt idx="10810">
                  <c:v>43711</c:v>
                </c:pt>
                <c:pt idx="10811">
                  <c:v>43712</c:v>
                </c:pt>
                <c:pt idx="10812">
                  <c:v>43713</c:v>
                </c:pt>
                <c:pt idx="10813">
                  <c:v>43714</c:v>
                </c:pt>
                <c:pt idx="10814">
                  <c:v>43717</c:v>
                </c:pt>
                <c:pt idx="10815">
                  <c:v>43718</c:v>
                </c:pt>
                <c:pt idx="10816">
                  <c:v>43719</c:v>
                </c:pt>
                <c:pt idx="10817">
                  <c:v>43720</c:v>
                </c:pt>
                <c:pt idx="10818">
                  <c:v>43721</c:v>
                </c:pt>
                <c:pt idx="10819">
                  <c:v>43724</c:v>
                </c:pt>
                <c:pt idx="10820">
                  <c:v>43725</c:v>
                </c:pt>
                <c:pt idx="10821">
                  <c:v>43726</c:v>
                </c:pt>
                <c:pt idx="10822">
                  <c:v>43727</c:v>
                </c:pt>
                <c:pt idx="10823">
                  <c:v>43728</c:v>
                </c:pt>
                <c:pt idx="10824">
                  <c:v>43731</c:v>
                </c:pt>
                <c:pt idx="10825">
                  <c:v>43732</c:v>
                </c:pt>
                <c:pt idx="10826">
                  <c:v>43733</c:v>
                </c:pt>
                <c:pt idx="10827">
                  <c:v>43734</c:v>
                </c:pt>
                <c:pt idx="10828">
                  <c:v>43735</c:v>
                </c:pt>
                <c:pt idx="10829">
                  <c:v>43738</c:v>
                </c:pt>
                <c:pt idx="10830">
                  <c:v>43739</c:v>
                </c:pt>
                <c:pt idx="10831">
                  <c:v>43740</c:v>
                </c:pt>
                <c:pt idx="10832">
                  <c:v>43741</c:v>
                </c:pt>
                <c:pt idx="10833">
                  <c:v>43742</c:v>
                </c:pt>
                <c:pt idx="10834">
                  <c:v>43745</c:v>
                </c:pt>
                <c:pt idx="10835">
                  <c:v>43746</c:v>
                </c:pt>
                <c:pt idx="10836">
                  <c:v>43747</c:v>
                </c:pt>
                <c:pt idx="10837">
                  <c:v>43748</c:v>
                </c:pt>
                <c:pt idx="10838">
                  <c:v>43749</c:v>
                </c:pt>
                <c:pt idx="10839">
                  <c:v>43753</c:v>
                </c:pt>
                <c:pt idx="10840">
                  <c:v>43754</c:v>
                </c:pt>
                <c:pt idx="10841">
                  <c:v>43755</c:v>
                </c:pt>
                <c:pt idx="10842">
                  <c:v>43756</c:v>
                </c:pt>
                <c:pt idx="10843">
                  <c:v>43759</c:v>
                </c:pt>
                <c:pt idx="10844">
                  <c:v>43760</c:v>
                </c:pt>
                <c:pt idx="10845">
                  <c:v>43761</c:v>
                </c:pt>
                <c:pt idx="10846">
                  <c:v>43762</c:v>
                </c:pt>
                <c:pt idx="10847">
                  <c:v>43763</c:v>
                </c:pt>
                <c:pt idx="10848">
                  <c:v>43766</c:v>
                </c:pt>
                <c:pt idx="10849">
                  <c:v>43767</c:v>
                </c:pt>
                <c:pt idx="10850">
                  <c:v>43768</c:v>
                </c:pt>
                <c:pt idx="10851">
                  <c:v>43769</c:v>
                </c:pt>
                <c:pt idx="10852">
                  <c:v>43770</c:v>
                </c:pt>
                <c:pt idx="10853">
                  <c:v>43773</c:v>
                </c:pt>
                <c:pt idx="10854">
                  <c:v>43774</c:v>
                </c:pt>
                <c:pt idx="10855">
                  <c:v>43775</c:v>
                </c:pt>
                <c:pt idx="10856">
                  <c:v>43776</c:v>
                </c:pt>
                <c:pt idx="10857">
                  <c:v>43777</c:v>
                </c:pt>
                <c:pt idx="10858">
                  <c:v>43781</c:v>
                </c:pt>
                <c:pt idx="10859">
                  <c:v>43782</c:v>
                </c:pt>
                <c:pt idx="10860">
                  <c:v>43783</c:v>
                </c:pt>
                <c:pt idx="10861">
                  <c:v>43784</c:v>
                </c:pt>
                <c:pt idx="10862">
                  <c:v>43787</c:v>
                </c:pt>
                <c:pt idx="10863">
                  <c:v>43788</c:v>
                </c:pt>
                <c:pt idx="10864">
                  <c:v>43789</c:v>
                </c:pt>
                <c:pt idx="10865">
                  <c:v>43790</c:v>
                </c:pt>
                <c:pt idx="10866">
                  <c:v>43791</c:v>
                </c:pt>
                <c:pt idx="10867">
                  <c:v>43794</c:v>
                </c:pt>
                <c:pt idx="10868">
                  <c:v>43795</c:v>
                </c:pt>
                <c:pt idx="10869">
                  <c:v>43796</c:v>
                </c:pt>
                <c:pt idx="10870">
                  <c:v>43798</c:v>
                </c:pt>
                <c:pt idx="10871">
                  <c:v>43801</c:v>
                </c:pt>
                <c:pt idx="10872">
                  <c:v>43802</c:v>
                </c:pt>
                <c:pt idx="10873">
                  <c:v>43803</c:v>
                </c:pt>
                <c:pt idx="10874">
                  <c:v>43804</c:v>
                </c:pt>
                <c:pt idx="10875">
                  <c:v>43805</c:v>
                </c:pt>
                <c:pt idx="10876">
                  <c:v>43808</c:v>
                </c:pt>
                <c:pt idx="10877">
                  <c:v>43809</c:v>
                </c:pt>
                <c:pt idx="10878">
                  <c:v>43810</c:v>
                </c:pt>
                <c:pt idx="10879">
                  <c:v>43811</c:v>
                </c:pt>
                <c:pt idx="10880">
                  <c:v>43812</c:v>
                </c:pt>
                <c:pt idx="10881">
                  <c:v>43815</c:v>
                </c:pt>
                <c:pt idx="10882">
                  <c:v>43816</c:v>
                </c:pt>
                <c:pt idx="10883">
                  <c:v>43817</c:v>
                </c:pt>
                <c:pt idx="10884">
                  <c:v>43818</c:v>
                </c:pt>
                <c:pt idx="10885">
                  <c:v>43819</c:v>
                </c:pt>
                <c:pt idx="10886">
                  <c:v>43822</c:v>
                </c:pt>
                <c:pt idx="10887">
                  <c:v>43823</c:v>
                </c:pt>
                <c:pt idx="10888">
                  <c:v>43825</c:v>
                </c:pt>
                <c:pt idx="10889">
                  <c:v>43826</c:v>
                </c:pt>
                <c:pt idx="10890">
                  <c:v>43829</c:v>
                </c:pt>
                <c:pt idx="10891">
                  <c:v>43830</c:v>
                </c:pt>
                <c:pt idx="10892">
                  <c:v>43832</c:v>
                </c:pt>
                <c:pt idx="10893">
                  <c:v>43833</c:v>
                </c:pt>
                <c:pt idx="10894">
                  <c:v>43836</c:v>
                </c:pt>
                <c:pt idx="10895">
                  <c:v>43837</c:v>
                </c:pt>
                <c:pt idx="10896">
                  <c:v>43838</c:v>
                </c:pt>
                <c:pt idx="10897">
                  <c:v>43839</c:v>
                </c:pt>
                <c:pt idx="10898">
                  <c:v>43840</c:v>
                </c:pt>
                <c:pt idx="10899">
                  <c:v>43843</c:v>
                </c:pt>
                <c:pt idx="10900">
                  <c:v>43844</c:v>
                </c:pt>
                <c:pt idx="10901">
                  <c:v>43845</c:v>
                </c:pt>
                <c:pt idx="10902">
                  <c:v>43846</c:v>
                </c:pt>
                <c:pt idx="10903">
                  <c:v>43847</c:v>
                </c:pt>
                <c:pt idx="10904">
                  <c:v>43851</c:v>
                </c:pt>
                <c:pt idx="10905">
                  <c:v>43852</c:v>
                </c:pt>
                <c:pt idx="10906">
                  <c:v>43853</c:v>
                </c:pt>
                <c:pt idx="10907">
                  <c:v>43854</c:v>
                </c:pt>
                <c:pt idx="10908">
                  <c:v>43857</c:v>
                </c:pt>
                <c:pt idx="10909">
                  <c:v>43858</c:v>
                </c:pt>
                <c:pt idx="10910">
                  <c:v>43859</c:v>
                </c:pt>
                <c:pt idx="10911">
                  <c:v>43860</c:v>
                </c:pt>
                <c:pt idx="10912">
                  <c:v>43861</c:v>
                </c:pt>
                <c:pt idx="10913">
                  <c:v>43864</c:v>
                </c:pt>
                <c:pt idx="10914">
                  <c:v>43865</c:v>
                </c:pt>
                <c:pt idx="10915">
                  <c:v>43866</c:v>
                </c:pt>
                <c:pt idx="10916">
                  <c:v>43867</c:v>
                </c:pt>
                <c:pt idx="10917">
                  <c:v>43868</c:v>
                </c:pt>
                <c:pt idx="10918">
                  <c:v>43871</c:v>
                </c:pt>
                <c:pt idx="10919">
                  <c:v>43872</c:v>
                </c:pt>
                <c:pt idx="10920">
                  <c:v>43873</c:v>
                </c:pt>
                <c:pt idx="10921">
                  <c:v>43874</c:v>
                </c:pt>
                <c:pt idx="10922">
                  <c:v>43875</c:v>
                </c:pt>
                <c:pt idx="10923">
                  <c:v>43879</c:v>
                </c:pt>
                <c:pt idx="10924">
                  <c:v>43880</c:v>
                </c:pt>
                <c:pt idx="10925">
                  <c:v>43881</c:v>
                </c:pt>
                <c:pt idx="10926">
                  <c:v>43882</c:v>
                </c:pt>
                <c:pt idx="10927">
                  <c:v>43885</c:v>
                </c:pt>
                <c:pt idx="10928">
                  <c:v>43886</c:v>
                </c:pt>
                <c:pt idx="10929">
                  <c:v>43887</c:v>
                </c:pt>
                <c:pt idx="10930">
                  <c:v>43888</c:v>
                </c:pt>
                <c:pt idx="10931">
                  <c:v>43889</c:v>
                </c:pt>
                <c:pt idx="10932">
                  <c:v>43892</c:v>
                </c:pt>
                <c:pt idx="10933">
                  <c:v>43893</c:v>
                </c:pt>
                <c:pt idx="10934">
                  <c:v>43894</c:v>
                </c:pt>
                <c:pt idx="10935">
                  <c:v>43895</c:v>
                </c:pt>
                <c:pt idx="10936">
                  <c:v>43896</c:v>
                </c:pt>
                <c:pt idx="10937">
                  <c:v>43899</c:v>
                </c:pt>
                <c:pt idx="10938">
                  <c:v>43900</c:v>
                </c:pt>
                <c:pt idx="10939">
                  <c:v>43901</c:v>
                </c:pt>
                <c:pt idx="10940">
                  <c:v>43902</c:v>
                </c:pt>
                <c:pt idx="10941">
                  <c:v>43903</c:v>
                </c:pt>
                <c:pt idx="10942">
                  <c:v>43906</c:v>
                </c:pt>
                <c:pt idx="10943">
                  <c:v>43907</c:v>
                </c:pt>
                <c:pt idx="10944">
                  <c:v>43908</c:v>
                </c:pt>
                <c:pt idx="10945">
                  <c:v>43909</c:v>
                </c:pt>
                <c:pt idx="10946">
                  <c:v>43910</c:v>
                </c:pt>
                <c:pt idx="10947">
                  <c:v>43913</c:v>
                </c:pt>
                <c:pt idx="10948">
                  <c:v>43914</c:v>
                </c:pt>
                <c:pt idx="10949">
                  <c:v>43915</c:v>
                </c:pt>
                <c:pt idx="10950">
                  <c:v>43916</c:v>
                </c:pt>
                <c:pt idx="10951">
                  <c:v>43917</c:v>
                </c:pt>
                <c:pt idx="10952">
                  <c:v>43920</c:v>
                </c:pt>
                <c:pt idx="10953">
                  <c:v>43921</c:v>
                </c:pt>
                <c:pt idx="10954">
                  <c:v>43922</c:v>
                </c:pt>
                <c:pt idx="10955">
                  <c:v>43923</c:v>
                </c:pt>
                <c:pt idx="10956">
                  <c:v>43924</c:v>
                </c:pt>
                <c:pt idx="10957">
                  <c:v>43927</c:v>
                </c:pt>
                <c:pt idx="10958">
                  <c:v>43928</c:v>
                </c:pt>
                <c:pt idx="10959">
                  <c:v>43929</c:v>
                </c:pt>
                <c:pt idx="10960">
                  <c:v>43930</c:v>
                </c:pt>
                <c:pt idx="10961">
                  <c:v>43934</c:v>
                </c:pt>
                <c:pt idx="10962">
                  <c:v>43935</c:v>
                </c:pt>
                <c:pt idx="10963">
                  <c:v>43936</c:v>
                </c:pt>
                <c:pt idx="10964">
                  <c:v>43937</c:v>
                </c:pt>
                <c:pt idx="10965">
                  <c:v>43938</c:v>
                </c:pt>
                <c:pt idx="10966">
                  <c:v>43941</c:v>
                </c:pt>
                <c:pt idx="10967">
                  <c:v>43942</c:v>
                </c:pt>
                <c:pt idx="10968">
                  <c:v>43943</c:v>
                </c:pt>
                <c:pt idx="10969">
                  <c:v>43944</c:v>
                </c:pt>
                <c:pt idx="10970">
                  <c:v>43945</c:v>
                </c:pt>
                <c:pt idx="10971">
                  <c:v>43948</c:v>
                </c:pt>
                <c:pt idx="10972">
                  <c:v>43949</c:v>
                </c:pt>
                <c:pt idx="10973">
                  <c:v>43950</c:v>
                </c:pt>
                <c:pt idx="10974">
                  <c:v>43951</c:v>
                </c:pt>
                <c:pt idx="10975">
                  <c:v>43952</c:v>
                </c:pt>
                <c:pt idx="10976">
                  <c:v>43955</c:v>
                </c:pt>
                <c:pt idx="10977">
                  <c:v>43956</c:v>
                </c:pt>
                <c:pt idx="10978">
                  <c:v>43957</c:v>
                </c:pt>
                <c:pt idx="10979">
                  <c:v>43958</c:v>
                </c:pt>
                <c:pt idx="10980">
                  <c:v>43959</c:v>
                </c:pt>
                <c:pt idx="10981">
                  <c:v>43962</c:v>
                </c:pt>
                <c:pt idx="10982">
                  <c:v>43963</c:v>
                </c:pt>
                <c:pt idx="10983">
                  <c:v>43964</c:v>
                </c:pt>
                <c:pt idx="10984">
                  <c:v>43965</c:v>
                </c:pt>
                <c:pt idx="10985">
                  <c:v>43966</c:v>
                </c:pt>
                <c:pt idx="10986">
                  <c:v>43969</c:v>
                </c:pt>
                <c:pt idx="10987">
                  <c:v>43970</c:v>
                </c:pt>
                <c:pt idx="10988">
                  <c:v>43971</c:v>
                </c:pt>
                <c:pt idx="10989">
                  <c:v>43972</c:v>
                </c:pt>
                <c:pt idx="10990">
                  <c:v>43973</c:v>
                </c:pt>
                <c:pt idx="10991">
                  <c:v>43977</c:v>
                </c:pt>
                <c:pt idx="10992">
                  <c:v>43978</c:v>
                </c:pt>
                <c:pt idx="10993">
                  <c:v>43979</c:v>
                </c:pt>
                <c:pt idx="10994">
                  <c:v>43980</c:v>
                </c:pt>
                <c:pt idx="10995">
                  <c:v>43983</c:v>
                </c:pt>
                <c:pt idx="10996">
                  <c:v>43984</c:v>
                </c:pt>
                <c:pt idx="10997">
                  <c:v>43985</c:v>
                </c:pt>
                <c:pt idx="10998">
                  <c:v>43986</c:v>
                </c:pt>
                <c:pt idx="10999">
                  <c:v>43987</c:v>
                </c:pt>
                <c:pt idx="11000">
                  <c:v>43990</c:v>
                </c:pt>
                <c:pt idx="11001">
                  <c:v>43991</c:v>
                </c:pt>
                <c:pt idx="11002">
                  <c:v>43992</c:v>
                </c:pt>
                <c:pt idx="11003">
                  <c:v>43993</c:v>
                </c:pt>
                <c:pt idx="11004">
                  <c:v>43994</c:v>
                </c:pt>
                <c:pt idx="11005">
                  <c:v>43997</c:v>
                </c:pt>
                <c:pt idx="11006">
                  <c:v>43998</c:v>
                </c:pt>
                <c:pt idx="11007">
                  <c:v>43999</c:v>
                </c:pt>
                <c:pt idx="11008">
                  <c:v>44000</c:v>
                </c:pt>
                <c:pt idx="11009">
                  <c:v>44001</c:v>
                </c:pt>
                <c:pt idx="11010">
                  <c:v>44004</c:v>
                </c:pt>
                <c:pt idx="11011">
                  <c:v>44005</c:v>
                </c:pt>
                <c:pt idx="11012">
                  <c:v>44006</c:v>
                </c:pt>
                <c:pt idx="11013">
                  <c:v>44007</c:v>
                </c:pt>
                <c:pt idx="11014">
                  <c:v>44008</c:v>
                </c:pt>
                <c:pt idx="11015">
                  <c:v>44011</c:v>
                </c:pt>
                <c:pt idx="11016">
                  <c:v>44012</c:v>
                </c:pt>
                <c:pt idx="11017">
                  <c:v>44013</c:v>
                </c:pt>
                <c:pt idx="11018">
                  <c:v>44014</c:v>
                </c:pt>
                <c:pt idx="11019">
                  <c:v>44018</c:v>
                </c:pt>
                <c:pt idx="11020">
                  <c:v>44019</c:v>
                </c:pt>
                <c:pt idx="11021">
                  <c:v>44020</c:v>
                </c:pt>
                <c:pt idx="11022">
                  <c:v>44021</c:v>
                </c:pt>
                <c:pt idx="11023">
                  <c:v>44022</c:v>
                </c:pt>
                <c:pt idx="11024">
                  <c:v>44025</c:v>
                </c:pt>
                <c:pt idx="11025">
                  <c:v>44026</c:v>
                </c:pt>
                <c:pt idx="11026">
                  <c:v>44027</c:v>
                </c:pt>
                <c:pt idx="11027">
                  <c:v>44028</c:v>
                </c:pt>
                <c:pt idx="11028">
                  <c:v>44029</c:v>
                </c:pt>
                <c:pt idx="11029">
                  <c:v>44032</c:v>
                </c:pt>
                <c:pt idx="11030">
                  <c:v>44033</c:v>
                </c:pt>
                <c:pt idx="11031">
                  <c:v>44034</c:v>
                </c:pt>
                <c:pt idx="11032">
                  <c:v>44035</c:v>
                </c:pt>
                <c:pt idx="11033">
                  <c:v>44036</c:v>
                </c:pt>
                <c:pt idx="11034">
                  <c:v>44039</c:v>
                </c:pt>
                <c:pt idx="11035">
                  <c:v>44040</c:v>
                </c:pt>
                <c:pt idx="11036">
                  <c:v>44041</c:v>
                </c:pt>
                <c:pt idx="11037">
                  <c:v>44042</c:v>
                </c:pt>
                <c:pt idx="11038">
                  <c:v>44043</c:v>
                </c:pt>
                <c:pt idx="11039">
                  <c:v>44046</c:v>
                </c:pt>
                <c:pt idx="11040">
                  <c:v>44047</c:v>
                </c:pt>
                <c:pt idx="11041">
                  <c:v>44048</c:v>
                </c:pt>
                <c:pt idx="11042">
                  <c:v>44049</c:v>
                </c:pt>
                <c:pt idx="11043">
                  <c:v>44050</c:v>
                </c:pt>
                <c:pt idx="11044">
                  <c:v>44053</c:v>
                </c:pt>
                <c:pt idx="11045">
                  <c:v>44054</c:v>
                </c:pt>
                <c:pt idx="11046">
                  <c:v>44055</c:v>
                </c:pt>
                <c:pt idx="11047">
                  <c:v>44056</c:v>
                </c:pt>
                <c:pt idx="11048">
                  <c:v>44057</c:v>
                </c:pt>
                <c:pt idx="11049">
                  <c:v>44060</c:v>
                </c:pt>
                <c:pt idx="11050">
                  <c:v>44061</c:v>
                </c:pt>
                <c:pt idx="11051">
                  <c:v>44062</c:v>
                </c:pt>
                <c:pt idx="11052">
                  <c:v>44063</c:v>
                </c:pt>
                <c:pt idx="11053">
                  <c:v>44064</c:v>
                </c:pt>
                <c:pt idx="11054">
                  <c:v>44067</c:v>
                </c:pt>
                <c:pt idx="11055">
                  <c:v>44068</c:v>
                </c:pt>
                <c:pt idx="11056">
                  <c:v>44069</c:v>
                </c:pt>
                <c:pt idx="11057">
                  <c:v>44070</c:v>
                </c:pt>
                <c:pt idx="11058">
                  <c:v>44071</c:v>
                </c:pt>
                <c:pt idx="11059">
                  <c:v>44074</c:v>
                </c:pt>
                <c:pt idx="11060">
                  <c:v>44075</c:v>
                </c:pt>
                <c:pt idx="11061">
                  <c:v>44076</c:v>
                </c:pt>
                <c:pt idx="11062">
                  <c:v>44077</c:v>
                </c:pt>
                <c:pt idx="11063">
                  <c:v>44078</c:v>
                </c:pt>
                <c:pt idx="11064">
                  <c:v>44082</c:v>
                </c:pt>
                <c:pt idx="11065">
                  <c:v>44083</c:v>
                </c:pt>
                <c:pt idx="11066">
                  <c:v>44084</c:v>
                </c:pt>
                <c:pt idx="11067">
                  <c:v>44085</c:v>
                </c:pt>
                <c:pt idx="11068">
                  <c:v>44088</c:v>
                </c:pt>
                <c:pt idx="11069">
                  <c:v>44089</c:v>
                </c:pt>
                <c:pt idx="11070">
                  <c:v>44090</c:v>
                </c:pt>
                <c:pt idx="11071">
                  <c:v>44091</c:v>
                </c:pt>
                <c:pt idx="11072">
                  <c:v>44092</c:v>
                </c:pt>
                <c:pt idx="11073">
                  <c:v>44095</c:v>
                </c:pt>
                <c:pt idx="11074">
                  <c:v>44096</c:v>
                </c:pt>
                <c:pt idx="11075">
                  <c:v>44097</c:v>
                </c:pt>
                <c:pt idx="11076">
                  <c:v>44098</c:v>
                </c:pt>
                <c:pt idx="11077">
                  <c:v>44099</c:v>
                </c:pt>
                <c:pt idx="11078">
                  <c:v>44102</c:v>
                </c:pt>
                <c:pt idx="11079">
                  <c:v>44103</c:v>
                </c:pt>
                <c:pt idx="11080">
                  <c:v>44104</c:v>
                </c:pt>
                <c:pt idx="11081">
                  <c:v>44105</c:v>
                </c:pt>
                <c:pt idx="11082">
                  <c:v>44106</c:v>
                </c:pt>
                <c:pt idx="11083">
                  <c:v>44109</c:v>
                </c:pt>
                <c:pt idx="11084">
                  <c:v>44110</c:v>
                </c:pt>
                <c:pt idx="11085">
                  <c:v>44111</c:v>
                </c:pt>
                <c:pt idx="11086">
                  <c:v>44112</c:v>
                </c:pt>
                <c:pt idx="11087">
                  <c:v>44113</c:v>
                </c:pt>
                <c:pt idx="11088">
                  <c:v>44117</c:v>
                </c:pt>
                <c:pt idx="11089">
                  <c:v>44118</c:v>
                </c:pt>
                <c:pt idx="11090">
                  <c:v>44119</c:v>
                </c:pt>
                <c:pt idx="11091">
                  <c:v>44120</c:v>
                </c:pt>
                <c:pt idx="11092">
                  <c:v>44123</c:v>
                </c:pt>
                <c:pt idx="11093">
                  <c:v>44124</c:v>
                </c:pt>
                <c:pt idx="11094">
                  <c:v>44125</c:v>
                </c:pt>
                <c:pt idx="11095">
                  <c:v>44126</c:v>
                </c:pt>
                <c:pt idx="11096">
                  <c:v>44127</c:v>
                </c:pt>
                <c:pt idx="11097">
                  <c:v>44130</c:v>
                </c:pt>
                <c:pt idx="11098">
                  <c:v>44131</c:v>
                </c:pt>
                <c:pt idx="11099">
                  <c:v>44132</c:v>
                </c:pt>
                <c:pt idx="11100">
                  <c:v>44133</c:v>
                </c:pt>
                <c:pt idx="11101">
                  <c:v>44134</c:v>
                </c:pt>
                <c:pt idx="11102">
                  <c:v>44137</c:v>
                </c:pt>
                <c:pt idx="11103">
                  <c:v>44138</c:v>
                </c:pt>
                <c:pt idx="11104">
                  <c:v>44139</c:v>
                </c:pt>
                <c:pt idx="11105">
                  <c:v>44140</c:v>
                </c:pt>
                <c:pt idx="11106">
                  <c:v>44141</c:v>
                </c:pt>
                <c:pt idx="11107">
                  <c:v>44144</c:v>
                </c:pt>
                <c:pt idx="11108">
                  <c:v>44145</c:v>
                </c:pt>
                <c:pt idx="11109">
                  <c:v>44147</c:v>
                </c:pt>
                <c:pt idx="11110">
                  <c:v>44148</c:v>
                </c:pt>
                <c:pt idx="11111">
                  <c:v>44151</c:v>
                </c:pt>
                <c:pt idx="11112">
                  <c:v>44152</c:v>
                </c:pt>
                <c:pt idx="11113">
                  <c:v>44153</c:v>
                </c:pt>
                <c:pt idx="11114">
                  <c:v>44154</c:v>
                </c:pt>
                <c:pt idx="11115">
                  <c:v>44155</c:v>
                </c:pt>
                <c:pt idx="11116">
                  <c:v>44158</c:v>
                </c:pt>
                <c:pt idx="11117">
                  <c:v>44159</c:v>
                </c:pt>
                <c:pt idx="11118">
                  <c:v>44160</c:v>
                </c:pt>
                <c:pt idx="11119">
                  <c:v>44162</c:v>
                </c:pt>
                <c:pt idx="11120">
                  <c:v>44165</c:v>
                </c:pt>
                <c:pt idx="11121">
                  <c:v>44166</c:v>
                </c:pt>
                <c:pt idx="11122">
                  <c:v>44167</c:v>
                </c:pt>
                <c:pt idx="11123">
                  <c:v>44168</c:v>
                </c:pt>
                <c:pt idx="11124">
                  <c:v>44169</c:v>
                </c:pt>
                <c:pt idx="11125">
                  <c:v>44172</c:v>
                </c:pt>
                <c:pt idx="11126">
                  <c:v>44173</c:v>
                </c:pt>
                <c:pt idx="11127">
                  <c:v>44174</c:v>
                </c:pt>
                <c:pt idx="11128">
                  <c:v>44175</c:v>
                </c:pt>
                <c:pt idx="11129">
                  <c:v>44176</c:v>
                </c:pt>
                <c:pt idx="11130">
                  <c:v>44179</c:v>
                </c:pt>
                <c:pt idx="11131">
                  <c:v>44180</c:v>
                </c:pt>
                <c:pt idx="11132">
                  <c:v>44181</c:v>
                </c:pt>
                <c:pt idx="11133">
                  <c:v>44182</c:v>
                </c:pt>
                <c:pt idx="11134">
                  <c:v>44183</c:v>
                </c:pt>
                <c:pt idx="11135">
                  <c:v>44186</c:v>
                </c:pt>
                <c:pt idx="11136">
                  <c:v>44187</c:v>
                </c:pt>
                <c:pt idx="11137">
                  <c:v>44188</c:v>
                </c:pt>
                <c:pt idx="11138">
                  <c:v>44189</c:v>
                </c:pt>
                <c:pt idx="11139">
                  <c:v>44193</c:v>
                </c:pt>
                <c:pt idx="11140">
                  <c:v>44194</c:v>
                </c:pt>
                <c:pt idx="11141">
                  <c:v>44195</c:v>
                </c:pt>
                <c:pt idx="11142">
                  <c:v>44196</c:v>
                </c:pt>
                <c:pt idx="11143">
                  <c:v>44200</c:v>
                </c:pt>
                <c:pt idx="11144">
                  <c:v>44201</c:v>
                </c:pt>
                <c:pt idx="11145">
                  <c:v>44202</c:v>
                </c:pt>
                <c:pt idx="11146">
                  <c:v>44203</c:v>
                </c:pt>
                <c:pt idx="11147">
                  <c:v>44204</c:v>
                </c:pt>
                <c:pt idx="11148">
                  <c:v>44207</c:v>
                </c:pt>
                <c:pt idx="11149">
                  <c:v>44208</c:v>
                </c:pt>
                <c:pt idx="11150">
                  <c:v>44209</c:v>
                </c:pt>
                <c:pt idx="11151">
                  <c:v>44210</c:v>
                </c:pt>
                <c:pt idx="11152">
                  <c:v>44211</c:v>
                </c:pt>
                <c:pt idx="11153">
                  <c:v>44215</c:v>
                </c:pt>
                <c:pt idx="11154">
                  <c:v>44216</c:v>
                </c:pt>
                <c:pt idx="11155">
                  <c:v>44217</c:v>
                </c:pt>
                <c:pt idx="11156">
                  <c:v>44218</c:v>
                </c:pt>
                <c:pt idx="11157">
                  <c:v>44221</c:v>
                </c:pt>
                <c:pt idx="11158">
                  <c:v>44222</c:v>
                </c:pt>
                <c:pt idx="11159">
                  <c:v>44223</c:v>
                </c:pt>
                <c:pt idx="11160">
                  <c:v>44224</c:v>
                </c:pt>
                <c:pt idx="11161">
                  <c:v>44225</c:v>
                </c:pt>
                <c:pt idx="11162">
                  <c:v>44228</c:v>
                </c:pt>
                <c:pt idx="11163">
                  <c:v>44229</c:v>
                </c:pt>
                <c:pt idx="11164">
                  <c:v>44230</c:v>
                </c:pt>
                <c:pt idx="11165">
                  <c:v>44231</c:v>
                </c:pt>
                <c:pt idx="11166">
                  <c:v>44232</c:v>
                </c:pt>
                <c:pt idx="11167">
                  <c:v>44235</c:v>
                </c:pt>
                <c:pt idx="11168">
                  <c:v>44236</c:v>
                </c:pt>
                <c:pt idx="11169">
                  <c:v>44237</c:v>
                </c:pt>
                <c:pt idx="11170">
                  <c:v>44238</c:v>
                </c:pt>
                <c:pt idx="11171">
                  <c:v>44239</c:v>
                </c:pt>
                <c:pt idx="11172">
                  <c:v>44243</c:v>
                </c:pt>
                <c:pt idx="11173">
                  <c:v>44244</c:v>
                </c:pt>
                <c:pt idx="11174">
                  <c:v>44245</c:v>
                </c:pt>
                <c:pt idx="11175">
                  <c:v>44246</c:v>
                </c:pt>
                <c:pt idx="11176">
                  <c:v>44249</c:v>
                </c:pt>
                <c:pt idx="11177">
                  <c:v>44250</c:v>
                </c:pt>
                <c:pt idx="11178">
                  <c:v>44251</c:v>
                </c:pt>
                <c:pt idx="11179">
                  <c:v>44252</c:v>
                </c:pt>
                <c:pt idx="11180">
                  <c:v>44253</c:v>
                </c:pt>
                <c:pt idx="11181">
                  <c:v>44256</c:v>
                </c:pt>
                <c:pt idx="11182">
                  <c:v>44257</c:v>
                </c:pt>
                <c:pt idx="11183">
                  <c:v>44258</c:v>
                </c:pt>
                <c:pt idx="11184">
                  <c:v>44259</c:v>
                </c:pt>
                <c:pt idx="11185">
                  <c:v>44260</c:v>
                </c:pt>
                <c:pt idx="11186">
                  <c:v>44263</c:v>
                </c:pt>
                <c:pt idx="11187">
                  <c:v>44264</c:v>
                </c:pt>
                <c:pt idx="11188">
                  <c:v>44265</c:v>
                </c:pt>
                <c:pt idx="11189">
                  <c:v>44266</c:v>
                </c:pt>
                <c:pt idx="11190">
                  <c:v>44267</c:v>
                </c:pt>
                <c:pt idx="11191">
                  <c:v>44270</c:v>
                </c:pt>
                <c:pt idx="11192">
                  <c:v>44271</c:v>
                </c:pt>
                <c:pt idx="11193">
                  <c:v>44272</c:v>
                </c:pt>
                <c:pt idx="11194">
                  <c:v>44273</c:v>
                </c:pt>
                <c:pt idx="11195">
                  <c:v>44274</c:v>
                </c:pt>
                <c:pt idx="11196">
                  <c:v>44277</c:v>
                </c:pt>
                <c:pt idx="11197">
                  <c:v>44278</c:v>
                </c:pt>
                <c:pt idx="11198">
                  <c:v>44279</c:v>
                </c:pt>
                <c:pt idx="11199">
                  <c:v>44280</c:v>
                </c:pt>
                <c:pt idx="11200">
                  <c:v>44281</c:v>
                </c:pt>
                <c:pt idx="11201">
                  <c:v>44284</c:v>
                </c:pt>
                <c:pt idx="11202">
                  <c:v>44285</c:v>
                </c:pt>
                <c:pt idx="11203">
                  <c:v>44286</c:v>
                </c:pt>
                <c:pt idx="11204">
                  <c:v>44287</c:v>
                </c:pt>
                <c:pt idx="11205">
                  <c:v>44288</c:v>
                </c:pt>
                <c:pt idx="11206">
                  <c:v>44291</c:v>
                </c:pt>
                <c:pt idx="11207">
                  <c:v>44292</c:v>
                </c:pt>
                <c:pt idx="11208">
                  <c:v>44293</c:v>
                </c:pt>
                <c:pt idx="11209">
                  <c:v>44294</c:v>
                </c:pt>
                <c:pt idx="11210">
                  <c:v>44295</c:v>
                </c:pt>
                <c:pt idx="11211">
                  <c:v>44298</c:v>
                </c:pt>
                <c:pt idx="11212">
                  <c:v>44299</c:v>
                </c:pt>
                <c:pt idx="11213">
                  <c:v>44300</c:v>
                </c:pt>
                <c:pt idx="11214">
                  <c:v>44301</c:v>
                </c:pt>
                <c:pt idx="11215">
                  <c:v>44302</c:v>
                </c:pt>
                <c:pt idx="11216">
                  <c:v>44305</c:v>
                </c:pt>
                <c:pt idx="11217">
                  <c:v>44306</c:v>
                </c:pt>
                <c:pt idx="11218">
                  <c:v>44307</c:v>
                </c:pt>
                <c:pt idx="11219">
                  <c:v>44308</c:v>
                </c:pt>
                <c:pt idx="11220">
                  <c:v>44309</c:v>
                </c:pt>
                <c:pt idx="11221">
                  <c:v>44312</c:v>
                </c:pt>
                <c:pt idx="11222">
                  <c:v>44313</c:v>
                </c:pt>
                <c:pt idx="11223">
                  <c:v>44314</c:v>
                </c:pt>
                <c:pt idx="11224">
                  <c:v>44315</c:v>
                </c:pt>
                <c:pt idx="11225">
                  <c:v>44316</c:v>
                </c:pt>
                <c:pt idx="11226">
                  <c:v>44319</c:v>
                </c:pt>
                <c:pt idx="11227">
                  <c:v>44320</c:v>
                </c:pt>
                <c:pt idx="11228">
                  <c:v>44321</c:v>
                </c:pt>
                <c:pt idx="11229">
                  <c:v>44322</c:v>
                </c:pt>
                <c:pt idx="11230">
                  <c:v>44323</c:v>
                </c:pt>
                <c:pt idx="11231">
                  <c:v>44326</c:v>
                </c:pt>
                <c:pt idx="11232">
                  <c:v>44327</c:v>
                </c:pt>
                <c:pt idx="11233">
                  <c:v>44328</c:v>
                </c:pt>
                <c:pt idx="11234">
                  <c:v>44329</c:v>
                </c:pt>
                <c:pt idx="11235">
                  <c:v>44330</c:v>
                </c:pt>
                <c:pt idx="11236">
                  <c:v>44333</c:v>
                </c:pt>
                <c:pt idx="11237">
                  <c:v>44334</c:v>
                </c:pt>
                <c:pt idx="11238">
                  <c:v>44335</c:v>
                </c:pt>
                <c:pt idx="11239">
                  <c:v>44336</c:v>
                </c:pt>
                <c:pt idx="11240">
                  <c:v>44337</c:v>
                </c:pt>
                <c:pt idx="11241">
                  <c:v>44340</c:v>
                </c:pt>
                <c:pt idx="11242">
                  <c:v>44341</c:v>
                </c:pt>
                <c:pt idx="11243">
                  <c:v>44342</c:v>
                </c:pt>
                <c:pt idx="11244">
                  <c:v>44343</c:v>
                </c:pt>
                <c:pt idx="11245">
                  <c:v>44344</c:v>
                </c:pt>
                <c:pt idx="11246">
                  <c:v>44348</c:v>
                </c:pt>
                <c:pt idx="11247">
                  <c:v>44349</c:v>
                </c:pt>
                <c:pt idx="11248">
                  <c:v>44350</c:v>
                </c:pt>
                <c:pt idx="11249">
                  <c:v>44351</c:v>
                </c:pt>
                <c:pt idx="11250">
                  <c:v>44354</c:v>
                </c:pt>
                <c:pt idx="11251">
                  <c:v>44355</c:v>
                </c:pt>
                <c:pt idx="11252">
                  <c:v>44356</c:v>
                </c:pt>
                <c:pt idx="11253">
                  <c:v>44357</c:v>
                </c:pt>
                <c:pt idx="11254">
                  <c:v>44358</c:v>
                </c:pt>
                <c:pt idx="11255">
                  <c:v>44361</c:v>
                </c:pt>
                <c:pt idx="11256">
                  <c:v>44362</c:v>
                </c:pt>
                <c:pt idx="11257">
                  <c:v>44363</c:v>
                </c:pt>
                <c:pt idx="11258">
                  <c:v>44364</c:v>
                </c:pt>
                <c:pt idx="11259">
                  <c:v>44365</c:v>
                </c:pt>
                <c:pt idx="11260">
                  <c:v>44368</c:v>
                </c:pt>
                <c:pt idx="11261">
                  <c:v>44369</c:v>
                </c:pt>
                <c:pt idx="11262">
                  <c:v>44370</c:v>
                </c:pt>
                <c:pt idx="11263">
                  <c:v>44371</c:v>
                </c:pt>
                <c:pt idx="11264">
                  <c:v>44372</c:v>
                </c:pt>
                <c:pt idx="11265">
                  <c:v>44375</c:v>
                </c:pt>
                <c:pt idx="11266">
                  <c:v>44376</c:v>
                </c:pt>
                <c:pt idx="11267">
                  <c:v>44377</c:v>
                </c:pt>
                <c:pt idx="11268">
                  <c:v>44378</c:v>
                </c:pt>
                <c:pt idx="11269">
                  <c:v>44379</c:v>
                </c:pt>
                <c:pt idx="11270">
                  <c:v>44383</c:v>
                </c:pt>
                <c:pt idx="11271">
                  <c:v>44384</c:v>
                </c:pt>
                <c:pt idx="11272">
                  <c:v>44385</c:v>
                </c:pt>
                <c:pt idx="11273">
                  <c:v>44386</c:v>
                </c:pt>
                <c:pt idx="11274">
                  <c:v>44389</c:v>
                </c:pt>
                <c:pt idx="11275">
                  <c:v>44390</c:v>
                </c:pt>
                <c:pt idx="11276">
                  <c:v>44391</c:v>
                </c:pt>
                <c:pt idx="11277">
                  <c:v>44392</c:v>
                </c:pt>
                <c:pt idx="11278">
                  <c:v>44393</c:v>
                </c:pt>
                <c:pt idx="11279">
                  <c:v>44396</c:v>
                </c:pt>
                <c:pt idx="11280">
                  <c:v>44397</c:v>
                </c:pt>
                <c:pt idx="11281">
                  <c:v>44398</c:v>
                </c:pt>
                <c:pt idx="11282">
                  <c:v>44399</c:v>
                </c:pt>
                <c:pt idx="11283">
                  <c:v>44400</c:v>
                </c:pt>
                <c:pt idx="11284">
                  <c:v>44403</c:v>
                </c:pt>
                <c:pt idx="11285">
                  <c:v>44404</c:v>
                </c:pt>
                <c:pt idx="11286">
                  <c:v>44405</c:v>
                </c:pt>
                <c:pt idx="11287">
                  <c:v>44406</c:v>
                </c:pt>
                <c:pt idx="11288">
                  <c:v>44407</c:v>
                </c:pt>
                <c:pt idx="11289">
                  <c:v>44410</c:v>
                </c:pt>
                <c:pt idx="11290">
                  <c:v>44411</c:v>
                </c:pt>
                <c:pt idx="11291">
                  <c:v>44412</c:v>
                </c:pt>
                <c:pt idx="11292">
                  <c:v>44413</c:v>
                </c:pt>
                <c:pt idx="11293">
                  <c:v>44414</c:v>
                </c:pt>
                <c:pt idx="11294">
                  <c:v>44417</c:v>
                </c:pt>
                <c:pt idx="11295">
                  <c:v>44418</c:v>
                </c:pt>
                <c:pt idx="11296">
                  <c:v>44419</c:v>
                </c:pt>
                <c:pt idx="11297">
                  <c:v>44420</c:v>
                </c:pt>
                <c:pt idx="11298">
                  <c:v>44421</c:v>
                </c:pt>
                <c:pt idx="11299">
                  <c:v>44424</c:v>
                </c:pt>
                <c:pt idx="11300">
                  <c:v>44425</c:v>
                </c:pt>
                <c:pt idx="11301">
                  <c:v>44426</c:v>
                </c:pt>
                <c:pt idx="11302">
                  <c:v>44427</c:v>
                </c:pt>
                <c:pt idx="11303">
                  <c:v>44428</c:v>
                </c:pt>
                <c:pt idx="11304">
                  <c:v>44431</c:v>
                </c:pt>
                <c:pt idx="11305">
                  <c:v>44432</c:v>
                </c:pt>
                <c:pt idx="11306">
                  <c:v>44433</c:v>
                </c:pt>
                <c:pt idx="11307">
                  <c:v>44434</c:v>
                </c:pt>
                <c:pt idx="11308">
                  <c:v>44435</c:v>
                </c:pt>
                <c:pt idx="11309">
                  <c:v>44438</c:v>
                </c:pt>
                <c:pt idx="11310">
                  <c:v>44439</c:v>
                </c:pt>
                <c:pt idx="11311">
                  <c:v>44440</c:v>
                </c:pt>
                <c:pt idx="11312">
                  <c:v>44441</c:v>
                </c:pt>
                <c:pt idx="11313">
                  <c:v>44442</c:v>
                </c:pt>
                <c:pt idx="11314">
                  <c:v>44446</c:v>
                </c:pt>
                <c:pt idx="11315">
                  <c:v>44447</c:v>
                </c:pt>
                <c:pt idx="11316">
                  <c:v>44448</c:v>
                </c:pt>
                <c:pt idx="11317">
                  <c:v>44449</c:v>
                </c:pt>
                <c:pt idx="11318">
                  <c:v>44452</c:v>
                </c:pt>
                <c:pt idx="11319">
                  <c:v>44453</c:v>
                </c:pt>
                <c:pt idx="11320">
                  <c:v>44454</c:v>
                </c:pt>
                <c:pt idx="11321">
                  <c:v>44455</c:v>
                </c:pt>
                <c:pt idx="11322">
                  <c:v>44456</c:v>
                </c:pt>
                <c:pt idx="11323">
                  <c:v>44459</c:v>
                </c:pt>
                <c:pt idx="11324">
                  <c:v>44460</c:v>
                </c:pt>
                <c:pt idx="11325">
                  <c:v>44461</c:v>
                </c:pt>
                <c:pt idx="11326">
                  <c:v>44462</c:v>
                </c:pt>
                <c:pt idx="11327">
                  <c:v>44463</c:v>
                </c:pt>
                <c:pt idx="11328">
                  <c:v>44466</c:v>
                </c:pt>
                <c:pt idx="11329">
                  <c:v>44467</c:v>
                </c:pt>
                <c:pt idx="11330">
                  <c:v>44468</c:v>
                </c:pt>
                <c:pt idx="11331">
                  <c:v>44469</c:v>
                </c:pt>
                <c:pt idx="11332">
                  <c:v>44470</c:v>
                </c:pt>
                <c:pt idx="11333">
                  <c:v>44473</c:v>
                </c:pt>
                <c:pt idx="11334">
                  <c:v>44474</c:v>
                </c:pt>
                <c:pt idx="11335">
                  <c:v>44475</c:v>
                </c:pt>
                <c:pt idx="11336">
                  <c:v>44476</c:v>
                </c:pt>
                <c:pt idx="11337">
                  <c:v>44477</c:v>
                </c:pt>
                <c:pt idx="11338">
                  <c:v>44481</c:v>
                </c:pt>
                <c:pt idx="11339">
                  <c:v>44482</c:v>
                </c:pt>
                <c:pt idx="11340">
                  <c:v>44483</c:v>
                </c:pt>
                <c:pt idx="11341">
                  <c:v>44484</c:v>
                </c:pt>
                <c:pt idx="11342">
                  <c:v>44487</c:v>
                </c:pt>
                <c:pt idx="11343">
                  <c:v>44488</c:v>
                </c:pt>
                <c:pt idx="11344">
                  <c:v>44489</c:v>
                </c:pt>
                <c:pt idx="11345">
                  <c:v>44490</c:v>
                </c:pt>
                <c:pt idx="11346">
                  <c:v>44491</c:v>
                </c:pt>
                <c:pt idx="11347">
                  <c:v>44494</c:v>
                </c:pt>
                <c:pt idx="11348">
                  <c:v>44495</c:v>
                </c:pt>
                <c:pt idx="11349">
                  <c:v>44496</c:v>
                </c:pt>
                <c:pt idx="11350">
                  <c:v>44497</c:v>
                </c:pt>
                <c:pt idx="11351">
                  <c:v>44498</c:v>
                </c:pt>
                <c:pt idx="11352">
                  <c:v>44501</c:v>
                </c:pt>
                <c:pt idx="11353">
                  <c:v>44502</c:v>
                </c:pt>
                <c:pt idx="11354">
                  <c:v>44503</c:v>
                </c:pt>
                <c:pt idx="11355">
                  <c:v>44504</c:v>
                </c:pt>
                <c:pt idx="11356">
                  <c:v>44505</c:v>
                </c:pt>
                <c:pt idx="11357">
                  <c:v>44508</c:v>
                </c:pt>
                <c:pt idx="11358">
                  <c:v>44509</c:v>
                </c:pt>
                <c:pt idx="11359">
                  <c:v>44510</c:v>
                </c:pt>
                <c:pt idx="11360">
                  <c:v>44512</c:v>
                </c:pt>
                <c:pt idx="11361">
                  <c:v>44515</c:v>
                </c:pt>
                <c:pt idx="11362">
                  <c:v>44516</c:v>
                </c:pt>
                <c:pt idx="11363">
                  <c:v>44517</c:v>
                </c:pt>
                <c:pt idx="11364">
                  <c:v>44518</c:v>
                </c:pt>
                <c:pt idx="11365">
                  <c:v>44519</c:v>
                </c:pt>
                <c:pt idx="11366">
                  <c:v>44522</c:v>
                </c:pt>
                <c:pt idx="11367">
                  <c:v>44523</c:v>
                </c:pt>
                <c:pt idx="11368">
                  <c:v>44524</c:v>
                </c:pt>
                <c:pt idx="11369">
                  <c:v>44526</c:v>
                </c:pt>
                <c:pt idx="11370">
                  <c:v>44529</c:v>
                </c:pt>
                <c:pt idx="11371">
                  <c:v>44530</c:v>
                </c:pt>
                <c:pt idx="11372">
                  <c:v>44531</c:v>
                </c:pt>
                <c:pt idx="11373">
                  <c:v>44532</c:v>
                </c:pt>
                <c:pt idx="11374">
                  <c:v>44533</c:v>
                </c:pt>
                <c:pt idx="11375">
                  <c:v>44536</c:v>
                </c:pt>
                <c:pt idx="11376">
                  <c:v>44537</c:v>
                </c:pt>
                <c:pt idx="11377">
                  <c:v>44538</c:v>
                </c:pt>
                <c:pt idx="11378">
                  <c:v>44539</c:v>
                </c:pt>
                <c:pt idx="11379">
                  <c:v>44540</c:v>
                </c:pt>
                <c:pt idx="11380">
                  <c:v>44543</c:v>
                </c:pt>
                <c:pt idx="11381">
                  <c:v>44544</c:v>
                </c:pt>
                <c:pt idx="11382">
                  <c:v>44545</c:v>
                </c:pt>
                <c:pt idx="11383">
                  <c:v>44546</c:v>
                </c:pt>
                <c:pt idx="11384">
                  <c:v>44547</c:v>
                </c:pt>
                <c:pt idx="11385">
                  <c:v>44550</c:v>
                </c:pt>
                <c:pt idx="11386">
                  <c:v>44551</c:v>
                </c:pt>
                <c:pt idx="11387">
                  <c:v>44552</c:v>
                </c:pt>
                <c:pt idx="11388">
                  <c:v>44553</c:v>
                </c:pt>
                <c:pt idx="11389">
                  <c:v>44557</c:v>
                </c:pt>
                <c:pt idx="11390">
                  <c:v>44558</c:v>
                </c:pt>
                <c:pt idx="11391">
                  <c:v>44559</c:v>
                </c:pt>
                <c:pt idx="11392">
                  <c:v>44560</c:v>
                </c:pt>
                <c:pt idx="11393">
                  <c:v>44561</c:v>
                </c:pt>
                <c:pt idx="11394">
                  <c:v>44564</c:v>
                </c:pt>
                <c:pt idx="11395">
                  <c:v>44565</c:v>
                </c:pt>
                <c:pt idx="11396">
                  <c:v>44566</c:v>
                </c:pt>
                <c:pt idx="11397">
                  <c:v>44567</c:v>
                </c:pt>
                <c:pt idx="11398">
                  <c:v>44568</c:v>
                </c:pt>
                <c:pt idx="11399">
                  <c:v>44571</c:v>
                </c:pt>
                <c:pt idx="11400">
                  <c:v>44572</c:v>
                </c:pt>
                <c:pt idx="11401">
                  <c:v>44573</c:v>
                </c:pt>
                <c:pt idx="11402">
                  <c:v>44574</c:v>
                </c:pt>
                <c:pt idx="11403">
                  <c:v>44575</c:v>
                </c:pt>
                <c:pt idx="11404">
                  <c:v>44579</c:v>
                </c:pt>
                <c:pt idx="11405">
                  <c:v>44580</c:v>
                </c:pt>
                <c:pt idx="11406">
                  <c:v>44581</c:v>
                </c:pt>
                <c:pt idx="11407">
                  <c:v>44582</c:v>
                </c:pt>
                <c:pt idx="11408">
                  <c:v>44585</c:v>
                </c:pt>
                <c:pt idx="11409">
                  <c:v>44586</c:v>
                </c:pt>
                <c:pt idx="11410">
                  <c:v>44587</c:v>
                </c:pt>
                <c:pt idx="11411">
                  <c:v>44588</c:v>
                </c:pt>
                <c:pt idx="11412">
                  <c:v>44589</c:v>
                </c:pt>
                <c:pt idx="11413">
                  <c:v>44592</c:v>
                </c:pt>
                <c:pt idx="11414">
                  <c:v>44593</c:v>
                </c:pt>
                <c:pt idx="11415">
                  <c:v>44594</c:v>
                </c:pt>
                <c:pt idx="11416">
                  <c:v>44595</c:v>
                </c:pt>
                <c:pt idx="11417">
                  <c:v>44596</c:v>
                </c:pt>
                <c:pt idx="11418">
                  <c:v>44599</c:v>
                </c:pt>
                <c:pt idx="11419">
                  <c:v>44600</c:v>
                </c:pt>
                <c:pt idx="11420">
                  <c:v>44601</c:v>
                </c:pt>
                <c:pt idx="11421">
                  <c:v>44602</c:v>
                </c:pt>
                <c:pt idx="11422">
                  <c:v>44603</c:v>
                </c:pt>
                <c:pt idx="11423">
                  <c:v>44606</c:v>
                </c:pt>
                <c:pt idx="11424">
                  <c:v>44607</c:v>
                </c:pt>
                <c:pt idx="11425">
                  <c:v>44608</c:v>
                </c:pt>
                <c:pt idx="11426">
                  <c:v>44609</c:v>
                </c:pt>
                <c:pt idx="11427">
                  <c:v>44610</c:v>
                </c:pt>
                <c:pt idx="11428">
                  <c:v>44614</c:v>
                </c:pt>
                <c:pt idx="11429">
                  <c:v>44615</c:v>
                </c:pt>
                <c:pt idx="11430">
                  <c:v>44616</c:v>
                </c:pt>
                <c:pt idx="11431">
                  <c:v>44617</c:v>
                </c:pt>
                <c:pt idx="11432">
                  <c:v>44620</c:v>
                </c:pt>
                <c:pt idx="11433">
                  <c:v>44621</c:v>
                </c:pt>
                <c:pt idx="11434">
                  <c:v>44622</c:v>
                </c:pt>
                <c:pt idx="11435">
                  <c:v>44623</c:v>
                </c:pt>
                <c:pt idx="11436">
                  <c:v>44624</c:v>
                </c:pt>
                <c:pt idx="11437">
                  <c:v>44627</c:v>
                </c:pt>
                <c:pt idx="11438">
                  <c:v>44628</c:v>
                </c:pt>
                <c:pt idx="11439">
                  <c:v>44629</c:v>
                </c:pt>
                <c:pt idx="11440">
                  <c:v>44630</c:v>
                </c:pt>
                <c:pt idx="11441">
                  <c:v>44631</c:v>
                </c:pt>
                <c:pt idx="11442">
                  <c:v>44634</c:v>
                </c:pt>
                <c:pt idx="11443">
                  <c:v>44635</c:v>
                </c:pt>
                <c:pt idx="11444">
                  <c:v>44636</c:v>
                </c:pt>
                <c:pt idx="11445">
                  <c:v>44637</c:v>
                </c:pt>
                <c:pt idx="11446">
                  <c:v>44638</c:v>
                </c:pt>
                <c:pt idx="11447">
                  <c:v>44641</c:v>
                </c:pt>
                <c:pt idx="11448">
                  <c:v>44642</c:v>
                </c:pt>
                <c:pt idx="11449">
                  <c:v>44643</c:v>
                </c:pt>
                <c:pt idx="11450">
                  <c:v>44644</c:v>
                </c:pt>
                <c:pt idx="11451">
                  <c:v>44645</c:v>
                </c:pt>
                <c:pt idx="11452">
                  <c:v>44648</c:v>
                </c:pt>
                <c:pt idx="11453">
                  <c:v>44649</c:v>
                </c:pt>
                <c:pt idx="11454">
                  <c:v>44650</c:v>
                </c:pt>
                <c:pt idx="11455">
                  <c:v>44651</c:v>
                </c:pt>
                <c:pt idx="11456">
                  <c:v>44652</c:v>
                </c:pt>
                <c:pt idx="11457">
                  <c:v>44655</c:v>
                </c:pt>
                <c:pt idx="11458">
                  <c:v>44656</c:v>
                </c:pt>
                <c:pt idx="11459">
                  <c:v>44657</c:v>
                </c:pt>
                <c:pt idx="11460">
                  <c:v>44658</c:v>
                </c:pt>
                <c:pt idx="11461">
                  <c:v>44659</c:v>
                </c:pt>
                <c:pt idx="11462">
                  <c:v>44662</c:v>
                </c:pt>
                <c:pt idx="11463">
                  <c:v>44663</c:v>
                </c:pt>
                <c:pt idx="11464">
                  <c:v>44664</c:v>
                </c:pt>
                <c:pt idx="11465">
                  <c:v>44665</c:v>
                </c:pt>
                <c:pt idx="11466">
                  <c:v>44669</c:v>
                </c:pt>
                <c:pt idx="11467">
                  <c:v>44670</c:v>
                </c:pt>
                <c:pt idx="11468">
                  <c:v>44671</c:v>
                </c:pt>
                <c:pt idx="11469">
                  <c:v>44672</c:v>
                </c:pt>
                <c:pt idx="11470">
                  <c:v>44673</c:v>
                </c:pt>
                <c:pt idx="11471">
                  <c:v>44676</c:v>
                </c:pt>
                <c:pt idx="11472">
                  <c:v>44677</c:v>
                </c:pt>
                <c:pt idx="11473">
                  <c:v>44678</c:v>
                </c:pt>
                <c:pt idx="11474">
                  <c:v>44679</c:v>
                </c:pt>
                <c:pt idx="11475">
                  <c:v>44680</c:v>
                </c:pt>
                <c:pt idx="11476">
                  <c:v>44683</c:v>
                </c:pt>
                <c:pt idx="11477">
                  <c:v>44684</c:v>
                </c:pt>
                <c:pt idx="11478">
                  <c:v>44685</c:v>
                </c:pt>
                <c:pt idx="11479">
                  <c:v>44686</c:v>
                </c:pt>
                <c:pt idx="11480">
                  <c:v>44687</c:v>
                </c:pt>
                <c:pt idx="11481">
                  <c:v>44690</c:v>
                </c:pt>
                <c:pt idx="11482">
                  <c:v>44691</c:v>
                </c:pt>
                <c:pt idx="11483">
                  <c:v>44692</c:v>
                </c:pt>
                <c:pt idx="11484">
                  <c:v>44693</c:v>
                </c:pt>
                <c:pt idx="11485">
                  <c:v>44694</c:v>
                </c:pt>
                <c:pt idx="11486">
                  <c:v>44697</c:v>
                </c:pt>
                <c:pt idx="11487">
                  <c:v>44698</c:v>
                </c:pt>
                <c:pt idx="11488">
                  <c:v>44699</c:v>
                </c:pt>
                <c:pt idx="11489">
                  <c:v>44700</c:v>
                </c:pt>
                <c:pt idx="11490">
                  <c:v>44701</c:v>
                </c:pt>
                <c:pt idx="11491">
                  <c:v>44704</c:v>
                </c:pt>
                <c:pt idx="11492">
                  <c:v>44705</c:v>
                </c:pt>
                <c:pt idx="11493">
                  <c:v>44706</c:v>
                </c:pt>
                <c:pt idx="11494">
                  <c:v>44707</c:v>
                </c:pt>
                <c:pt idx="11495">
                  <c:v>44708</c:v>
                </c:pt>
                <c:pt idx="11496">
                  <c:v>44712</c:v>
                </c:pt>
                <c:pt idx="11497">
                  <c:v>44713</c:v>
                </c:pt>
                <c:pt idx="11498">
                  <c:v>44714</c:v>
                </c:pt>
                <c:pt idx="11499">
                  <c:v>44715</c:v>
                </c:pt>
                <c:pt idx="11500">
                  <c:v>44718</c:v>
                </c:pt>
                <c:pt idx="11501">
                  <c:v>44719</c:v>
                </c:pt>
                <c:pt idx="11502">
                  <c:v>44720</c:v>
                </c:pt>
                <c:pt idx="11503">
                  <c:v>44721</c:v>
                </c:pt>
                <c:pt idx="11504">
                  <c:v>44722</c:v>
                </c:pt>
                <c:pt idx="11505">
                  <c:v>44725</c:v>
                </c:pt>
                <c:pt idx="11506">
                  <c:v>44726</c:v>
                </c:pt>
                <c:pt idx="11507">
                  <c:v>44727</c:v>
                </c:pt>
                <c:pt idx="11508">
                  <c:v>44728</c:v>
                </c:pt>
                <c:pt idx="11509">
                  <c:v>44729</c:v>
                </c:pt>
                <c:pt idx="11510">
                  <c:v>44733</c:v>
                </c:pt>
                <c:pt idx="11511">
                  <c:v>44734</c:v>
                </c:pt>
                <c:pt idx="11512">
                  <c:v>44735</c:v>
                </c:pt>
                <c:pt idx="11513">
                  <c:v>44736</c:v>
                </c:pt>
                <c:pt idx="11514">
                  <c:v>44739</c:v>
                </c:pt>
                <c:pt idx="11515">
                  <c:v>44740</c:v>
                </c:pt>
                <c:pt idx="11516">
                  <c:v>44741</c:v>
                </c:pt>
                <c:pt idx="11517">
                  <c:v>44742</c:v>
                </c:pt>
                <c:pt idx="11518">
                  <c:v>44743</c:v>
                </c:pt>
                <c:pt idx="11519">
                  <c:v>44747</c:v>
                </c:pt>
                <c:pt idx="11520">
                  <c:v>44748</c:v>
                </c:pt>
                <c:pt idx="11521">
                  <c:v>44749</c:v>
                </c:pt>
                <c:pt idx="11522">
                  <c:v>44750</c:v>
                </c:pt>
                <c:pt idx="11523">
                  <c:v>44753</c:v>
                </c:pt>
                <c:pt idx="11524">
                  <c:v>44754</c:v>
                </c:pt>
                <c:pt idx="11525">
                  <c:v>44755</c:v>
                </c:pt>
                <c:pt idx="11526">
                  <c:v>44756</c:v>
                </c:pt>
                <c:pt idx="11527">
                  <c:v>44757</c:v>
                </c:pt>
                <c:pt idx="11528">
                  <c:v>44760</c:v>
                </c:pt>
                <c:pt idx="11529">
                  <c:v>44761</c:v>
                </c:pt>
                <c:pt idx="11530">
                  <c:v>44762</c:v>
                </c:pt>
                <c:pt idx="11531">
                  <c:v>44763</c:v>
                </c:pt>
                <c:pt idx="11532">
                  <c:v>44764</c:v>
                </c:pt>
                <c:pt idx="11533">
                  <c:v>44767</c:v>
                </c:pt>
                <c:pt idx="11534">
                  <c:v>44768</c:v>
                </c:pt>
                <c:pt idx="11535">
                  <c:v>44769</c:v>
                </c:pt>
                <c:pt idx="11536">
                  <c:v>44770</c:v>
                </c:pt>
                <c:pt idx="11537">
                  <c:v>44771</c:v>
                </c:pt>
                <c:pt idx="11538">
                  <c:v>44774</c:v>
                </c:pt>
                <c:pt idx="11539">
                  <c:v>44775</c:v>
                </c:pt>
                <c:pt idx="11540">
                  <c:v>44776</c:v>
                </c:pt>
                <c:pt idx="11541">
                  <c:v>44777</c:v>
                </c:pt>
                <c:pt idx="11542">
                  <c:v>44778</c:v>
                </c:pt>
                <c:pt idx="11543">
                  <c:v>44781</c:v>
                </c:pt>
                <c:pt idx="11544">
                  <c:v>44782</c:v>
                </c:pt>
                <c:pt idx="11545">
                  <c:v>44783</c:v>
                </c:pt>
                <c:pt idx="11546">
                  <c:v>44784</c:v>
                </c:pt>
                <c:pt idx="11547">
                  <c:v>44785</c:v>
                </c:pt>
                <c:pt idx="11548">
                  <c:v>44788</c:v>
                </c:pt>
                <c:pt idx="11549">
                  <c:v>44789</c:v>
                </c:pt>
                <c:pt idx="11550">
                  <c:v>44790</c:v>
                </c:pt>
                <c:pt idx="11551">
                  <c:v>44791</c:v>
                </c:pt>
                <c:pt idx="11552">
                  <c:v>44792</c:v>
                </c:pt>
                <c:pt idx="11553">
                  <c:v>44795</c:v>
                </c:pt>
                <c:pt idx="11554">
                  <c:v>44796</c:v>
                </c:pt>
                <c:pt idx="11555">
                  <c:v>44797</c:v>
                </c:pt>
                <c:pt idx="11556">
                  <c:v>44798</c:v>
                </c:pt>
                <c:pt idx="11557">
                  <c:v>44799</c:v>
                </c:pt>
                <c:pt idx="11558">
                  <c:v>44802</c:v>
                </c:pt>
                <c:pt idx="11559">
                  <c:v>44803</c:v>
                </c:pt>
                <c:pt idx="11560">
                  <c:v>44804</c:v>
                </c:pt>
                <c:pt idx="11561">
                  <c:v>44805</c:v>
                </c:pt>
                <c:pt idx="11562">
                  <c:v>44806</c:v>
                </c:pt>
                <c:pt idx="11563">
                  <c:v>44810</c:v>
                </c:pt>
                <c:pt idx="11564">
                  <c:v>44811</c:v>
                </c:pt>
                <c:pt idx="11565">
                  <c:v>44812</c:v>
                </c:pt>
                <c:pt idx="11566">
                  <c:v>44813</c:v>
                </c:pt>
                <c:pt idx="11567">
                  <c:v>44816</c:v>
                </c:pt>
                <c:pt idx="11568">
                  <c:v>44817</c:v>
                </c:pt>
                <c:pt idx="11569">
                  <c:v>44818</c:v>
                </c:pt>
                <c:pt idx="11570">
                  <c:v>44819</c:v>
                </c:pt>
                <c:pt idx="11571">
                  <c:v>44820</c:v>
                </c:pt>
                <c:pt idx="11572">
                  <c:v>44823</c:v>
                </c:pt>
                <c:pt idx="11573">
                  <c:v>44824</c:v>
                </c:pt>
                <c:pt idx="11574">
                  <c:v>44825</c:v>
                </c:pt>
                <c:pt idx="11575">
                  <c:v>44826</c:v>
                </c:pt>
                <c:pt idx="11576">
                  <c:v>44827</c:v>
                </c:pt>
                <c:pt idx="11577">
                  <c:v>44830</c:v>
                </c:pt>
                <c:pt idx="11578">
                  <c:v>44831</c:v>
                </c:pt>
                <c:pt idx="11579">
                  <c:v>44832</c:v>
                </c:pt>
                <c:pt idx="11580">
                  <c:v>44833</c:v>
                </c:pt>
                <c:pt idx="11581">
                  <c:v>44834</c:v>
                </c:pt>
                <c:pt idx="11582">
                  <c:v>44837</c:v>
                </c:pt>
                <c:pt idx="11583">
                  <c:v>44838</c:v>
                </c:pt>
                <c:pt idx="11584">
                  <c:v>44839</c:v>
                </c:pt>
                <c:pt idx="11585">
                  <c:v>44840</c:v>
                </c:pt>
                <c:pt idx="11586">
                  <c:v>44841</c:v>
                </c:pt>
                <c:pt idx="11587">
                  <c:v>44845</c:v>
                </c:pt>
                <c:pt idx="11588">
                  <c:v>44846</c:v>
                </c:pt>
                <c:pt idx="11589">
                  <c:v>44847</c:v>
                </c:pt>
                <c:pt idx="11590">
                  <c:v>44848</c:v>
                </c:pt>
                <c:pt idx="11591">
                  <c:v>44851</c:v>
                </c:pt>
                <c:pt idx="11592">
                  <c:v>44852</c:v>
                </c:pt>
                <c:pt idx="11593">
                  <c:v>44853</c:v>
                </c:pt>
                <c:pt idx="11594">
                  <c:v>44854</c:v>
                </c:pt>
                <c:pt idx="11595">
                  <c:v>44855</c:v>
                </c:pt>
                <c:pt idx="11596">
                  <c:v>44858</c:v>
                </c:pt>
                <c:pt idx="11597">
                  <c:v>44859</c:v>
                </c:pt>
                <c:pt idx="11598">
                  <c:v>44860</c:v>
                </c:pt>
                <c:pt idx="11599">
                  <c:v>44861</c:v>
                </c:pt>
                <c:pt idx="11600">
                  <c:v>44862</c:v>
                </c:pt>
                <c:pt idx="11601">
                  <c:v>44865</c:v>
                </c:pt>
                <c:pt idx="11602">
                  <c:v>44866</c:v>
                </c:pt>
                <c:pt idx="11603">
                  <c:v>44867</c:v>
                </c:pt>
                <c:pt idx="11604">
                  <c:v>44868</c:v>
                </c:pt>
                <c:pt idx="11605">
                  <c:v>44869</c:v>
                </c:pt>
                <c:pt idx="11606">
                  <c:v>44872</c:v>
                </c:pt>
                <c:pt idx="11607">
                  <c:v>44873</c:v>
                </c:pt>
                <c:pt idx="11608">
                  <c:v>44874</c:v>
                </c:pt>
                <c:pt idx="11609">
                  <c:v>44875</c:v>
                </c:pt>
                <c:pt idx="11610">
                  <c:v>44879</c:v>
                </c:pt>
                <c:pt idx="11611">
                  <c:v>44880</c:v>
                </c:pt>
                <c:pt idx="11612">
                  <c:v>44881</c:v>
                </c:pt>
                <c:pt idx="11613">
                  <c:v>44882</c:v>
                </c:pt>
                <c:pt idx="11614">
                  <c:v>44883</c:v>
                </c:pt>
                <c:pt idx="11615">
                  <c:v>44886</c:v>
                </c:pt>
                <c:pt idx="11616">
                  <c:v>44887</c:v>
                </c:pt>
                <c:pt idx="11617">
                  <c:v>44888</c:v>
                </c:pt>
                <c:pt idx="11618">
                  <c:v>44890</c:v>
                </c:pt>
                <c:pt idx="11619">
                  <c:v>44893</c:v>
                </c:pt>
                <c:pt idx="11620">
                  <c:v>44894</c:v>
                </c:pt>
                <c:pt idx="11621">
                  <c:v>44895</c:v>
                </c:pt>
                <c:pt idx="11622">
                  <c:v>44896</c:v>
                </c:pt>
                <c:pt idx="11623">
                  <c:v>44897</c:v>
                </c:pt>
                <c:pt idx="11624">
                  <c:v>44900</c:v>
                </c:pt>
                <c:pt idx="11625">
                  <c:v>44901</c:v>
                </c:pt>
                <c:pt idx="11626">
                  <c:v>44902</c:v>
                </c:pt>
                <c:pt idx="11627">
                  <c:v>44903</c:v>
                </c:pt>
                <c:pt idx="11628">
                  <c:v>44904</c:v>
                </c:pt>
                <c:pt idx="11629">
                  <c:v>44907</c:v>
                </c:pt>
                <c:pt idx="11630">
                  <c:v>44908</c:v>
                </c:pt>
                <c:pt idx="11631">
                  <c:v>44909</c:v>
                </c:pt>
                <c:pt idx="11632">
                  <c:v>44910</c:v>
                </c:pt>
                <c:pt idx="11633">
                  <c:v>44911</c:v>
                </c:pt>
                <c:pt idx="11634">
                  <c:v>44914</c:v>
                </c:pt>
                <c:pt idx="11635">
                  <c:v>44915</c:v>
                </c:pt>
                <c:pt idx="11636">
                  <c:v>44916</c:v>
                </c:pt>
                <c:pt idx="11637">
                  <c:v>44917</c:v>
                </c:pt>
                <c:pt idx="11638">
                  <c:v>44918</c:v>
                </c:pt>
                <c:pt idx="11639">
                  <c:v>44922</c:v>
                </c:pt>
                <c:pt idx="11640">
                  <c:v>44923</c:v>
                </c:pt>
              </c:numCache>
            </c:numRef>
          </c:cat>
          <c:val>
            <c:numRef>
              <c:f>data!$C$12:$C$12163</c:f>
              <c:numCache>
                <c:formatCode>0.00</c:formatCode>
                <c:ptCount val="11641"/>
                <c:pt idx="0">
                  <c:v>-0.43</c:v>
                </c:pt>
                <c:pt idx="1">
                  <c:v>-0.43</c:v>
                </c:pt>
                <c:pt idx="2">
                  <c:v>-0.43</c:v>
                </c:pt>
                <c:pt idx="3">
                  <c:v>-0.43</c:v>
                </c:pt>
                <c:pt idx="4">
                  <c:v>-0.43</c:v>
                </c:pt>
                <c:pt idx="5">
                  <c:v>-0.43</c:v>
                </c:pt>
                <c:pt idx="6">
                  <c:v>-0.43</c:v>
                </c:pt>
                <c:pt idx="7">
                  <c:v>-0.43</c:v>
                </c:pt>
                <c:pt idx="8">
                  <c:v>-0.43</c:v>
                </c:pt>
                <c:pt idx="9">
                  <c:v>-0.43</c:v>
                </c:pt>
                <c:pt idx="10">
                  <c:v>-0.43</c:v>
                </c:pt>
                <c:pt idx="11">
                  <c:v>-0.43</c:v>
                </c:pt>
                <c:pt idx="12">
                  <c:v>-0.43</c:v>
                </c:pt>
                <c:pt idx="13">
                  <c:v>-0.43</c:v>
                </c:pt>
                <c:pt idx="14">
                  <c:v>-0.43</c:v>
                </c:pt>
                <c:pt idx="15">
                  <c:v>-0.43</c:v>
                </c:pt>
                <c:pt idx="16">
                  <c:v>-0.43</c:v>
                </c:pt>
                <c:pt idx="17">
                  <c:v>-0.43</c:v>
                </c:pt>
                <c:pt idx="18">
                  <c:v>-0.43</c:v>
                </c:pt>
                <c:pt idx="19">
                  <c:v>-0.43</c:v>
                </c:pt>
                <c:pt idx="20">
                  <c:v>-0.43</c:v>
                </c:pt>
                <c:pt idx="21">
                  <c:v>-0.43</c:v>
                </c:pt>
                <c:pt idx="22">
                  <c:v>-0.43</c:v>
                </c:pt>
                <c:pt idx="23">
                  <c:v>-0.43</c:v>
                </c:pt>
                <c:pt idx="24">
                  <c:v>-0.43</c:v>
                </c:pt>
                <c:pt idx="25">
                  <c:v>-0.43</c:v>
                </c:pt>
                <c:pt idx="26">
                  <c:v>-0.43</c:v>
                </c:pt>
                <c:pt idx="27">
                  <c:v>-0.43</c:v>
                </c:pt>
                <c:pt idx="28">
                  <c:v>-0.43</c:v>
                </c:pt>
                <c:pt idx="29">
                  <c:v>-0.43</c:v>
                </c:pt>
                <c:pt idx="30">
                  <c:v>-0.43</c:v>
                </c:pt>
                <c:pt idx="31">
                  <c:v>-0.43</c:v>
                </c:pt>
                <c:pt idx="32">
                  <c:v>-0.43</c:v>
                </c:pt>
                <c:pt idx="33">
                  <c:v>-0.43</c:v>
                </c:pt>
                <c:pt idx="34">
                  <c:v>-0.43</c:v>
                </c:pt>
                <c:pt idx="35">
                  <c:v>-0.43</c:v>
                </c:pt>
                <c:pt idx="36">
                  <c:v>-0.43</c:v>
                </c:pt>
                <c:pt idx="37">
                  <c:v>-0.43</c:v>
                </c:pt>
                <c:pt idx="38">
                  <c:v>-0.43</c:v>
                </c:pt>
                <c:pt idx="39">
                  <c:v>-0.43</c:v>
                </c:pt>
                <c:pt idx="40">
                  <c:v>-0.43</c:v>
                </c:pt>
                <c:pt idx="41">
                  <c:v>-0.43</c:v>
                </c:pt>
                <c:pt idx="42">
                  <c:v>-0.43</c:v>
                </c:pt>
                <c:pt idx="43">
                  <c:v>-0.43</c:v>
                </c:pt>
                <c:pt idx="44">
                  <c:v>-0.43</c:v>
                </c:pt>
                <c:pt idx="45">
                  <c:v>-0.43</c:v>
                </c:pt>
                <c:pt idx="46">
                  <c:v>-0.43</c:v>
                </c:pt>
                <c:pt idx="47">
                  <c:v>-0.43</c:v>
                </c:pt>
                <c:pt idx="48">
                  <c:v>-0.43</c:v>
                </c:pt>
                <c:pt idx="49">
                  <c:v>-0.43</c:v>
                </c:pt>
                <c:pt idx="50">
                  <c:v>-0.43</c:v>
                </c:pt>
                <c:pt idx="51">
                  <c:v>-0.43</c:v>
                </c:pt>
                <c:pt idx="52">
                  <c:v>-0.43</c:v>
                </c:pt>
                <c:pt idx="53">
                  <c:v>-0.43</c:v>
                </c:pt>
                <c:pt idx="54">
                  <c:v>-0.43</c:v>
                </c:pt>
                <c:pt idx="55">
                  <c:v>-0.43</c:v>
                </c:pt>
                <c:pt idx="56">
                  <c:v>-0.43</c:v>
                </c:pt>
                <c:pt idx="57">
                  <c:v>-0.43</c:v>
                </c:pt>
                <c:pt idx="58">
                  <c:v>-0.43</c:v>
                </c:pt>
                <c:pt idx="59">
                  <c:v>-0.43</c:v>
                </c:pt>
                <c:pt idx="60">
                  <c:v>-0.43</c:v>
                </c:pt>
                <c:pt idx="61">
                  <c:v>-0.43</c:v>
                </c:pt>
                <c:pt idx="62">
                  <c:v>-0.43</c:v>
                </c:pt>
                <c:pt idx="63">
                  <c:v>-0.43</c:v>
                </c:pt>
                <c:pt idx="64">
                  <c:v>-0.43</c:v>
                </c:pt>
                <c:pt idx="65">
                  <c:v>-0.43</c:v>
                </c:pt>
                <c:pt idx="66">
                  <c:v>-0.43</c:v>
                </c:pt>
                <c:pt idx="67">
                  <c:v>-0.43</c:v>
                </c:pt>
                <c:pt idx="68">
                  <c:v>-0.43</c:v>
                </c:pt>
                <c:pt idx="69">
                  <c:v>-0.43</c:v>
                </c:pt>
                <c:pt idx="70">
                  <c:v>-0.43</c:v>
                </c:pt>
                <c:pt idx="71">
                  <c:v>-0.43</c:v>
                </c:pt>
                <c:pt idx="72">
                  <c:v>-0.43</c:v>
                </c:pt>
                <c:pt idx="73">
                  <c:v>-0.43</c:v>
                </c:pt>
                <c:pt idx="74">
                  <c:v>-0.43</c:v>
                </c:pt>
                <c:pt idx="75">
                  <c:v>-0.43</c:v>
                </c:pt>
                <c:pt idx="76">
                  <c:v>-0.43</c:v>
                </c:pt>
                <c:pt idx="77">
                  <c:v>-0.43</c:v>
                </c:pt>
                <c:pt idx="78">
                  <c:v>-0.43</c:v>
                </c:pt>
                <c:pt idx="79">
                  <c:v>-0.43</c:v>
                </c:pt>
                <c:pt idx="80">
                  <c:v>-0.43</c:v>
                </c:pt>
                <c:pt idx="81">
                  <c:v>-0.43</c:v>
                </c:pt>
                <c:pt idx="82">
                  <c:v>-0.43</c:v>
                </c:pt>
                <c:pt idx="83">
                  <c:v>-0.43</c:v>
                </c:pt>
                <c:pt idx="84">
                  <c:v>-0.43</c:v>
                </c:pt>
                <c:pt idx="85">
                  <c:v>-0.43</c:v>
                </c:pt>
                <c:pt idx="86">
                  <c:v>-0.43</c:v>
                </c:pt>
                <c:pt idx="87">
                  <c:v>-0.43</c:v>
                </c:pt>
                <c:pt idx="88">
                  <c:v>-0.43</c:v>
                </c:pt>
                <c:pt idx="89">
                  <c:v>-0.43</c:v>
                </c:pt>
                <c:pt idx="90">
                  <c:v>-0.43</c:v>
                </c:pt>
                <c:pt idx="91">
                  <c:v>-0.43</c:v>
                </c:pt>
                <c:pt idx="92">
                  <c:v>-0.43</c:v>
                </c:pt>
                <c:pt idx="93">
                  <c:v>-0.43</c:v>
                </c:pt>
                <c:pt idx="94">
                  <c:v>-0.43</c:v>
                </c:pt>
                <c:pt idx="95">
                  <c:v>-0.43</c:v>
                </c:pt>
                <c:pt idx="96">
                  <c:v>-0.43</c:v>
                </c:pt>
                <c:pt idx="97">
                  <c:v>-0.43</c:v>
                </c:pt>
                <c:pt idx="98">
                  <c:v>-0.43</c:v>
                </c:pt>
                <c:pt idx="99">
                  <c:v>-0.43</c:v>
                </c:pt>
                <c:pt idx="100">
                  <c:v>-0.43</c:v>
                </c:pt>
                <c:pt idx="101">
                  <c:v>-0.43</c:v>
                </c:pt>
                <c:pt idx="102">
                  <c:v>-0.43</c:v>
                </c:pt>
                <c:pt idx="103">
                  <c:v>-0.43</c:v>
                </c:pt>
                <c:pt idx="104">
                  <c:v>-0.43</c:v>
                </c:pt>
                <c:pt idx="105">
                  <c:v>-0.43</c:v>
                </c:pt>
                <c:pt idx="106">
                  <c:v>-0.43</c:v>
                </c:pt>
                <c:pt idx="107">
                  <c:v>-0.43</c:v>
                </c:pt>
                <c:pt idx="108">
                  <c:v>-0.43</c:v>
                </c:pt>
                <c:pt idx="109">
                  <c:v>-0.43</c:v>
                </c:pt>
                <c:pt idx="110">
                  <c:v>-0.43</c:v>
                </c:pt>
                <c:pt idx="111">
                  <c:v>-0.43</c:v>
                </c:pt>
                <c:pt idx="112">
                  <c:v>-0.43</c:v>
                </c:pt>
                <c:pt idx="113">
                  <c:v>-0.43</c:v>
                </c:pt>
                <c:pt idx="114">
                  <c:v>-0.43</c:v>
                </c:pt>
                <c:pt idx="115">
                  <c:v>-0.43</c:v>
                </c:pt>
                <c:pt idx="116">
                  <c:v>-0.43</c:v>
                </c:pt>
                <c:pt idx="117">
                  <c:v>-0.43</c:v>
                </c:pt>
                <c:pt idx="118">
                  <c:v>-0.43</c:v>
                </c:pt>
                <c:pt idx="119">
                  <c:v>-0.43</c:v>
                </c:pt>
                <c:pt idx="120">
                  <c:v>-0.43</c:v>
                </c:pt>
                <c:pt idx="121">
                  <c:v>-0.43</c:v>
                </c:pt>
                <c:pt idx="122">
                  <c:v>-0.43</c:v>
                </c:pt>
                <c:pt idx="123">
                  <c:v>-0.43</c:v>
                </c:pt>
                <c:pt idx="124">
                  <c:v>-0.43</c:v>
                </c:pt>
                <c:pt idx="125">
                  <c:v>-0.43</c:v>
                </c:pt>
                <c:pt idx="126">
                  <c:v>-0.43</c:v>
                </c:pt>
                <c:pt idx="127">
                  <c:v>-0.43</c:v>
                </c:pt>
                <c:pt idx="128">
                  <c:v>-0.43</c:v>
                </c:pt>
                <c:pt idx="129">
                  <c:v>-0.43</c:v>
                </c:pt>
                <c:pt idx="130">
                  <c:v>-0.43</c:v>
                </c:pt>
                <c:pt idx="131">
                  <c:v>-0.43</c:v>
                </c:pt>
                <c:pt idx="132">
                  <c:v>-0.43</c:v>
                </c:pt>
                <c:pt idx="133">
                  <c:v>-0.43</c:v>
                </c:pt>
                <c:pt idx="134">
                  <c:v>-0.43</c:v>
                </c:pt>
                <c:pt idx="135">
                  <c:v>-0.43</c:v>
                </c:pt>
                <c:pt idx="136">
                  <c:v>-0.43</c:v>
                </c:pt>
                <c:pt idx="137">
                  <c:v>-0.43</c:v>
                </c:pt>
                <c:pt idx="138">
                  <c:v>-0.43</c:v>
                </c:pt>
                <c:pt idx="139">
                  <c:v>-0.43</c:v>
                </c:pt>
                <c:pt idx="140">
                  <c:v>-0.43</c:v>
                </c:pt>
                <c:pt idx="141">
                  <c:v>-0.43</c:v>
                </c:pt>
                <c:pt idx="142">
                  <c:v>-0.43</c:v>
                </c:pt>
                <c:pt idx="143">
                  <c:v>-0.43</c:v>
                </c:pt>
                <c:pt idx="144">
                  <c:v>-0.43</c:v>
                </c:pt>
                <c:pt idx="145">
                  <c:v>-0.43</c:v>
                </c:pt>
                <c:pt idx="146">
                  <c:v>-0.43</c:v>
                </c:pt>
                <c:pt idx="147">
                  <c:v>-0.43</c:v>
                </c:pt>
                <c:pt idx="148">
                  <c:v>-0.43</c:v>
                </c:pt>
                <c:pt idx="149">
                  <c:v>-0.43</c:v>
                </c:pt>
                <c:pt idx="150">
                  <c:v>-0.43</c:v>
                </c:pt>
                <c:pt idx="151">
                  <c:v>-0.43</c:v>
                </c:pt>
                <c:pt idx="152">
                  <c:v>-0.43</c:v>
                </c:pt>
                <c:pt idx="153">
                  <c:v>-0.43</c:v>
                </c:pt>
                <c:pt idx="154">
                  <c:v>-0.43</c:v>
                </c:pt>
                <c:pt idx="155">
                  <c:v>-0.43</c:v>
                </c:pt>
                <c:pt idx="156">
                  <c:v>-0.43</c:v>
                </c:pt>
                <c:pt idx="157">
                  <c:v>-0.43</c:v>
                </c:pt>
                <c:pt idx="158">
                  <c:v>-0.43</c:v>
                </c:pt>
                <c:pt idx="159">
                  <c:v>-0.43</c:v>
                </c:pt>
                <c:pt idx="160">
                  <c:v>-0.43</c:v>
                </c:pt>
                <c:pt idx="161">
                  <c:v>-0.43</c:v>
                </c:pt>
                <c:pt idx="162">
                  <c:v>-0.43</c:v>
                </c:pt>
                <c:pt idx="163">
                  <c:v>-0.43</c:v>
                </c:pt>
                <c:pt idx="164">
                  <c:v>-0.43</c:v>
                </c:pt>
                <c:pt idx="165">
                  <c:v>-0.43</c:v>
                </c:pt>
                <c:pt idx="166">
                  <c:v>-0.43</c:v>
                </c:pt>
                <c:pt idx="167">
                  <c:v>-0.43</c:v>
                </c:pt>
                <c:pt idx="168">
                  <c:v>-0.43</c:v>
                </c:pt>
                <c:pt idx="169">
                  <c:v>-0.43</c:v>
                </c:pt>
                <c:pt idx="170">
                  <c:v>-0.43</c:v>
                </c:pt>
                <c:pt idx="171">
                  <c:v>-0.43</c:v>
                </c:pt>
                <c:pt idx="172">
                  <c:v>-0.43</c:v>
                </c:pt>
                <c:pt idx="173">
                  <c:v>-0.43</c:v>
                </c:pt>
                <c:pt idx="174">
                  <c:v>-0.43</c:v>
                </c:pt>
                <c:pt idx="175">
                  <c:v>-0.43</c:v>
                </c:pt>
                <c:pt idx="176">
                  <c:v>-0.43</c:v>
                </c:pt>
                <c:pt idx="177">
                  <c:v>-0.43</c:v>
                </c:pt>
                <c:pt idx="178">
                  <c:v>-0.43</c:v>
                </c:pt>
                <c:pt idx="179">
                  <c:v>-0.43</c:v>
                </c:pt>
                <c:pt idx="180">
                  <c:v>-0.43</c:v>
                </c:pt>
                <c:pt idx="181">
                  <c:v>-0.43</c:v>
                </c:pt>
                <c:pt idx="182">
                  <c:v>-0.43</c:v>
                </c:pt>
                <c:pt idx="183">
                  <c:v>-0.43</c:v>
                </c:pt>
                <c:pt idx="184">
                  <c:v>-0.43</c:v>
                </c:pt>
                <c:pt idx="185">
                  <c:v>-0.43</c:v>
                </c:pt>
                <c:pt idx="186">
                  <c:v>-0.43</c:v>
                </c:pt>
                <c:pt idx="187">
                  <c:v>-0.43</c:v>
                </c:pt>
                <c:pt idx="188">
                  <c:v>-0.43</c:v>
                </c:pt>
                <c:pt idx="189">
                  <c:v>-0.43</c:v>
                </c:pt>
                <c:pt idx="190">
                  <c:v>-0.43</c:v>
                </c:pt>
                <c:pt idx="191">
                  <c:v>-0.43</c:v>
                </c:pt>
                <c:pt idx="192">
                  <c:v>-0.43</c:v>
                </c:pt>
                <c:pt idx="193">
                  <c:v>-0.43</c:v>
                </c:pt>
                <c:pt idx="194">
                  <c:v>-0.43</c:v>
                </c:pt>
                <c:pt idx="195">
                  <c:v>-0.43</c:v>
                </c:pt>
                <c:pt idx="196">
                  <c:v>-0.43</c:v>
                </c:pt>
                <c:pt idx="197">
                  <c:v>-0.43</c:v>
                </c:pt>
                <c:pt idx="198">
                  <c:v>-0.43</c:v>
                </c:pt>
                <c:pt idx="199">
                  <c:v>-0.43</c:v>
                </c:pt>
                <c:pt idx="200">
                  <c:v>-0.43</c:v>
                </c:pt>
                <c:pt idx="201">
                  <c:v>-0.43</c:v>
                </c:pt>
                <c:pt idx="202">
                  <c:v>-0.43</c:v>
                </c:pt>
                <c:pt idx="203">
                  <c:v>-0.43</c:v>
                </c:pt>
                <c:pt idx="204">
                  <c:v>-0.43</c:v>
                </c:pt>
                <c:pt idx="205">
                  <c:v>-0.43</c:v>
                </c:pt>
                <c:pt idx="206">
                  <c:v>-0.43</c:v>
                </c:pt>
                <c:pt idx="207">
                  <c:v>-0.43</c:v>
                </c:pt>
                <c:pt idx="208">
                  <c:v>-0.43</c:v>
                </c:pt>
                <c:pt idx="209">
                  <c:v>-0.43</c:v>
                </c:pt>
                <c:pt idx="210">
                  <c:v>-0.43</c:v>
                </c:pt>
                <c:pt idx="211">
                  <c:v>-0.43</c:v>
                </c:pt>
                <c:pt idx="212">
                  <c:v>-0.43</c:v>
                </c:pt>
                <c:pt idx="213">
                  <c:v>-0.43</c:v>
                </c:pt>
                <c:pt idx="214">
                  <c:v>-0.43</c:v>
                </c:pt>
                <c:pt idx="215">
                  <c:v>-0.43</c:v>
                </c:pt>
                <c:pt idx="216">
                  <c:v>-0.43</c:v>
                </c:pt>
                <c:pt idx="217">
                  <c:v>-0.43</c:v>
                </c:pt>
                <c:pt idx="218">
                  <c:v>-0.43</c:v>
                </c:pt>
                <c:pt idx="219">
                  <c:v>-0.43</c:v>
                </c:pt>
                <c:pt idx="220">
                  <c:v>-0.43</c:v>
                </c:pt>
                <c:pt idx="221">
                  <c:v>-0.43</c:v>
                </c:pt>
                <c:pt idx="222">
                  <c:v>-0.43</c:v>
                </c:pt>
                <c:pt idx="223">
                  <c:v>-0.43</c:v>
                </c:pt>
                <c:pt idx="224">
                  <c:v>-0.43</c:v>
                </c:pt>
                <c:pt idx="225">
                  <c:v>-0.43</c:v>
                </c:pt>
                <c:pt idx="226">
                  <c:v>-0.43</c:v>
                </c:pt>
                <c:pt idx="227">
                  <c:v>-0.43</c:v>
                </c:pt>
                <c:pt idx="228">
                  <c:v>-0.43</c:v>
                </c:pt>
                <c:pt idx="229">
                  <c:v>-0.43</c:v>
                </c:pt>
                <c:pt idx="230">
                  <c:v>-0.43</c:v>
                </c:pt>
                <c:pt idx="231">
                  <c:v>-0.43</c:v>
                </c:pt>
                <c:pt idx="232">
                  <c:v>-0.43</c:v>
                </c:pt>
                <c:pt idx="233">
                  <c:v>-0.43</c:v>
                </c:pt>
                <c:pt idx="234">
                  <c:v>-0.43</c:v>
                </c:pt>
                <c:pt idx="235">
                  <c:v>-0.43</c:v>
                </c:pt>
                <c:pt idx="236">
                  <c:v>-0.43</c:v>
                </c:pt>
                <c:pt idx="237">
                  <c:v>-0.43</c:v>
                </c:pt>
                <c:pt idx="238">
                  <c:v>-0.43</c:v>
                </c:pt>
                <c:pt idx="239">
                  <c:v>-0.43</c:v>
                </c:pt>
                <c:pt idx="240">
                  <c:v>-0.43</c:v>
                </c:pt>
                <c:pt idx="241">
                  <c:v>-0.43</c:v>
                </c:pt>
                <c:pt idx="242">
                  <c:v>-0.43</c:v>
                </c:pt>
                <c:pt idx="243">
                  <c:v>-0.43</c:v>
                </c:pt>
                <c:pt idx="244">
                  <c:v>-0.43</c:v>
                </c:pt>
                <c:pt idx="245">
                  <c:v>-0.43</c:v>
                </c:pt>
                <c:pt idx="246">
                  <c:v>-0.43</c:v>
                </c:pt>
                <c:pt idx="247">
                  <c:v>-0.43</c:v>
                </c:pt>
                <c:pt idx="248">
                  <c:v>-0.43</c:v>
                </c:pt>
                <c:pt idx="249">
                  <c:v>-0.43</c:v>
                </c:pt>
                <c:pt idx="250">
                  <c:v>-0.43</c:v>
                </c:pt>
                <c:pt idx="251">
                  <c:v>-0.43</c:v>
                </c:pt>
                <c:pt idx="252">
                  <c:v>-0.43</c:v>
                </c:pt>
                <c:pt idx="253">
                  <c:v>-0.43</c:v>
                </c:pt>
                <c:pt idx="254">
                  <c:v>-0.43</c:v>
                </c:pt>
                <c:pt idx="255">
                  <c:v>-0.43</c:v>
                </c:pt>
                <c:pt idx="256">
                  <c:v>-0.43</c:v>
                </c:pt>
                <c:pt idx="257">
                  <c:v>-0.43</c:v>
                </c:pt>
                <c:pt idx="258">
                  <c:v>-0.43</c:v>
                </c:pt>
                <c:pt idx="259">
                  <c:v>-0.43</c:v>
                </c:pt>
                <c:pt idx="260">
                  <c:v>-0.43</c:v>
                </c:pt>
                <c:pt idx="261">
                  <c:v>-0.43</c:v>
                </c:pt>
                <c:pt idx="262">
                  <c:v>-0.43</c:v>
                </c:pt>
                <c:pt idx="263">
                  <c:v>-0.43</c:v>
                </c:pt>
                <c:pt idx="264">
                  <c:v>-0.43</c:v>
                </c:pt>
                <c:pt idx="265">
                  <c:v>-0.43</c:v>
                </c:pt>
                <c:pt idx="266">
                  <c:v>-0.43</c:v>
                </c:pt>
                <c:pt idx="267">
                  <c:v>-0.43</c:v>
                </c:pt>
                <c:pt idx="268">
                  <c:v>-0.43</c:v>
                </c:pt>
                <c:pt idx="269">
                  <c:v>-0.43</c:v>
                </c:pt>
                <c:pt idx="270">
                  <c:v>-0.43</c:v>
                </c:pt>
                <c:pt idx="271">
                  <c:v>-0.43</c:v>
                </c:pt>
                <c:pt idx="272">
                  <c:v>-0.43</c:v>
                </c:pt>
                <c:pt idx="273">
                  <c:v>-0.43</c:v>
                </c:pt>
                <c:pt idx="274">
                  <c:v>-0.43</c:v>
                </c:pt>
                <c:pt idx="275">
                  <c:v>-0.43</c:v>
                </c:pt>
                <c:pt idx="276">
                  <c:v>-0.43</c:v>
                </c:pt>
                <c:pt idx="277">
                  <c:v>-0.43</c:v>
                </c:pt>
                <c:pt idx="278">
                  <c:v>-0.43</c:v>
                </c:pt>
                <c:pt idx="279">
                  <c:v>-0.43</c:v>
                </c:pt>
                <c:pt idx="280">
                  <c:v>-0.43</c:v>
                </c:pt>
                <c:pt idx="281">
                  <c:v>-0.43</c:v>
                </c:pt>
                <c:pt idx="282">
                  <c:v>-0.43</c:v>
                </c:pt>
                <c:pt idx="283">
                  <c:v>-0.43</c:v>
                </c:pt>
                <c:pt idx="284">
                  <c:v>-0.43</c:v>
                </c:pt>
                <c:pt idx="285">
                  <c:v>-0.43</c:v>
                </c:pt>
                <c:pt idx="286">
                  <c:v>-0.43</c:v>
                </c:pt>
                <c:pt idx="287">
                  <c:v>-0.43</c:v>
                </c:pt>
                <c:pt idx="288">
                  <c:v>-0.43</c:v>
                </c:pt>
                <c:pt idx="289">
                  <c:v>-0.43</c:v>
                </c:pt>
                <c:pt idx="290">
                  <c:v>-0.43</c:v>
                </c:pt>
                <c:pt idx="291">
                  <c:v>-0.43</c:v>
                </c:pt>
                <c:pt idx="292">
                  <c:v>-0.43</c:v>
                </c:pt>
                <c:pt idx="293">
                  <c:v>-0.43</c:v>
                </c:pt>
                <c:pt idx="294">
                  <c:v>-0.43</c:v>
                </c:pt>
                <c:pt idx="295">
                  <c:v>-0.43</c:v>
                </c:pt>
                <c:pt idx="296">
                  <c:v>-0.43</c:v>
                </c:pt>
                <c:pt idx="297">
                  <c:v>-0.43</c:v>
                </c:pt>
                <c:pt idx="298">
                  <c:v>-0.43</c:v>
                </c:pt>
                <c:pt idx="299">
                  <c:v>-0.43</c:v>
                </c:pt>
                <c:pt idx="300">
                  <c:v>-0.43</c:v>
                </c:pt>
                <c:pt idx="301">
                  <c:v>-0.43</c:v>
                </c:pt>
                <c:pt idx="302">
                  <c:v>-0.43</c:v>
                </c:pt>
                <c:pt idx="303">
                  <c:v>-0.43</c:v>
                </c:pt>
                <c:pt idx="304">
                  <c:v>-0.43</c:v>
                </c:pt>
                <c:pt idx="305">
                  <c:v>-0.43</c:v>
                </c:pt>
                <c:pt idx="306">
                  <c:v>-0.43</c:v>
                </c:pt>
                <c:pt idx="307">
                  <c:v>-0.43</c:v>
                </c:pt>
                <c:pt idx="308">
                  <c:v>-0.43</c:v>
                </c:pt>
                <c:pt idx="309">
                  <c:v>-0.43</c:v>
                </c:pt>
                <c:pt idx="310">
                  <c:v>-0.43</c:v>
                </c:pt>
                <c:pt idx="311">
                  <c:v>-0.43</c:v>
                </c:pt>
                <c:pt idx="312">
                  <c:v>-0.43</c:v>
                </c:pt>
                <c:pt idx="313">
                  <c:v>-0.43</c:v>
                </c:pt>
                <c:pt idx="314">
                  <c:v>-0.43</c:v>
                </c:pt>
                <c:pt idx="315">
                  <c:v>-0.43</c:v>
                </c:pt>
                <c:pt idx="316">
                  <c:v>-0.43</c:v>
                </c:pt>
                <c:pt idx="317">
                  <c:v>-0.43</c:v>
                </c:pt>
                <c:pt idx="318">
                  <c:v>-0.43</c:v>
                </c:pt>
                <c:pt idx="319">
                  <c:v>-0.43</c:v>
                </c:pt>
                <c:pt idx="320">
                  <c:v>-0.43</c:v>
                </c:pt>
                <c:pt idx="321">
                  <c:v>-0.43</c:v>
                </c:pt>
                <c:pt idx="322">
                  <c:v>-0.43</c:v>
                </c:pt>
                <c:pt idx="323">
                  <c:v>-0.43</c:v>
                </c:pt>
                <c:pt idx="324">
                  <c:v>-0.43</c:v>
                </c:pt>
                <c:pt idx="325">
                  <c:v>-0.43</c:v>
                </c:pt>
                <c:pt idx="326">
                  <c:v>-0.43</c:v>
                </c:pt>
                <c:pt idx="327">
                  <c:v>-0.43</c:v>
                </c:pt>
                <c:pt idx="328">
                  <c:v>-0.43</c:v>
                </c:pt>
                <c:pt idx="329">
                  <c:v>-0.43</c:v>
                </c:pt>
                <c:pt idx="330">
                  <c:v>-0.43</c:v>
                </c:pt>
                <c:pt idx="331">
                  <c:v>-0.43</c:v>
                </c:pt>
                <c:pt idx="332">
                  <c:v>-0.43</c:v>
                </c:pt>
                <c:pt idx="333">
                  <c:v>-0.43</c:v>
                </c:pt>
                <c:pt idx="334">
                  <c:v>-0.43</c:v>
                </c:pt>
                <c:pt idx="335">
                  <c:v>-0.43</c:v>
                </c:pt>
                <c:pt idx="336">
                  <c:v>-0.43</c:v>
                </c:pt>
                <c:pt idx="337">
                  <c:v>-0.43</c:v>
                </c:pt>
                <c:pt idx="338">
                  <c:v>-0.43</c:v>
                </c:pt>
                <c:pt idx="339">
                  <c:v>-0.43</c:v>
                </c:pt>
                <c:pt idx="340">
                  <c:v>-0.43</c:v>
                </c:pt>
                <c:pt idx="341">
                  <c:v>-0.43</c:v>
                </c:pt>
                <c:pt idx="342">
                  <c:v>-0.43</c:v>
                </c:pt>
                <c:pt idx="343">
                  <c:v>-0.43</c:v>
                </c:pt>
                <c:pt idx="344">
                  <c:v>-0.43</c:v>
                </c:pt>
                <c:pt idx="345">
                  <c:v>-0.43</c:v>
                </c:pt>
                <c:pt idx="346">
                  <c:v>-0.43</c:v>
                </c:pt>
                <c:pt idx="347">
                  <c:v>-0.43</c:v>
                </c:pt>
                <c:pt idx="348">
                  <c:v>-0.43</c:v>
                </c:pt>
                <c:pt idx="349">
                  <c:v>-0.43</c:v>
                </c:pt>
                <c:pt idx="350">
                  <c:v>-0.43</c:v>
                </c:pt>
                <c:pt idx="351">
                  <c:v>-0.43</c:v>
                </c:pt>
                <c:pt idx="352">
                  <c:v>-0.43</c:v>
                </c:pt>
                <c:pt idx="353">
                  <c:v>-0.43</c:v>
                </c:pt>
                <c:pt idx="354">
                  <c:v>-0.43</c:v>
                </c:pt>
                <c:pt idx="355">
                  <c:v>-0.43</c:v>
                </c:pt>
                <c:pt idx="356">
                  <c:v>-0.43</c:v>
                </c:pt>
                <c:pt idx="357">
                  <c:v>-0.43</c:v>
                </c:pt>
                <c:pt idx="358">
                  <c:v>-0.43</c:v>
                </c:pt>
                <c:pt idx="359">
                  <c:v>-0.43</c:v>
                </c:pt>
                <c:pt idx="360">
                  <c:v>-0.43</c:v>
                </c:pt>
                <c:pt idx="361">
                  <c:v>-0.43</c:v>
                </c:pt>
                <c:pt idx="362">
                  <c:v>-0.43</c:v>
                </c:pt>
                <c:pt idx="363">
                  <c:v>-0.43</c:v>
                </c:pt>
                <c:pt idx="364">
                  <c:v>-0.43</c:v>
                </c:pt>
                <c:pt idx="365">
                  <c:v>-0.43</c:v>
                </c:pt>
                <c:pt idx="366">
                  <c:v>-0.43</c:v>
                </c:pt>
                <c:pt idx="367">
                  <c:v>-0.43</c:v>
                </c:pt>
                <c:pt idx="368">
                  <c:v>-0.43</c:v>
                </c:pt>
                <c:pt idx="369">
                  <c:v>-0.43</c:v>
                </c:pt>
                <c:pt idx="370">
                  <c:v>-0.43</c:v>
                </c:pt>
                <c:pt idx="371">
                  <c:v>-0.43</c:v>
                </c:pt>
                <c:pt idx="372">
                  <c:v>-0.43</c:v>
                </c:pt>
                <c:pt idx="373">
                  <c:v>-0.43</c:v>
                </c:pt>
                <c:pt idx="374">
                  <c:v>-0.43</c:v>
                </c:pt>
                <c:pt idx="375">
                  <c:v>-0.43</c:v>
                </c:pt>
                <c:pt idx="376">
                  <c:v>-0.43</c:v>
                </c:pt>
                <c:pt idx="377">
                  <c:v>-0.43</c:v>
                </c:pt>
                <c:pt idx="378">
                  <c:v>-0.43</c:v>
                </c:pt>
                <c:pt idx="379">
                  <c:v>-0.43</c:v>
                </c:pt>
                <c:pt idx="380">
                  <c:v>-0.43</c:v>
                </c:pt>
                <c:pt idx="381">
                  <c:v>-0.43</c:v>
                </c:pt>
                <c:pt idx="382">
                  <c:v>-0.43</c:v>
                </c:pt>
                <c:pt idx="383">
                  <c:v>-0.43</c:v>
                </c:pt>
                <c:pt idx="384">
                  <c:v>-0.43</c:v>
                </c:pt>
                <c:pt idx="385">
                  <c:v>-0.43</c:v>
                </c:pt>
                <c:pt idx="386">
                  <c:v>-0.43</c:v>
                </c:pt>
                <c:pt idx="387">
                  <c:v>-0.43</c:v>
                </c:pt>
                <c:pt idx="388">
                  <c:v>-0.43</c:v>
                </c:pt>
                <c:pt idx="389">
                  <c:v>-0.43</c:v>
                </c:pt>
                <c:pt idx="390">
                  <c:v>-0.43</c:v>
                </c:pt>
                <c:pt idx="391">
                  <c:v>-0.43</c:v>
                </c:pt>
                <c:pt idx="392">
                  <c:v>-0.43</c:v>
                </c:pt>
                <c:pt idx="393">
                  <c:v>-0.43</c:v>
                </c:pt>
                <c:pt idx="394">
                  <c:v>-0.43</c:v>
                </c:pt>
                <c:pt idx="395">
                  <c:v>-0.43</c:v>
                </c:pt>
                <c:pt idx="396">
                  <c:v>-0.43</c:v>
                </c:pt>
                <c:pt idx="397">
                  <c:v>-0.43</c:v>
                </c:pt>
                <c:pt idx="398">
                  <c:v>-0.43</c:v>
                </c:pt>
                <c:pt idx="399">
                  <c:v>-0.43</c:v>
                </c:pt>
                <c:pt idx="400">
                  <c:v>-0.43</c:v>
                </c:pt>
                <c:pt idx="401">
                  <c:v>-0.43</c:v>
                </c:pt>
                <c:pt idx="402">
                  <c:v>-0.43</c:v>
                </c:pt>
                <c:pt idx="403">
                  <c:v>-0.43</c:v>
                </c:pt>
                <c:pt idx="404">
                  <c:v>-0.43</c:v>
                </c:pt>
                <c:pt idx="405">
                  <c:v>-0.43</c:v>
                </c:pt>
                <c:pt idx="406">
                  <c:v>-0.43</c:v>
                </c:pt>
                <c:pt idx="407">
                  <c:v>-0.43</c:v>
                </c:pt>
                <c:pt idx="408">
                  <c:v>-0.43</c:v>
                </c:pt>
                <c:pt idx="409">
                  <c:v>-0.43</c:v>
                </c:pt>
                <c:pt idx="410">
                  <c:v>-0.43</c:v>
                </c:pt>
                <c:pt idx="411">
                  <c:v>-0.43</c:v>
                </c:pt>
                <c:pt idx="412">
                  <c:v>-0.43</c:v>
                </c:pt>
                <c:pt idx="413">
                  <c:v>-0.43</c:v>
                </c:pt>
                <c:pt idx="414">
                  <c:v>-0.43</c:v>
                </c:pt>
                <c:pt idx="415">
                  <c:v>-0.43</c:v>
                </c:pt>
                <c:pt idx="416">
                  <c:v>-0.43</c:v>
                </c:pt>
                <c:pt idx="417">
                  <c:v>-0.43</c:v>
                </c:pt>
                <c:pt idx="418">
                  <c:v>-0.43</c:v>
                </c:pt>
                <c:pt idx="419">
                  <c:v>-0.43</c:v>
                </c:pt>
                <c:pt idx="420">
                  <c:v>-0.43</c:v>
                </c:pt>
                <c:pt idx="421">
                  <c:v>-0.43</c:v>
                </c:pt>
                <c:pt idx="422">
                  <c:v>-0.43</c:v>
                </c:pt>
                <c:pt idx="423">
                  <c:v>-0.43</c:v>
                </c:pt>
                <c:pt idx="424">
                  <c:v>-0.43</c:v>
                </c:pt>
                <c:pt idx="425">
                  <c:v>-0.43</c:v>
                </c:pt>
                <c:pt idx="426">
                  <c:v>-0.43</c:v>
                </c:pt>
                <c:pt idx="427">
                  <c:v>-0.43</c:v>
                </c:pt>
                <c:pt idx="428">
                  <c:v>-0.43</c:v>
                </c:pt>
                <c:pt idx="429">
                  <c:v>-0.43</c:v>
                </c:pt>
                <c:pt idx="430">
                  <c:v>-0.43</c:v>
                </c:pt>
                <c:pt idx="431">
                  <c:v>-0.43</c:v>
                </c:pt>
                <c:pt idx="432">
                  <c:v>-0.43</c:v>
                </c:pt>
                <c:pt idx="433">
                  <c:v>-0.43</c:v>
                </c:pt>
                <c:pt idx="434">
                  <c:v>-0.43</c:v>
                </c:pt>
                <c:pt idx="435">
                  <c:v>-0.43</c:v>
                </c:pt>
                <c:pt idx="436">
                  <c:v>-0.43</c:v>
                </c:pt>
                <c:pt idx="437">
                  <c:v>-0.43</c:v>
                </c:pt>
                <c:pt idx="438">
                  <c:v>-0.43</c:v>
                </c:pt>
                <c:pt idx="439">
                  <c:v>-0.43</c:v>
                </c:pt>
                <c:pt idx="440">
                  <c:v>-0.43</c:v>
                </c:pt>
                <c:pt idx="441">
                  <c:v>-0.43</c:v>
                </c:pt>
                <c:pt idx="442">
                  <c:v>-0.43</c:v>
                </c:pt>
                <c:pt idx="443">
                  <c:v>-0.43</c:v>
                </c:pt>
                <c:pt idx="444">
                  <c:v>-0.43</c:v>
                </c:pt>
                <c:pt idx="445">
                  <c:v>-0.43</c:v>
                </c:pt>
                <c:pt idx="446">
                  <c:v>-0.43</c:v>
                </c:pt>
                <c:pt idx="447">
                  <c:v>-0.43</c:v>
                </c:pt>
                <c:pt idx="448">
                  <c:v>-0.43</c:v>
                </c:pt>
                <c:pt idx="449">
                  <c:v>-0.43</c:v>
                </c:pt>
                <c:pt idx="450">
                  <c:v>-0.43</c:v>
                </c:pt>
                <c:pt idx="451">
                  <c:v>-0.43</c:v>
                </c:pt>
                <c:pt idx="452">
                  <c:v>-0.43</c:v>
                </c:pt>
                <c:pt idx="453">
                  <c:v>-0.43</c:v>
                </c:pt>
                <c:pt idx="454">
                  <c:v>-0.43</c:v>
                </c:pt>
                <c:pt idx="455">
                  <c:v>-0.43</c:v>
                </c:pt>
                <c:pt idx="456">
                  <c:v>-0.43</c:v>
                </c:pt>
                <c:pt idx="457">
                  <c:v>-0.43</c:v>
                </c:pt>
                <c:pt idx="458">
                  <c:v>-0.43</c:v>
                </c:pt>
                <c:pt idx="459">
                  <c:v>-0.43</c:v>
                </c:pt>
                <c:pt idx="460">
                  <c:v>-0.43</c:v>
                </c:pt>
                <c:pt idx="461">
                  <c:v>-0.43</c:v>
                </c:pt>
                <c:pt idx="462">
                  <c:v>-0.43</c:v>
                </c:pt>
                <c:pt idx="463">
                  <c:v>-0.43</c:v>
                </c:pt>
                <c:pt idx="464">
                  <c:v>-0.43</c:v>
                </c:pt>
                <c:pt idx="465">
                  <c:v>-0.43</c:v>
                </c:pt>
                <c:pt idx="466">
                  <c:v>-0.43</c:v>
                </c:pt>
                <c:pt idx="467">
                  <c:v>-0.43</c:v>
                </c:pt>
                <c:pt idx="468">
                  <c:v>-0.43</c:v>
                </c:pt>
                <c:pt idx="469">
                  <c:v>-0.43</c:v>
                </c:pt>
                <c:pt idx="470">
                  <c:v>-0.43</c:v>
                </c:pt>
                <c:pt idx="471">
                  <c:v>-0.43</c:v>
                </c:pt>
                <c:pt idx="472">
                  <c:v>-0.43</c:v>
                </c:pt>
                <c:pt idx="473">
                  <c:v>-0.43</c:v>
                </c:pt>
                <c:pt idx="474">
                  <c:v>-0.43</c:v>
                </c:pt>
                <c:pt idx="475">
                  <c:v>-0.43</c:v>
                </c:pt>
                <c:pt idx="476">
                  <c:v>-0.43</c:v>
                </c:pt>
                <c:pt idx="477">
                  <c:v>-0.43</c:v>
                </c:pt>
                <c:pt idx="478">
                  <c:v>-0.43</c:v>
                </c:pt>
                <c:pt idx="479">
                  <c:v>-0.43</c:v>
                </c:pt>
                <c:pt idx="480">
                  <c:v>-0.43</c:v>
                </c:pt>
                <c:pt idx="481">
                  <c:v>-0.43</c:v>
                </c:pt>
                <c:pt idx="482">
                  <c:v>-0.43</c:v>
                </c:pt>
                <c:pt idx="483">
                  <c:v>-0.43</c:v>
                </c:pt>
                <c:pt idx="484">
                  <c:v>-0.43</c:v>
                </c:pt>
                <c:pt idx="485">
                  <c:v>-0.43</c:v>
                </c:pt>
                <c:pt idx="486">
                  <c:v>-0.43</c:v>
                </c:pt>
                <c:pt idx="487">
                  <c:v>-0.43</c:v>
                </c:pt>
                <c:pt idx="488">
                  <c:v>-0.43</c:v>
                </c:pt>
                <c:pt idx="489">
                  <c:v>-0.43</c:v>
                </c:pt>
                <c:pt idx="490">
                  <c:v>-0.43</c:v>
                </c:pt>
                <c:pt idx="491">
                  <c:v>-0.43</c:v>
                </c:pt>
                <c:pt idx="492">
                  <c:v>-0.43</c:v>
                </c:pt>
                <c:pt idx="493">
                  <c:v>-0.43</c:v>
                </c:pt>
                <c:pt idx="494">
                  <c:v>-0.43</c:v>
                </c:pt>
                <c:pt idx="495">
                  <c:v>-0.43</c:v>
                </c:pt>
                <c:pt idx="496">
                  <c:v>-0.43</c:v>
                </c:pt>
                <c:pt idx="497">
                  <c:v>-0.43</c:v>
                </c:pt>
                <c:pt idx="498">
                  <c:v>-0.43</c:v>
                </c:pt>
                <c:pt idx="499">
                  <c:v>-0.43</c:v>
                </c:pt>
                <c:pt idx="500">
                  <c:v>-0.43</c:v>
                </c:pt>
                <c:pt idx="501">
                  <c:v>-0.43</c:v>
                </c:pt>
                <c:pt idx="502">
                  <c:v>-0.43</c:v>
                </c:pt>
                <c:pt idx="503">
                  <c:v>-0.43</c:v>
                </c:pt>
                <c:pt idx="504">
                  <c:v>-0.43</c:v>
                </c:pt>
                <c:pt idx="505">
                  <c:v>-0.43</c:v>
                </c:pt>
                <c:pt idx="506">
                  <c:v>-0.43</c:v>
                </c:pt>
                <c:pt idx="507">
                  <c:v>-0.43</c:v>
                </c:pt>
                <c:pt idx="508">
                  <c:v>-0.43</c:v>
                </c:pt>
                <c:pt idx="509">
                  <c:v>-0.43</c:v>
                </c:pt>
                <c:pt idx="510">
                  <c:v>-0.43</c:v>
                </c:pt>
                <c:pt idx="511">
                  <c:v>-0.43</c:v>
                </c:pt>
                <c:pt idx="512">
                  <c:v>-0.43</c:v>
                </c:pt>
                <c:pt idx="513">
                  <c:v>-0.43</c:v>
                </c:pt>
                <c:pt idx="514">
                  <c:v>-0.43</c:v>
                </c:pt>
                <c:pt idx="515">
                  <c:v>-0.43</c:v>
                </c:pt>
                <c:pt idx="516">
                  <c:v>-0.43</c:v>
                </c:pt>
                <c:pt idx="517">
                  <c:v>-0.43</c:v>
                </c:pt>
                <c:pt idx="518">
                  <c:v>-0.43</c:v>
                </c:pt>
                <c:pt idx="519">
                  <c:v>-0.43</c:v>
                </c:pt>
                <c:pt idx="520">
                  <c:v>-0.43</c:v>
                </c:pt>
                <c:pt idx="521">
                  <c:v>-0.43</c:v>
                </c:pt>
                <c:pt idx="522">
                  <c:v>-0.43</c:v>
                </c:pt>
                <c:pt idx="523">
                  <c:v>-0.43</c:v>
                </c:pt>
                <c:pt idx="524">
                  <c:v>-0.43</c:v>
                </c:pt>
                <c:pt idx="525">
                  <c:v>-0.43</c:v>
                </c:pt>
                <c:pt idx="526">
                  <c:v>-0.43</c:v>
                </c:pt>
                <c:pt idx="527">
                  <c:v>-0.43</c:v>
                </c:pt>
                <c:pt idx="528">
                  <c:v>-0.43</c:v>
                </c:pt>
                <c:pt idx="529">
                  <c:v>-0.43</c:v>
                </c:pt>
                <c:pt idx="530">
                  <c:v>-0.43</c:v>
                </c:pt>
                <c:pt idx="531">
                  <c:v>-0.43</c:v>
                </c:pt>
                <c:pt idx="532">
                  <c:v>-0.43</c:v>
                </c:pt>
                <c:pt idx="533">
                  <c:v>-0.43</c:v>
                </c:pt>
                <c:pt idx="534">
                  <c:v>-0.43</c:v>
                </c:pt>
                <c:pt idx="535">
                  <c:v>-0.43</c:v>
                </c:pt>
                <c:pt idx="536">
                  <c:v>-0.43</c:v>
                </c:pt>
                <c:pt idx="537">
                  <c:v>-0.43</c:v>
                </c:pt>
                <c:pt idx="538">
                  <c:v>-0.43</c:v>
                </c:pt>
                <c:pt idx="539">
                  <c:v>-0.43</c:v>
                </c:pt>
                <c:pt idx="540">
                  <c:v>-0.43</c:v>
                </c:pt>
                <c:pt idx="541">
                  <c:v>-0.43</c:v>
                </c:pt>
                <c:pt idx="542">
                  <c:v>-0.43</c:v>
                </c:pt>
                <c:pt idx="543">
                  <c:v>-0.43</c:v>
                </c:pt>
                <c:pt idx="544">
                  <c:v>-0.43</c:v>
                </c:pt>
                <c:pt idx="545">
                  <c:v>-0.43</c:v>
                </c:pt>
                <c:pt idx="546">
                  <c:v>-0.43</c:v>
                </c:pt>
                <c:pt idx="547">
                  <c:v>-0.43</c:v>
                </c:pt>
                <c:pt idx="548">
                  <c:v>-0.43</c:v>
                </c:pt>
                <c:pt idx="549">
                  <c:v>-0.43</c:v>
                </c:pt>
                <c:pt idx="550">
                  <c:v>-0.43</c:v>
                </c:pt>
                <c:pt idx="551">
                  <c:v>-0.43</c:v>
                </c:pt>
                <c:pt idx="552">
                  <c:v>-0.43</c:v>
                </c:pt>
                <c:pt idx="553">
                  <c:v>-0.43</c:v>
                </c:pt>
                <c:pt idx="554">
                  <c:v>-0.43</c:v>
                </c:pt>
                <c:pt idx="555">
                  <c:v>-0.43</c:v>
                </c:pt>
                <c:pt idx="556">
                  <c:v>-0.43</c:v>
                </c:pt>
                <c:pt idx="557">
                  <c:v>-0.43</c:v>
                </c:pt>
                <c:pt idx="558">
                  <c:v>-0.43</c:v>
                </c:pt>
                <c:pt idx="559">
                  <c:v>-0.43</c:v>
                </c:pt>
                <c:pt idx="560">
                  <c:v>-0.43</c:v>
                </c:pt>
                <c:pt idx="561">
                  <c:v>-0.43</c:v>
                </c:pt>
                <c:pt idx="562">
                  <c:v>-0.43</c:v>
                </c:pt>
                <c:pt idx="563">
                  <c:v>-0.43</c:v>
                </c:pt>
                <c:pt idx="564">
                  <c:v>-0.43</c:v>
                </c:pt>
                <c:pt idx="565">
                  <c:v>-0.43</c:v>
                </c:pt>
                <c:pt idx="566">
                  <c:v>-0.43</c:v>
                </c:pt>
                <c:pt idx="567">
                  <c:v>-0.43</c:v>
                </c:pt>
                <c:pt idx="568">
                  <c:v>-0.43</c:v>
                </c:pt>
                <c:pt idx="569">
                  <c:v>-0.43</c:v>
                </c:pt>
                <c:pt idx="570">
                  <c:v>-0.43</c:v>
                </c:pt>
                <c:pt idx="571">
                  <c:v>-0.43</c:v>
                </c:pt>
                <c:pt idx="572">
                  <c:v>-0.43</c:v>
                </c:pt>
                <c:pt idx="573">
                  <c:v>-0.43</c:v>
                </c:pt>
                <c:pt idx="574">
                  <c:v>-0.43</c:v>
                </c:pt>
                <c:pt idx="575">
                  <c:v>-0.43</c:v>
                </c:pt>
                <c:pt idx="576">
                  <c:v>-0.43</c:v>
                </c:pt>
                <c:pt idx="577">
                  <c:v>-0.43</c:v>
                </c:pt>
                <c:pt idx="578">
                  <c:v>-0.43</c:v>
                </c:pt>
                <c:pt idx="579">
                  <c:v>-0.43</c:v>
                </c:pt>
                <c:pt idx="580">
                  <c:v>-0.43</c:v>
                </c:pt>
                <c:pt idx="581">
                  <c:v>-0.43</c:v>
                </c:pt>
                <c:pt idx="582">
                  <c:v>-0.43</c:v>
                </c:pt>
                <c:pt idx="583">
                  <c:v>-0.43</c:v>
                </c:pt>
                <c:pt idx="584">
                  <c:v>-0.43</c:v>
                </c:pt>
                <c:pt idx="585">
                  <c:v>-0.43</c:v>
                </c:pt>
                <c:pt idx="586">
                  <c:v>-0.43</c:v>
                </c:pt>
                <c:pt idx="587">
                  <c:v>-0.43</c:v>
                </c:pt>
                <c:pt idx="588">
                  <c:v>-0.43</c:v>
                </c:pt>
                <c:pt idx="589">
                  <c:v>-0.43</c:v>
                </c:pt>
                <c:pt idx="590">
                  <c:v>-0.43</c:v>
                </c:pt>
                <c:pt idx="591">
                  <c:v>-0.43</c:v>
                </c:pt>
                <c:pt idx="592">
                  <c:v>-0.43</c:v>
                </c:pt>
                <c:pt idx="593">
                  <c:v>-0.43</c:v>
                </c:pt>
                <c:pt idx="594">
                  <c:v>-0.43</c:v>
                </c:pt>
                <c:pt idx="595">
                  <c:v>-0.43</c:v>
                </c:pt>
                <c:pt idx="596">
                  <c:v>-0.43</c:v>
                </c:pt>
                <c:pt idx="597">
                  <c:v>-0.43</c:v>
                </c:pt>
                <c:pt idx="598">
                  <c:v>-0.43</c:v>
                </c:pt>
                <c:pt idx="599">
                  <c:v>-0.43</c:v>
                </c:pt>
                <c:pt idx="600">
                  <c:v>-0.43</c:v>
                </c:pt>
                <c:pt idx="601">
                  <c:v>-0.43</c:v>
                </c:pt>
                <c:pt idx="602">
                  <c:v>-0.43</c:v>
                </c:pt>
                <c:pt idx="603">
                  <c:v>-0.43</c:v>
                </c:pt>
                <c:pt idx="604">
                  <c:v>-0.43</c:v>
                </c:pt>
                <c:pt idx="605">
                  <c:v>-0.43</c:v>
                </c:pt>
                <c:pt idx="606">
                  <c:v>-0.43</c:v>
                </c:pt>
                <c:pt idx="607">
                  <c:v>-0.43</c:v>
                </c:pt>
                <c:pt idx="608">
                  <c:v>-0.43</c:v>
                </c:pt>
                <c:pt idx="609">
                  <c:v>-0.43</c:v>
                </c:pt>
                <c:pt idx="610">
                  <c:v>-0.43</c:v>
                </c:pt>
                <c:pt idx="611">
                  <c:v>-0.43</c:v>
                </c:pt>
                <c:pt idx="612">
                  <c:v>-0.43</c:v>
                </c:pt>
                <c:pt idx="613">
                  <c:v>-0.43</c:v>
                </c:pt>
                <c:pt idx="614">
                  <c:v>-0.43</c:v>
                </c:pt>
                <c:pt idx="615">
                  <c:v>-0.43</c:v>
                </c:pt>
                <c:pt idx="616">
                  <c:v>-0.43</c:v>
                </c:pt>
                <c:pt idx="617">
                  <c:v>-0.43</c:v>
                </c:pt>
                <c:pt idx="618">
                  <c:v>-0.43</c:v>
                </c:pt>
                <c:pt idx="619">
                  <c:v>-0.43</c:v>
                </c:pt>
                <c:pt idx="620">
                  <c:v>-0.43</c:v>
                </c:pt>
                <c:pt idx="621">
                  <c:v>-0.43</c:v>
                </c:pt>
                <c:pt idx="622">
                  <c:v>-0.43</c:v>
                </c:pt>
                <c:pt idx="623">
                  <c:v>-0.43</c:v>
                </c:pt>
                <c:pt idx="624">
                  <c:v>-0.43</c:v>
                </c:pt>
                <c:pt idx="625">
                  <c:v>-0.43</c:v>
                </c:pt>
                <c:pt idx="626">
                  <c:v>-0.43</c:v>
                </c:pt>
                <c:pt idx="627">
                  <c:v>-0.43</c:v>
                </c:pt>
                <c:pt idx="628">
                  <c:v>-0.43</c:v>
                </c:pt>
                <c:pt idx="629">
                  <c:v>-0.43</c:v>
                </c:pt>
                <c:pt idx="630">
                  <c:v>-0.43</c:v>
                </c:pt>
                <c:pt idx="631">
                  <c:v>-0.43</c:v>
                </c:pt>
                <c:pt idx="632">
                  <c:v>-0.43</c:v>
                </c:pt>
                <c:pt idx="633">
                  <c:v>-0.43</c:v>
                </c:pt>
                <c:pt idx="634">
                  <c:v>-0.43</c:v>
                </c:pt>
                <c:pt idx="635">
                  <c:v>-0.43</c:v>
                </c:pt>
                <c:pt idx="636">
                  <c:v>-0.43</c:v>
                </c:pt>
                <c:pt idx="637">
                  <c:v>-0.43</c:v>
                </c:pt>
                <c:pt idx="638">
                  <c:v>-0.43</c:v>
                </c:pt>
                <c:pt idx="639">
                  <c:v>-0.43</c:v>
                </c:pt>
                <c:pt idx="640">
                  <c:v>-0.43</c:v>
                </c:pt>
                <c:pt idx="641">
                  <c:v>-0.43</c:v>
                </c:pt>
                <c:pt idx="642">
                  <c:v>-0.43</c:v>
                </c:pt>
                <c:pt idx="643">
                  <c:v>-0.43</c:v>
                </c:pt>
                <c:pt idx="644">
                  <c:v>-0.43</c:v>
                </c:pt>
                <c:pt idx="645">
                  <c:v>-0.43</c:v>
                </c:pt>
                <c:pt idx="646">
                  <c:v>-0.43</c:v>
                </c:pt>
                <c:pt idx="647">
                  <c:v>-0.43</c:v>
                </c:pt>
                <c:pt idx="648">
                  <c:v>-0.43</c:v>
                </c:pt>
                <c:pt idx="649">
                  <c:v>-0.43</c:v>
                </c:pt>
                <c:pt idx="650">
                  <c:v>-0.43</c:v>
                </c:pt>
                <c:pt idx="651">
                  <c:v>-0.43</c:v>
                </c:pt>
                <c:pt idx="652">
                  <c:v>-0.43</c:v>
                </c:pt>
                <c:pt idx="653">
                  <c:v>-0.43</c:v>
                </c:pt>
                <c:pt idx="654">
                  <c:v>-0.43</c:v>
                </c:pt>
                <c:pt idx="655">
                  <c:v>-0.43</c:v>
                </c:pt>
                <c:pt idx="656">
                  <c:v>-0.43</c:v>
                </c:pt>
                <c:pt idx="657">
                  <c:v>-0.43</c:v>
                </c:pt>
                <c:pt idx="658">
                  <c:v>-0.43</c:v>
                </c:pt>
                <c:pt idx="659">
                  <c:v>-0.43</c:v>
                </c:pt>
                <c:pt idx="660">
                  <c:v>-0.43</c:v>
                </c:pt>
                <c:pt idx="661">
                  <c:v>-0.43</c:v>
                </c:pt>
                <c:pt idx="662">
                  <c:v>-0.43</c:v>
                </c:pt>
                <c:pt idx="663">
                  <c:v>-0.43</c:v>
                </c:pt>
                <c:pt idx="664">
                  <c:v>-0.43</c:v>
                </c:pt>
                <c:pt idx="665">
                  <c:v>-0.43</c:v>
                </c:pt>
                <c:pt idx="666">
                  <c:v>-0.43</c:v>
                </c:pt>
                <c:pt idx="667">
                  <c:v>-0.43</c:v>
                </c:pt>
                <c:pt idx="668">
                  <c:v>-0.43</c:v>
                </c:pt>
                <c:pt idx="669">
                  <c:v>-0.43</c:v>
                </c:pt>
                <c:pt idx="670">
                  <c:v>-0.43</c:v>
                </c:pt>
                <c:pt idx="671">
                  <c:v>-0.43</c:v>
                </c:pt>
                <c:pt idx="672">
                  <c:v>-0.43</c:v>
                </c:pt>
                <c:pt idx="673">
                  <c:v>-0.43</c:v>
                </c:pt>
                <c:pt idx="674">
                  <c:v>-0.43</c:v>
                </c:pt>
                <c:pt idx="675">
                  <c:v>-0.43</c:v>
                </c:pt>
                <c:pt idx="676">
                  <c:v>-0.43</c:v>
                </c:pt>
                <c:pt idx="677">
                  <c:v>-0.43</c:v>
                </c:pt>
                <c:pt idx="678">
                  <c:v>-0.43</c:v>
                </c:pt>
                <c:pt idx="679">
                  <c:v>-0.43</c:v>
                </c:pt>
                <c:pt idx="680">
                  <c:v>-0.43</c:v>
                </c:pt>
                <c:pt idx="681">
                  <c:v>-0.43</c:v>
                </c:pt>
                <c:pt idx="682">
                  <c:v>-0.43</c:v>
                </c:pt>
                <c:pt idx="683">
                  <c:v>-0.43</c:v>
                </c:pt>
                <c:pt idx="684">
                  <c:v>-0.43</c:v>
                </c:pt>
                <c:pt idx="685">
                  <c:v>-0.43</c:v>
                </c:pt>
                <c:pt idx="686">
                  <c:v>-0.43</c:v>
                </c:pt>
                <c:pt idx="687">
                  <c:v>-0.43</c:v>
                </c:pt>
                <c:pt idx="688">
                  <c:v>-0.43</c:v>
                </c:pt>
                <c:pt idx="689">
                  <c:v>-0.43</c:v>
                </c:pt>
                <c:pt idx="690">
                  <c:v>-0.43</c:v>
                </c:pt>
                <c:pt idx="691">
                  <c:v>-0.43</c:v>
                </c:pt>
                <c:pt idx="692">
                  <c:v>-0.43</c:v>
                </c:pt>
                <c:pt idx="693">
                  <c:v>-0.43</c:v>
                </c:pt>
                <c:pt idx="694">
                  <c:v>-0.43</c:v>
                </c:pt>
                <c:pt idx="695">
                  <c:v>-0.43</c:v>
                </c:pt>
                <c:pt idx="696">
                  <c:v>-0.43</c:v>
                </c:pt>
                <c:pt idx="697">
                  <c:v>-0.43</c:v>
                </c:pt>
                <c:pt idx="698">
                  <c:v>-0.43</c:v>
                </c:pt>
                <c:pt idx="699">
                  <c:v>-0.43</c:v>
                </c:pt>
                <c:pt idx="700">
                  <c:v>-0.43</c:v>
                </c:pt>
                <c:pt idx="701">
                  <c:v>-0.43</c:v>
                </c:pt>
                <c:pt idx="702">
                  <c:v>-0.43</c:v>
                </c:pt>
                <c:pt idx="703">
                  <c:v>-0.43</c:v>
                </c:pt>
                <c:pt idx="704">
                  <c:v>-0.43</c:v>
                </c:pt>
                <c:pt idx="705">
                  <c:v>-0.43</c:v>
                </c:pt>
                <c:pt idx="706">
                  <c:v>-0.43</c:v>
                </c:pt>
                <c:pt idx="707">
                  <c:v>-0.43</c:v>
                </c:pt>
                <c:pt idx="708">
                  <c:v>-0.43</c:v>
                </c:pt>
                <c:pt idx="709">
                  <c:v>-0.43</c:v>
                </c:pt>
                <c:pt idx="710">
                  <c:v>-0.43</c:v>
                </c:pt>
                <c:pt idx="711">
                  <c:v>-0.43</c:v>
                </c:pt>
                <c:pt idx="712">
                  <c:v>-0.43</c:v>
                </c:pt>
                <c:pt idx="713">
                  <c:v>-0.43</c:v>
                </c:pt>
                <c:pt idx="714">
                  <c:v>-0.43</c:v>
                </c:pt>
                <c:pt idx="715">
                  <c:v>-0.43</c:v>
                </c:pt>
                <c:pt idx="716">
                  <c:v>-0.43</c:v>
                </c:pt>
                <c:pt idx="717">
                  <c:v>-0.43</c:v>
                </c:pt>
                <c:pt idx="718">
                  <c:v>-0.43</c:v>
                </c:pt>
                <c:pt idx="719">
                  <c:v>-0.43</c:v>
                </c:pt>
                <c:pt idx="720">
                  <c:v>-0.43</c:v>
                </c:pt>
                <c:pt idx="721">
                  <c:v>-0.43</c:v>
                </c:pt>
                <c:pt idx="722">
                  <c:v>-0.43</c:v>
                </c:pt>
                <c:pt idx="723">
                  <c:v>-0.43</c:v>
                </c:pt>
                <c:pt idx="724">
                  <c:v>-0.43</c:v>
                </c:pt>
                <c:pt idx="725">
                  <c:v>-0.43</c:v>
                </c:pt>
                <c:pt idx="726">
                  <c:v>-0.43</c:v>
                </c:pt>
                <c:pt idx="727">
                  <c:v>-0.43</c:v>
                </c:pt>
                <c:pt idx="728">
                  <c:v>-0.43</c:v>
                </c:pt>
                <c:pt idx="729">
                  <c:v>-0.43</c:v>
                </c:pt>
                <c:pt idx="730">
                  <c:v>-0.43</c:v>
                </c:pt>
                <c:pt idx="731">
                  <c:v>-0.43</c:v>
                </c:pt>
                <c:pt idx="732">
                  <c:v>-0.43</c:v>
                </c:pt>
                <c:pt idx="733">
                  <c:v>-0.43</c:v>
                </c:pt>
                <c:pt idx="734">
                  <c:v>-0.43</c:v>
                </c:pt>
                <c:pt idx="735">
                  <c:v>-0.43</c:v>
                </c:pt>
                <c:pt idx="736">
                  <c:v>-0.43</c:v>
                </c:pt>
                <c:pt idx="737">
                  <c:v>-0.43</c:v>
                </c:pt>
                <c:pt idx="738">
                  <c:v>-0.43</c:v>
                </c:pt>
                <c:pt idx="739">
                  <c:v>-0.43</c:v>
                </c:pt>
                <c:pt idx="740">
                  <c:v>-0.43</c:v>
                </c:pt>
                <c:pt idx="741">
                  <c:v>-0.43</c:v>
                </c:pt>
                <c:pt idx="742">
                  <c:v>-0.43</c:v>
                </c:pt>
                <c:pt idx="743">
                  <c:v>-0.43</c:v>
                </c:pt>
                <c:pt idx="744">
                  <c:v>-0.43</c:v>
                </c:pt>
                <c:pt idx="745">
                  <c:v>-0.43</c:v>
                </c:pt>
                <c:pt idx="746">
                  <c:v>-0.43</c:v>
                </c:pt>
                <c:pt idx="747">
                  <c:v>-0.43</c:v>
                </c:pt>
                <c:pt idx="748">
                  <c:v>-0.43</c:v>
                </c:pt>
                <c:pt idx="749">
                  <c:v>-0.43</c:v>
                </c:pt>
                <c:pt idx="750">
                  <c:v>-0.43</c:v>
                </c:pt>
                <c:pt idx="751">
                  <c:v>-0.43</c:v>
                </c:pt>
                <c:pt idx="752">
                  <c:v>-0.43</c:v>
                </c:pt>
                <c:pt idx="753">
                  <c:v>-0.43</c:v>
                </c:pt>
                <c:pt idx="754">
                  <c:v>-0.43</c:v>
                </c:pt>
                <c:pt idx="755">
                  <c:v>-0.43</c:v>
                </c:pt>
                <c:pt idx="756">
                  <c:v>-0.43</c:v>
                </c:pt>
                <c:pt idx="757">
                  <c:v>-0.43</c:v>
                </c:pt>
                <c:pt idx="758">
                  <c:v>-0.43</c:v>
                </c:pt>
                <c:pt idx="759">
                  <c:v>-0.43</c:v>
                </c:pt>
                <c:pt idx="760">
                  <c:v>-0.43</c:v>
                </c:pt>
                <c:pt idx="761">
                  <c:v>-0.43</c:v>
                </c:pt>
                <c:pt idx="762">
                  <c:v>-0.43</c:v>
                </c:pt>
                <c:pt idx="763">
                  <c:v>-0.43</c:v>
                </c:pt>
                <c:pt idx="764">
                  <c:v>-0.43</c:v>
                </c:pt>
                <c:pt idx="765">
                  <c:v>-0.43</c:v>
                </c:pt>
                <c:pt idx="766">
                  <c:v>-0.43</c:v>
                </c:pt>
                <c:pt idx="767">
                  <c:v>-0.43</c:v>
                </c:pt>
                <c:pt idx="768">
                  <c:v>-0.43</c:v>
                </c:pt>
                <c:pt idx="769">
                  <c:v>-0.43</c:v>
                </c:pt>
                <c:pt idx="770">
                  <c:v>-0.43</c:v>
                </c:pt>
                <c:pt idx="771">
                  <c:v>-0.43</c:v>
                </c:pt>
                <c:pt idx="772">
                  <c:v>-0.43</c:v>
                </c:pt>
                <c:pt idx="773">
                  <c:v>-0.43</c:v>
                </c:pt>
                <c:pt idx="774">
                  <c:v>-0.43</c:v>
                </c:pt>
                <c:pt idx="775">
                  <c:v>-0.43</c:v>
                </c:pt>
                <c:pt idx="776">
                  <c:v>-0.43</c:v>
                </c:pt>
                <c:pt idx="777">
                  <c:v>-0.43</c:v>
                </c:pt>
                <c:pt idx="778">
                  <c:v>-0.43</c:v>
                </c:pt>
                <c:pt idx="779">
                  <c:v>-0.43</c:v>
                </c:pt>
                <c:pt idx="780">
                  <c:v>-0.43</c:v>
                </c:pt>
                <c:pt idx="781">
                  <c:v>-0.43</c:v>
                </c:pt>
                <c:pt idx="782">
                  <c:v>-0.43</c:v>
                </c:pt>
                <c:pt idx="783">
                  <c:v>-0.43</c:v>
                </c:pt>
                <c:pt idx="784">
                  <c:v>-0.43</c:v>
                </c:pt>
                <c:pt idx="785">
                  <c:v>-0.43</c:v>
                </c:pt>
                <c:pt idx="786">
                  <c:v>-0.43</c:v>
                </c:pt>
                <c:pt idx="787">
                  <c:v>-0.43</c:v>
                </c:pt>
                <c:pt idx="788">
                  <c:v>-0.43</c:v>
                </c:pt>
                <c:pt idx="789">
                  <c:v>-0.43</c:v>
                </c:pt>
                <c:pt idx="790">
                  <c:v>-0.43</c:v>
                </c:pt>
                <c:pt idx="791">
                  <c:v>-0.43</c:v>
                </c:pt>
                <c:pt idx="792">
                  <c:v>-0.43</c:v>
                </c:pt>
                <c:pt idx="793">
                  <c:v>-0.43</c:v>
                </c:pt>
                <c:pt idx="794">
                  <c:v>-0.43</c:v>
                </c:pt>
                <c:pt idx="795">
                  <c:v>-0.43</c:v>
                </c:pt>
                <c:pt idx="796">
                  <c:v>-0.43</c:v>
                </c:pt>
                <c:pt idx="797">
                  <c:v>-0.43</c:v>
                </c:pt>
                <c:pt idx="798">
                  <c:v>-0.43</c:v>
                </c:pt>
                <c:pt idx="799">
                  <c:v>-0.43</c:v>
                </c:pt>
                <c:pt idx="800">
                  <c:v>-0.43</c:v>
                </c:pt>
                <c:pt idx="801">
                  <c:v>-0.43</c:v>
                </c:pt>
                <c:pt idx="802">
                  <c:v>-0.43</c:v>
                </c:pt>
                <c:pt idx="803">
                  <c:v>-0.43</c:v>
                </c:pt>
                <c:pt idx="804">
                  <c:v>-0.43</c:v>
                </c:pt>
                <c:pt idx="805">
                  <c:v>-0.43</c:v>
                </c:pt>
                <c:pt idx="806">
                  <c:v>-0.43</c:v>
                </c:pt>
                <c:pt idx="807">
                  <c:v>-0.43</c:v>
                </c:pt>
                <c:pt idx="808">
                  <c:v>-0.43</c:v>
                </c:pt>
                <c:pt idx="809">
                  <c:v>-0.43</c:v>
                </c:pt>
                <c:pt idx="810">
                  <c:v>-0.43</c:v>
                </c:pt>
                <c:pt idx="811">
                  <c:v>-0.43</c:v>
                </c:pt>
                <c:pt idx="812">
                  <c:v>-0.43</c:v>
                </c:pt>
                <c:pt idx="813">
                  <c:v>-0.43</c:v>
                </c:pt>
                <c:pt idx="814">
                  <c:v>-0.43</c:v>
                </c:pt>
                <c:pt idx="815">
                  <c:v>-0.43</c:v>
                </c:pt>
                <c:pt idx="816">
                  <c:v>-0.43</c:v>
                </c:pt>
                <c:pt idx="817">
                  <c:v>-0.43</c:v>
                </c:pt>
                <c:pt idx="818">
                  <c:v>-0.43</c:v>
                </c:pt>
                <c:pt idx="819">
                  <c:v>-0.43</c:v>
                </c:pt>
                <c:pt idx="820">
                  <c:v>-0.43</c:v>
                </c:pt>
                <c:pt idx="821">
                  <c:v>-0.43</c:v>
                </c:pt>
                <c:pt idx="822">
                  <c:v>-0.43</c:v>
                </c:pt>
                <c:pt idx="823">
                  <c:v>-0.43</c:v>
                </c:pt>
                <c:pt idx="824">
                  <c:v>-0.43</c:v>
                </c:pt>
                <c:pt idx="825">
                  <c:v>-0.43</c:v>
                </c:pt>
                <c:pt idx="826">
                  <c:v>-0.43</c:v>
                </c:pt>
                <c:pt idx="827">
                  <c:v>-0.43</c:v>
                </c:pt>
                <c:pt idx="828">
                  <c:v>-0.43</c:v>
                </c:pt>
                <c:pt idx="829">
                  <c:v>-0.43</c:v>
                </c:pt>
                <c:pt idx="830">
                  <c:v>-0.43</c:v>
                </c:pt>
                <c:pt idx="831">
                  <c:v>-0.43</c:v>
                </c:pt>
                <c:pt idx="832">
                  <c:v>-0.43</c:v>
                </c:pt>
                <c:pt idx="833">
                  <c:v>-0.43</c:v>
                </c:pt>
                <c:pt idx="834">
                  <c:v>-0.43</c:v>
                </c:pt>
                <c:pt idx="835">
                  <c:v>-0.43</c:v>
                </c:pt>
                <c:pt idx="836">
                  <c:v>-0.43</c:v>
                </c:pt>
                <c:pt idx="837">
                  <c:v>-0.43</c:v>
                </c:pt>
                <c:pt idx="838">
                  <c:v>-0.43</c:v>
                </c:pt>
                <c:pt idx="839">
                  <c:v>-0.43</c:v>
                </c:pt>
                <c:pt idx="840">
                  <c:v>-0.43</c:v>
                </c:pt>
                <c:pt idx="841">
                  <c:v>-0.43</c:v>
                </c:pt>
                <c:pt idx="842">
                  <c:v>-0.43</c:v>
                </c:pt>
                <c:pt idx="843">
                  <c:v>-0.43</c:v>
                </c:pt>
                <c:pt idx="844">
                  <c:v>-0.43</c:v>
                </c:pt>
                <c:pt idx="845">
                  <c:v>-0.43</c:v>
                </c:pt>
                <c:pt idx="846">
                  <c:v>-0.43</c:v>
                </c:pt>
                <c:pt idx="847">
                  <c:v>-0.43</c:v>
                </c:pt>
                <c:pt idx="848">
                  <c:v>-0.43</c:v>
                </c:pt>
                <c:pt idx="849">
                  <c:v>-0.43</c:v>
                </c:pt>
                <c:pt idx="850">
                  <c:v>-0.43</c:v>
                </c:pt>
                <c:pt idx="851">
                  <c:v>-0.43</c:v>
                </c:pt>
                <c:pt idx="852">
                  <c:v>-0.43</c:v>
                </c:pt>
                <c:pt idx="853">
                  <c:v>-0.43</c:v>
                </c:pt>
                <c:pt idx="854">
                  <c:v>-0.43</c:v>
                </c:pt>
                <c:pt idx="855">
                  <c:v>-0.43</c:v>
                </c:pt>
                <c:pt idx="856">
                  <c:v>-0.43</c:v>
                </c:pt>
                <c:pt idx="857">
                  <c:v>-0.43</c:v>
                </c:pt>
                <c:pt idx="858">
                  <c:v>-0.43</c:v>
                </c:pt>
                <c:pt idx="859">
                  <c:v>-0.43</c:v>
                </c:pt>
                <c:pt idx="860">
                  <c:v>-0.43</c:v>
                </c:pt>
                <c:pt idx="861">
                  <c:v>-0.43</c:v>
                </c:pt>
                <c:pt idx="862">
                  <c:v>-0.43</c:v>
                </c:pt>
                <c:pt idx="863">
                  <c:v>-0.43</c:v>
                </c:pt>
                <c:pt idx="864">
                  <c:v>-0.43</c:v>
                </c:pt>
                <c:pt idx="865">
                  <c:v>-0.43</c:v>
                </c:pt>
                <c:pt idx="866">
                  <c:v>-0.43</c:v>
                </c:pt>
                <c:pt idx="867">
                  <c:v>-0.43</c:v>
                </c:pt>
                <c:pt idx="868">
                  <c:v>-0.43</c:v>
                </c:pt>
                <c:pt idx="869">
                  <c:v>-0.43</c:v>
                </c:pt>
                <c:pt idx="870">
                  <c:v>-0.43</c:v>
                </c:pt>
                <c:pt idx="871">
                  <c:v>-0.43</c:v>
                </c:pt>
                <c:pt idx="872">
                  <c:v>-0.43</c:v>
                </c:pt>
                <c:pt idx="873">
                  <c:v>-0.43</c:v>
                </c:pt>
                <c:pt idx="874">
                  <c:v>-0.43</c:v>
                </c:pt>
                <c:pt idx="875">
                  <c:v>-0.43</c:v>
                </c:pt>
                <c:pt idx="876">
                  <c:v>-0.43</c:v>
                </c:pt>
                <c:pt idx="877">
                  <c:v>-0.43</c:v>
                </c:pt>
                <c:pt idx="878">
                  <c:v>-0.43</c:v>
                </c:pt>
                <c:pt idx="879">
                  <c:v>-0.43</c:v>
                </c:pt>
                <c:pt idx="880">
                  <c:v>-0.43</c:v>
                </c:pt>
                <c:pt idx="881">
                  <c:v>-0.43</c:v>
                </c:pt>
                <c:pt idx="882">
                  <c:v>-0.43</c:v>
                </c:pt>
                <c:pt idx="883">
                  <c:v>-0.43</c:v>
                </c:pt>
                <c:pt idx="884">
                  <c:v>-0.43</c:v>
                </c:pt>
                <c:pt idx="885">
                  <c:v>-0.43</c:v>
                </c:pt>
                <c:pt idx="886">
                  <c:v>-0.43</c:v>
                </c:pt>
                <c:pt idx="887">
                  <c:v>-0.43</c:v>
                </c:pt>
                <c:pt idx="888">
                  <c:v>-0.43</c:v>
                </c:pt>
                <c:pt idx="889">
                  <c:v>-0.43</c:v>
                </c:pt>
                <c:pt idx="890">
                  <c:v>-0.43</c:v>
                </c:pt>
                <c:pt idx="891">
                  <c:v>-0.43</c:v>
                </c:pt>
                <c:pt idx="892">
                  <c:v>-0.43</c:v>
                </c:pt>
                <c:pt idx="893">
                  <c:v>-0.43</c:v>
                </c:pt>
                <c:pt idx="894">
                  <c:v>-0.43</c:v>
                </c:pt>
                <c:pt idx="895">
                  <c:v>-0.43</c:v>
                </c:pt>
                <c:pt idx="896">
                  <c:v>-0.43</c:v>
                </c:pt>
                <c:pt idx="897">
                  <c:v>-0.43</c:v>
                </c:pt>
                <c:pt idx="898">
                  <c:v>-0.43</c:v>
                </c:pt>
                <c:pt idx="899">
                  <c:v>-0.43</c:v>
                </c:pt>
                <c:pt idx="900">
                  <c:v>-0.43</c:v>
                </c:pt>
                <c:pt idx="901">
                  <c:v>-0.43</c:v>
                </c:pt>
                <c:pt idx="902">
                  <c:v>-0.43</c:v>
                </c:pt>
                <c:pt idx="903">
                  <c:v>-0.43</c:v>
                </c:pt>
                <c:pt idx="904">
                  <c:v>-0.43</c:v>
                </c:pt>
                <c:pt idx="905">
                  <c:v>-0.43</c:v>
                </c:pt>
                <c:pt idx="906">
                  <c:v>-0.43</c:v>
                </c:pt>
                <c:pt idx="907">
                  <c:v>-0.43</c:v>
                </c:pt>
                <c:pt idx="908">
                  <c:v>-0.43</c:v>
                </c:pt>
                <c:pt idx="909">
                  <c:v>-0.43</c:v>
                </c:pt>
                <c:pt idx="910">
                  <c:v>-0.43</c:v>
                </c:pt>
                <c:pt idx="911">
                  <c:v>-0.43</c:v>
                </c:pt>
                <c:pt idx="912">
                  <c:v>-0.43</c:v>
                </c:pt>
                <c:pt idx="913">
                  <c:v>-0.43</c:v>
                </c:pt>
                <c:pt idx="914">
                  <c:v>-0.43</c:v>
                </c:pt>
                <c:pt idx="915">
                  <c:v>-0.43</c:v>
                </c:pt>
                <c:pt idx="916">
                  <c:v>-0.43</c:v>
                </c:pt>
                <c:pt idx="917">
                  <c:v>-0.43</c:v>
                </c:pt>
                <c:pt idx="918">
                  <c:v>-0.43</c:v>
                </c:pt>
                <c:pt idx="919">
                  <c:v>-0.43</c:v>
                </c:pt>
                <c:pt idx="920">
                  <c:v>-0.43</c:v>
                </c:pt>
                <c:pt idx="921">
                  <c:v>-0.43</c:v>
                </c:pt>
                <c:pt idx="922">
                  <c:v>-0.43</c:v>
                </c:pt>
                <c:pt idx="923">
                  <c:v>-0.43</c:v>
                </c:pt>
                <c:pt idx="924">
                  <c:v>-0.43</c:v>
                </c:pt>
                <c:pt idx="925">
                  <c:v>-0.43</c:v>
                </c:pt>
                <c:pt idx="926">
                  <c:v>-0.43</c:v>
                </c:pt>
                <c:pt idx="927">
                  <c:v>-0.43</c:v>
                </c:pt>
                <c:pt idx="928">
                  <c:v>-0.43</c:v>
                </c:pt>
                <c:pt idx="929">
                  <c:v>-0.43</c:v>
                </c:pt>
                <c:pt idx="930">
                  <c:v>-0.43</c:v>
                </c:pt>
                <c:pt idx="931">
                  <c:v>-0.43</c:v>
                </c:pt>
                <c:pt idx="932">
                  <c:v>-0.43</c:v>
                </c:pt>
                <c:pt idx="933">
                  <c:v>-0.43</c:v>
                </c:pt>
                <c:pt idx="934">
                  <c:v>-0.43</c:v>
                </c:pt>
                <c:pt idx="935">
                  <c:v>-0.43</c:v>
                </c:pt>
                <c:pt idx="936">
                  <c:v>-0.43</c:v>
                </c:pt>
                <c:pt idx="937">
                  <c:v>-0.43</c:v>
                </c:pt>
                <c:pt idx="938">
                  <c:v>-0.43</c:v>
                </c:pt>
                <c:pt idx="939">
                  <c:v>-0.43</c:v>
                </c:pt>
                <c:pt idx="940">
                  <c:v>-0.43</c:v>
                </c:pt>
                <c:pt idx="941">
                  <c:v>-0.43</c:v>
                </c:pt>
                <c:pt idx="942">
                  <c:v>-0.43</c:v>
                </c:pt>
                <c:pt idx="943">
                  <c:v>-0.43</c:v>
                </c:pt>
                <c:pt idx="944">
                  <c:v>-0.43</c:v>
                </c:pt>
                <c:pt idx="945">
                  <c:v>-0.43</c:v>
                </c:pt>
                <c:pt idx="946">
                  <c:v>-0.43</c:v>
                </c:pt>
                <c:pt idx="947">
                  <c:v>-0.43</c:v>
                </c:pt>
                <c:pt idx="948">
                  <c:v>-0.43</c:v>
                </c:pt>
                <c:pt idx="949">
                  <c:v>-0.43</c:v>
                </c:pt>
                <c:pt idx="950">
                  <c:v>-0.43</c:v>
                </c:pt>
                <c:pt idx="951">
                  <c:v>-0.43</c:v>
                </c:pt>
                <c:pt idx="952">
                  <c:v>-0.43</c:v>
                </c:pt>
                <c:pt idx="953">
                  <c:v>-0.43</c:v>
                </c:pt>
                <c:pt idx="954">
                  <c:v>-0.43</c:v>
                </c:pt>
                <c:pt idx="955">
                  <c:v>-0.43</c:v>
                </c:pt>
                <c:pt idx="956">
                  <c:v>-0.43</c:v>
                </c:pt>
                <c:pt idx="957">
                  <c:v>-0.43</c:v>
                </c:pt>
                <c:pt idx="958">
                  <c:v>-0.43</c:v>
                </c:pt>
                <c:pt idx="959">
                  <c:v>-0.43</c:v>
                </c:pt>
                <c:pt idx="960">
                  <c:v>-0.43</c:v>
                </c:pt>
                <c:pt idx="961">
                  <c:v>-0.43</c:v>
                </c:pt>
                <c:pt idx="962">
                  <c:v>-0.43</c:v>
                </c:pt>
                <c:pt idx="963">
                  <c:v>-0.43</c:v>
                </c:pt>
                <c:pt idx="964">
                  <c:v>-0.43</c:v>
                </c:pt>
                <c:pt idx="965">
                  <c:v>-0.43</c:v>
                </c:pt>
                <c:pt idx="966">
                  <c:v>-0.43</c:v>
                </c:pt>
                <c:pt idx="967">
                  <c:v>-0.43</c:v>
                </c:pt>
                <c:pt idx="968">
                  <c:v>-0.43</c:v>
                </c:pt>
                <c:pt idx="969">
                  <c:v>-0.43</c:v>
                </c:pt>
                <c:pt idx="970">
                  <c:v>-0.43</c:v>
                </c:pt>
                <c:pt idx="971">
                  <c:v>-0.43</c:v>
                </c:pt>
                <c:pt idx="972">
                  <c:v>-0.43</c:v>
                </c:pt>
                <c:pt idx="973">
                  <c:v>-0.43</c:v>
                </c:pt>
                <c:pt idx="974">
                  <c:v>-0.43</c:v>
                </c:pt>
                <c:pt idx="975">
                  <c:v>-0.43</c:v>
                </c:pt>
                <c:pt idx="976">
                  <c:v>-0.43</c:v>
                </c:pt>
                <c:pt idx="977">
                  <c:v>-0.43</c:v>
                </c:pt>
                <c:pt idx="978">
                  <c:v>-0.43</c:v>
                </c:pt>
                <c:pt idx="979">
                  <c:v>-0.43</c:v>
                </c:pt>
                <c:pt idx="980">
                  <c:v>-0.43</c:v>
                </c:pt>
                <c:pt idx="981">
                  <c:v>-0.43</c:v>
                </c:pt>
                <c:pt idx="982">
                  <c:v>-0.43</c:v>
                </c:pt>
                <c:pt idx="983">
                  <c:v>-0.43</c:v>
                </c:pt>
                <c:pt idx="984">
                  <c:v>-0.43</c:v>
                </c:pt>
                <c:pt idx="985">
                  <c:v>-0.43</c:v>
                </c:pt>
                <c:pt idx="986">
                  <c:v>-0.43</c:v>
                </c:pt>
                <c:pt idx="987">
                  <c:v>-0.43</c:v>
                </c:pt>
                <c:pt idx="988">
                  <c:v>-0.43</c:v>
                </c:pt>
                <c:pt idx="989">
                  <c:v>-0.43</c:v>
                </c:pt>
                <c:pt idx="990">
                  <c:v>-0.43</c:v>
                </c:pt>
                <c:pt idx="991">
                  <c:v>-0.43</c:v>
                </c:pt>
                <c:pt idx="992">
                  <c:v>-0.43</c:v>
                </c:pt>
                <c:pt idx="993">
                  <c:v>-0.43</c:v>
                </c:pt>
                <c:pt idx="994">
                  <c:v>-0.43</c:v>
                </c:pt>
                <c:pt idx="995">
                  <c:v>-0.43</c:v>
                </c:pt>
                <c:pt idx="996">
                  <c:v>-0.43</c:v>
                </c:pt>
                <c:pt idx="997">
                  <c:v>-0.43</c:v>
                </c:pt>
                <c:pt idx="998">
                  <c:v>-0.43</c:v>
                </c:pt>
                <c:pt idx="999">
                  <c:v>-0.43</c:v>
                </c:pt>
                <c:pt idx="1000">
                  <c:v>-0.43</c:v>
                </c:pt>
                <c:pt idx="1001">
                  <c:v>-0.43</c:v>
                </c:pt>
                <c:pt idx="1002">
                  <c:v>-0.43</c:v>
                </c:pt>
                <c:pt idx="1003">
                  <c:v>-0.43</c:v>
                </c:pt>
                <c:pt idx="1004">
                  <c:v>-0.43</c:v>
                </c:pt>
                <c:pt idx="1005">
                  <c:v>-0.43</c:v>
                </c:pt>
                <c:pt idx="1006">
                  <c:v>-0.43</c:v>
                </c:pt>
                <c:pt idx="1007">
                  <c:v>-0.43</c:v>
                </c:pt>
                <c:pt idx="1008">
                  <c:v>-0.43</c:v>
                </c:pt>
                <c:pt idx="1009">
                  <c:v>-0.43</c:v>
                </c:pt>
                <c:pt idx="1010">
                  <c:v>-0.43</c:v>
                </c:pt>
                <c:pt idx="1011">
                  <c:v>-0.43</c:v>
                </c:pt>
                <c:pt idx="1012">
                  <c:v>-0.43</c:v>
                </c:pt>
                <c:pt idx="1013">
                  <c:v>-0.43</c:v>
                </c:pt>
                <c:pt idx="1014">
                  <c:v>-0.43</c:v>
                </c:pt>
                <c:pt idx="1015">
                  <c:v>-0.43</c:v>
                </c:pt>
                <c:pt idx="1016">
                  <c:v>-0.43</c:v>
                </c:pt>
                <c:pt idx="1017">
                  <c:v>-0.43</c:v>
                </c:pt>
                <c:pt idx="1018">
                  <c:v>-0.43</c:v>
                </c:pt>
                <c:pt idx="1019">
                  <c:v>-0.43</c:v>
                </c:pt>
                <c:pt idx="1020">
                  <c:v>-0.43</c:v>
                </c:pt>
                <c:pt idx="1021">
                  <c:v>-0.43</c:v>
                </c:pt>
                <c:pt idx="1022">
                  <c:v>-0.43</c:v>
                </c:pt>
                <c:pt idx="1023">
                  <c:v>-0.43</c:v>
                </c:pt>
                <c:pt idx="1024">
                  <c:v>-0.43</c:v>
                </c:pt>
                <c:pt idx="1025">
                  <c:v>-0.43</c:v>
                </c:pt>
                <c:pt idx="1026">
                  <c:v>-0.43</c:v>
                </c:pt>
                <c:pt idx="1027">
                  <c:v>-0.43</c:v>
                </c:pt>
                <c:pt idx="1028">
                  <c:v>-0.43</c:v>
                </c:pt>
                <c:pt idx="1029">
                  <c:v>-0.43</c:v>
                </c:pt>
                <c:pt idx="1030">
                  <c:v>-0.43</c:v>
                </c:pt>
                <c:pt idx="1031">
                  <c:v>-0.43</c:v>
                </c:pt>
                <c:pt idx="1032">
                  <c:v>-0.43</c:v>
                </c:pt>
                <c:pt idx="1033">
                  <c:v>-0.43</c:v>
                </c:pt>
                <c:pt idx="1034">
                  <c:v>-0.43</c:v>
                </c:pt>
                <c:pt idx="1035">
                  <c:v>-0.43</c:v>
                </c:pt>
                <c:pt idx="1036">
                  <c:v>-0.43</c:v>
                </c:pt>
                <c:pt idx="1037">
                  <c:v>-0.43</c:v>
                </c:pt>
                <c:pt idx="1038">
                  <c:v>-0.43</c:v>
                </c:pt>
                <c:pt idx="1039">
                  <c:v>-0.43</c:v>
                </c:pt>
                <c:pt idx="1040">
                  <c:v>-0.43</c:v>
                </c:pt>
                <c:pt idx="1041">
                  <c:v>-0.43</c:v>
                </c:pt>
                <c:pt idx="1042">
                  <c:v>-0.43</c:v>
                </c:pt>
                <c:pt idx="1043">
                  <c:v>-0.43</c:v>
                </c:pt>
                <c:pt idx="1044">
                  <c:v>-0.43</c:v>
                </c:pt>
                <c:pt idx="1045">
                  <c:v>-0.43</c:v>
                </c:pt>
                <c:pt idx="1046">
                  <c:v>-0.43</c:v>
                </c:pt>
                <c:pt idx="1047">
                  <c:v>-0.43</c:v>
                </c:pt>
                <c:pt idx="1048">
                  <c:v>-0.43</c:v>
                </c:pt>
                <c:pt idx="1049">
                  <c:v>-0.43</c:v>
                </c:pt>
                <c:pt idx="1050">
                  <c:v>-0.43</c:v>
                </c:pt>
                <c:pt idx="1051">
                  <c:v>-0.43</c:v>
                </c:pt>
                <c:pt idx="1052">
                  <c:v>-0.43</c:v>
                </c:pt>
                <c:pt idx="1053">
                  <c:v>-0.43</c:v>
                </c:pt>
                <c:pt idx="1054">
                  <c:v>-0.43</c:v>
                </c:pt>
                <c:pt idx="1055">
                  <c:v>-0.43</c:v>
                </c:pt>
                <c:pt idx="1056">
                  <c:v>-0.43</c:v>
                </c:pt>
                <c:pt idx="1057">
                  <c:v>-0.43</c:v>
                </c:pt>
                <c:pt idx="1058">
                  <c:v>-0.43</c:v>
                </c:pt>
                <c:pt idx="1059">
                  <c:v>-0.43</c:v>
                </c:pt>
                <c:pt idx="1060">
                  <c:v>-0.43</c:v>
                </c:pt>
                <c:pt idx="1061">
                  <c:v>-0.43</c:v>
                </c:pt>
                <c:pt idx="1062">
                  <c:v>-0.43</c:v>
                </c:pt>
                <c:pt idx="1063">
                  <c:v>-0.43</c:v>
                </c:pt>
                <c:pt idx="1064">
                  <c:v>-0.43</c:v>
                </c:pt>
                <c:pt idx="1065">
                  <c:v>-0.43</c:v>
                </c:pt>
                <c:pt idx="1066">
                  <c:v>-0.43</c:v>
                </c:pt>
                <c:pt idx="1067">
                  <c:v>-0.43</c:v>
                </c:pt>
                <c:pt idx="1068">
                  <c:v>-0.43</c:v>
                </c:pt>
                <c:pt idx="1069">
                  <c:v>-0.43</c:v>
                </c:pt>
                <c:pt idx="1070">
                  <c:v>-0.43</c:v>
                </c:pt>
                <c:pt idx="1071">
                  <c:v>-0.43</c:v>
                </c:pt>
                <c:pt idx="1072">
                  <c:v>-0.43</c:v>
                </c:pt>
                <c:pt idx="1073">
                  <c:v>-0.43</c:v>
                </c:pt>
                <c:pt idx="1074">
                  <c:v>-0.43</c:v>
                </c:pt>
                <c:pt idx="1075">
                  <c:v>-0.43</c:v>
                </c:pt>
                <c:pt idx="1076">
                  <c:v>-0.43</c:v>
                </c:pt>
                <c:pt idx="1077">
                  <c:v>-0.43</c:v>
                </c:pt>
                <c:pt idx="1078">
                  <c:v>-0.43</c:v>
                </c:pt>
                <c:pt idx="1079">
                  <c:v>-0.43</c:v>
                </c:pt>
                <c:pt idx="1080">
                  <c:v>-0.43</c:v>
                </c:pt>
                <c:pt idx="1081">
                  <c:v>-0.43</c:v>
                </c:pt>
                <c:pt idx="1082">
                  <c:v>-0.43</c:v>
                </c:pt>
                <c:pt idx="1083">
                  <c:v>-0.43</c:v>
                </c:pt>
                <c:pt idx="1084">
                  <c:v>-0.43</c:v>
                </c:pt>
                <c:pt idx="1085">
                  <c:v>-0.43</c:v>
                </c:pt>
                <c:pt idx="1086">
                  <c:v>-0.43</c:v>
                </c:pt>
                <c:pt idx="1087">
                  <c:v>-0.43</c:v>
                </c:pt>
                <c:pt idx="1088">
                  <c:v>-0.43</c:v>
                </c:pt>
                <c:pt idx="1089">
                  <c:v>-0.43</c:v>
                </c:pt>
                <c:pt idx="1090">
                  <c:v>-0.43</c:v>
                </c:pt>
                <c:pt idx="1091">
                  <c:v>-0.43</c:v>
                </c:pt>
                <c:pt idx="1092">
                  <c:v>-0.43</c:v>
                </c:pt>
                <c:pt idx="1093">
                  <c:v>-0.43</c:v>
                </c:pt>
                <c:pt idx="1094">
                  <c:v>-0.43</c:v>
                </c:pt>
                <c:pt idx="1095">
                  <c:v>-0.43</c:v>
                </c:pt>
                <c:pt idx="1096">
                  <c:v>-0.43</c:v>
                </c:pt>
                <c:pt idx="1097">
                  <c:v>-0.43</c:v>
                </c:pt>
                <c:pt idx="1098">
                  <c:v>-0.43</c:v>
                </c:pt>
                <c:pt idx="1099">
                  <c:v>-0.43</c:v>
                </c:pt>
                <c:pt idx="1100">
                  <c:v>-0.43</c:v>
                </c:pt>
                <c:pt idx="1101">
                  <c:v>-0.43</c:v>
                </c:pt>
                <c:pt idx="1102">
                  <c:v>-0.43</c:v>
                </c:pt>
                <c:pt idx="1103">
                  <c:v>-0.43</c:v>
                </c:pt>
                <c:pt idx="1104">
                  <c:v>-0.43</c:v>
                </c:pt>
                <c:pt idx="1105">
                  <c:v>-0.43</c:v>
                </c:pt>
                <c:pt idx="1106">
                  <c:v>-0.43</c:v>
                </c:pt>
                <c:pt idx="1107">
                  <c:v>-0.43</c:v>
                </c:pt>
                <c:pt idx="1108">
                  <c:v>-0.43</c:v>
                </c:pt>
                <c:pt idx="1109">
                  <c:v>-0.43</c:v>
                </c:pt>
                <c:pt idx="1110">
                  <c:v>-0.43</c:v>
                </c:pt>
                <c:pt idx="1111">
                  <c:v>-0.43</c:v>
                </c:pt>
                <c:pt idx="1112">
                  <c:v>-0.43</c:v>
                </c:pt>
                <c:pt idx="1113">
                  <c:v>-0.43</c:v>
                </c:pt>
                <c:pt idx="1114">
                  <c:v>-0.43</c:v>
                </c:pt>
                <c:pt idx="1115">
                  <c:v>-0.43</c:v>
                </c:pt>
                <c:pt idx="1116">
                  <c:v>-0.43</c:v>
                </c:pt>
                <c:pt idx="1117">
                  <c:v>-0.43</c:v>
                </c:pt>
                <c:pt idx="1118">
                  <c:v>-0.43</c:v>
                </c:pt>
                <c:pt idx="1119">
                  <c:v>-0.43</c:v>
                </c:pt>
                <c:pt idx="1120">
                  <c:v>-0.43</c:v>
                </c:pt>
                <c:pt idx="1121">
                  <c:v>-0.43</c:v>
                </c:pt>
                <c:pt idx="1122">
                  <c:v>-0.43</c:v>
                </c:pt>
                <c:pt idx="1123">
                  <c:v>-0.43</c:v>
                </c:pt>
                <c:pt idx="1124">
                  <c:v>-0.43</c:v>
                </c:pt>
                <c:pt idx="1125">
                  <c:v>-0.43</c:v>
                </c:pt>
                <c:pt idx="1126">
                  <c:v>-0.43</c:v>
                </c:pt>
                <c:pt idx="1127">
                  <c:v>-0.43</c:v>
                </c:pt>
                <c:pt idx="1128">
                  <c:v>-0.43</c:v>
                </c:pt>
                <c:pt idx="1129">
                  <c:v>-0.43</c:v>
                </c:pt>
                <c:pt idx="1130">
                  <c:v>-0.43</c:v>
                </c:pt>
                <c:pt idx="1131">
                  <c:v>-0.43</c:v>
                </c:pt>
                <c:pt idx="1132">
                  <c:v>-0.43</c:v>
                </c:pt>
                <c:pt idx="1133">
                  <c:v>-0.43</c:v>
                </c:pt>
                <c:pt idx="1134">
                  <c:v>-0.43</c:v>
                </c:pt>
                <c:pt idx="1135">
                  <c:v>-0.43</c:v>
                </c:pt>
                <c:pt idx="1136">
                  <c:v>-0.43</c:v>
                </c:pt>
                <c:pt idx="1137">
                  <c:v>-0.43</c:v>
                </c:pt>
                <c:pt idx="1138">
                  <c:v>-0.43</c:v>
                </c:pt>
                <c:pt idx="1139">
                  <c:v>-0.43</c:v>
                </c:pt>
                <c:pt idx="1140">
                  <c:v>-0.43</c:v>
                </c:pt>
                <c:pt idx="1141">
                  <c:v>-0.43</c:v>
                </c:pt>
                <c:pt idx="1142">
                  <c:v>-0.43</c:v>
                </c:pt>
                <c:pt idx="1143">
                  <c:v>-0.43</c:v>
                </c:pt>
                <c:pt idx="1144">
                  <c:v>-0.43</c:v>
                </c:pt>
                <c:pt idx="1145">
                  <c:v>-0.43</c:v>
                </c:pt>
                <c:pt idx="1146">
                  <c:v>-0.43</c:v>
                </c:pt>
                <c:pt idx="1147">
                  <c:v>-0.43</c:v>
                </c:pt>
                <c:pt idx="1148">
                  <c:v>-0.43</c:v>
                </c:pt>
                <c:pt idx="1149">
                  <c:v>-0.43</c:v>
                </c:pt>
                <c:pt idx="1150">
                  <c:v>-0.43</c:v>
                </c:pt>
                <c:pt idx="1151">
                  <c:v>-0.43</c:v>
                </c:pt>
                <c:pt idx="1152">
                  <c:v>-0.43</c:v>
                </c:pt>
                <c:pt idx="1153">
                  <c:v>-0.43</c:v>
                </c:pt>
                <c:pt idx="1154">
                  <c:v>-0.43</c:v>
                </c:pt>
                <c:pt idx="1155">
                  <c:v>-0.43</c:v>
                </c:pt>
                <c:pt idx="1156">
                  <c:v>-0.43</c:v>
                </c:pt>
                <c:pt idx="1157">
                  <c:v>-0.43</c:v>
                </c:pt>
                <c:pt idx="1158">
                  <c:v>-0.43</c:v>
                </c:pt>
                <c:pt idx="1159">
                  <c:v>-0.43</c:v>
                </c:pt>
                <c:pt idx="1160">
                  <c:v>-0.43</c:v>
                </c:pt>
                <c:pt idx="1161">
                  <c:v>-0.43</c:v>
                </c:pt>
                <c:pt idx="1162">
                  <c:v>-0.43</c:v>
                </c:pt>
                <c:pt idx="1163">
                  <c:v>-0.43</c:v>
                </c:pt>
                <c:pt idx="1164">
                  <c:v>-0.43</c:v>
                </c:pt>
                <c:pt idx="1165">
                  <c:v>-0.43</c:v>
                </c:pt>
                <c:pt idx="1166">
                  <c:v>-0.43</c:v>
                </c:pt>
                <c:pt idx="1167">
                  <c:v>-0.43</c:v>
                </c:pt>
                <c:pt idx="1168">
                  <c:v>-0.43</c:v>
                </c:pt>
                <c:pt idx="1169">
                  <c:v>-0.43</c:v>
                </c:pt>
                <c:pt idx="1170">
                  <c:v>-0.43</c:v>
                </c:pt>
                <c:pt idx="1171">
                  <c:v>-0.43</c:v>
                </c:pt>
                <c:pt idx="1172">
                  <c:v>-0.43</c:v>
                </c:pt>
                <c:pt idx="1173">
                  <c:v>-0.43</c:v>
                </c:pt>
                <c:pt idx="1174">
                  <c:v>-0.43</c:v>
                </c:pt>
                <c:pt idx="1175">
                  <c:v>-0.43</c:v>
                </c:pt>
                <c:pt idx="1176">
                  <c:v>-0.43</c:v>
                </c:pt>
                <c:pt idx="1177">
                  <c:v>-0.43</c:v>
                </c:pt>
                <c:pt idx="1178">
                  <c:v>-0.43</c:v>
                </c:pt>
                <c:pt idx="1179">
                  <c:v>-0.43</c:v>
                </c:pt>
                <c:pt idx="1180">
                  <c:v>-0.43</c:v>
                </c:pt>
                <c:pt idx="1181">
                  <c:v>-0.43</c:v>
                </c:pt>
                <c:pt idx="1182">
                  <c:v>-0.43</c:v>
                </c:pt>
                <c:pt idx="1183">
                  <c:v>-0.43</c:v>
                </c:pt>
                <c:pt idx="1184">
                  <c:v>-0.43</c:v>
                </c:pt>
                <c:pt idx="1185">
                  <c:v>-0.43</c:v>
                </c:pt>
                <c:pt idx="1186">
                  <c:v>-0.43</c:v>
                </c:pt>
                <c:pt idx="1187">
                  <c:v>-0.43</c:v>
                </c:pt>
                <c:pt idx="1188">
                  <c:v>-0.43</c:v>
                </c:pt>
                <c:pt idx="1189">
                  <c:v>-0.43</c:v>
                </c:pt>
                <c:pt idx="1190">
                  <c:v>-0.43</c:v>
                </c:pt>
                <c:pt idx="1191">
                  <c:v>-0.43</c:v>
                </c:pt>
                <c:pt idx="1192">
                  <c:v>-0.43</c:v>
                </c:pt>
                <c:pt idx="1193">
                  <c:v>-0.43</c:v>
                </c:pt>
                <c:pt idx="1194">
                  <c:v>-0.43</c:v>
                </c:pt>
                <c:pt idx="1195">
                  <c:v>-0.43</c:v>
                </c:pt>
                <c:pt idx="1196">
                  <c:v>-0.43</c:v>
                </c:pt>
                <c:pt idx="1197">
                  <c:v>-0.43</c:v>
                </c:pt>
                <c:pt idx="1198">
                  <c:v>-0.43</c:v>
                </c:pt>
                <c:pt idx="1199">
                  <c:v>-0.43</c:v>
                </c:pt>
                <c:pt idx="1200">
                  <c:v>-0.43</c:v>
                </c:pt>
                <c:pt idx="1201">
                  <c:v>-0.43</c:v>
                </c:pt>
                <c:pt idx="1202">
                  <c:v>-0.43</c:v>
                </c:pt>
                <c:pt idx="1203">
                  <c:v>-0.43</c:v>
                </c:pt>
                <c:pt idx="1204">
                  <c:v>-0.43</c:v>
                </c:pt>
                <c:pt idx="1205">
                  <c:v>-0.43</c:v>
                </c:pt>
                <c:pt idx="1206">
                  <c:v>-0.43</c:v>
                </c:pt>
                <c:pt idx="1207">
                  <c:v>-0.43</c:v>
                </c:pt>
                <c:pt idx="1208">
                  <c:v>-0.43</c:v>
                </c:pt>
                <c:pt idx="1209">
                  <c:v>-0.43</c:v>
                </c:pt>
                <c:pt idx="1210">
                  <c:v>-0.43</c:v>
                </c:pt>
                <c:pt idx="1211">
                  <c:v>-0.43</c:v>
                </c:pt>
                <c:pt idx="1212">
                  <c:v>-0.43</c:v>
                </c:pt>
                <c:pt idx="1213">
                  <c:v>-0.43</c:v>
                </c:pt>
                <c:pt idx="1214">
                  <c:v>-0.43</c:v>
                </c:pt>
                <c:pt idx="1215">
                  <c:v>-0.43</c:v>
                </c:pt>
                <c:pt idx="1216">
                  <c:v>-0.43</c:v>
                </c:pt>
                <c:pt idx="1217">
                  <c:v>-0.43</c:v>
                </c:pt>
                <c:pt idx="1218">
                  <c:v>-0.43</c:v>
                </c:pt>
                <c:pt idx="1219">
                  <c:v>-0.43</c:v>
                </c:pt>
                <c:pt idx="1220">
                  <c:v>-0.43</c:v>
                </c:pt>
                <c:pt idx="1221">
                  <c:v>-0.43</c:v>
                </c:pt>
                <c:pt idx="1222">
                  <c:v>-0.43</c:v>
                </c:pt>
                <c:pt idx="1223">
                  <c:v>-0.43</c:v>
                </c:pt>
                <c:pt idx="1224">
                  <c:v>-0.43</c:v>
                </c:pt>
                <c:pt idx="1225">
                  <c:v>-0.43</c:v>
                </c:pt>
                <c:pt idx="1226">
                  <c:v>-0.43</c:v>
                </c:pt>
                <c:pt idx="1227">
                  <c:v>-0.43</c:v>
                </c:pt>
                <c:pt idx="1228">
                  <c:v>-0.43</c:v>
                </c:pt>
                <c:pt idx="1229">
                  <c:v>-0.43</c:v>
                </c:pt>
                <c:pt idx="1230">
                  <c:v>-0.43</c:v>
                </c:pt>
                <c:pt idx="1231">
                  <c:v>-0.43</c:v>
                </c:pt>
                <c:pt idx="1232">
                  <c:v>-0.43</c:v>
                </c:pt>
                <c:pt idx="1233">
                  <c:v>-0.43</c:v>
                </c:pt>
                <c:pt idx="1234">
                  <c:v>-0.43</c:v>
                </c:pt>
                <c:pt idx="1235">
                  <c:v>-0.43</c:v>
                </c:pt>
                <c:pt idx="1236">
                  <c:v>-0.43</c:v>
                </c:pt>
                <c:pt idx="1237">
                  <c:v>-0.43</c:v>
                </c:pt>
                <c:pt idx="1238">
                  <c:v>-0.43</c:v>
                </c:pt>
                <c:pt idx="1239">
                  <c:v>-0.43</c:v>
                </c:pt>
                <c:pt idx="1240">
                  <c:v>-0.43</c:v>
                </c:pt>
                <c:pt idx="1241">
                  <c:v>-0.43</c:v>
                </c:pt>
                <c:pt idx="1242">
                  <c:v>-0.43</c:v>
                </c:pt>
                <c:pt idx="1243">
                  <c:v>-0.43</c:v>
                </c:pt>
                <c:pt idx="1244">
                  <c:v>-0.43</c:v>
                </c:pt>
                <c:pt idx="1245">
                  <c:v>-0.43</c:v>
                </c:pt>
                <c:pt idx="1246">
                  <c:v>-0.43</c:v>
                </c:pt>
                <c:pt idx="1247">
                  <c:v>-0.43</c:v>
                </c:pt>
                <c:pt idx="1248">
                  <c:v>-0.43</c:v>
                </c:pt>
                <c:pt idx="1249">
                  <c:v>-0.43</c:v>
                </c:pt>
                <c:pt idx="1250">
                  <c:v>-0.43</c:v>
                </c:pt>
                <c:pt idx="1251">
                  <c:v>-0.43</c:v>
                </c:pt>
                <c:pt idx="1252">
                  <c:v>-0.43</c:v>
                </c:pt>
                <c:pt idx="1253">
                  <c:v>-0.43</c:v>
                </c:pt>
                <c:pt idx="1254">
                  <c:v>-0.43</c:v>
                </c:pt>
                <c:pt idx="1255">
                  <c:v>-0.43</c:v>
                </c:pt>
                <c:pt idx="1256">
                  <c:v>-0.43</c:v>
                </c:pt>
                <c:pt idx="1257">
                  <c:v>-0.43</c:v>
                </c:pt>
                <c:pt idx="1258">
                  <c:v>-0.43</c:v>
                </c:pt>
                <c:pt idx="1259">
                  <c:v>-0.43</c:v>
                </c:pt>
                <c:pt idx="1260">
                  <c:v>-0.43</c:v>
                </c:pt>
                <c:pt idx="1261">
                  <c:v>-0.43</c:v>
                </c:pt>
                <c:pt idx="1262">
                  <c:v>-0.43</c:v>
                </c:pt>
                <c:pt idx="1263">
                  <c:v>-0.43</c:v>
                </c:pt>
                <c:pt idx="1264">
                  <c:v>-0.43</c:v>
                </c:pt>
                <c:pt idx="1265">
                  <c:v>-0.43</c:v>
                </c:pt>
                <c:pt idx="1266">
                  <c:v>-0.43</c:v>
                </c:pt>
                <c:pt idx="1267">
                  <c:v>-0.43</c:v>
                </c:pt>
                <c:pt idx="1268">
                  <c:v>-0.43</c:v>
                </c:pt>
                <c:pt idx="1269">
                  <c:v>-0.43</c:v>
                </c:pt>
                <c:pt idx="1270">
                  <c:v>-0.43</c:v>
                </c:pt>
                <c:pt idx="1271">
                  <c:v>-0.43</c:v>
                </c:pt>
                <c:pt idx="1272">
                  <c:v>-0.43</c:v>
                </c:pt>
                <c:pt idx="1273">
                  <c:v>-0.43</c:v>
                </c:pt>
                <c:pt idx="1274">
                  <c:v>-0.43</c:v>
                </c:pt>
                <c:pt idx="1275">
                  <c:v>-0.43</c:v>
                </c:pt>
                <c:pt idx="1276">
                  <c:v>-0.43</c:v>
                </c:pt>
                <c:pt idx="1277">
                  <c:v>-0.43</c:v>
                </c:pt>
                <c:pt idx="1278">
                  <c:v>-0.43</c:v>
                </c:pt>
                <c:pt idx="1279">
                  <c:v>-0.43</c:v>
                </c:pt>
                <c:pt idx="1280">
                  <c:v>-0.43</c:v>
                </c:pt>
                <c:pt idx="1281">
                  <c:v>-0.43</c:v>
                </c:pt>
                <c:pt idx="1282">
                  <c:v>-0.43</c:v>
                </c:pt>
                <c:pt idx="1283">
                  <c:v>-0.43</c:v>
                </c:pt>
                <c:pt idx="1284">
                  <c:v>-0.43</c:v>
                </c:pt>
                <c:pt idx="1285">
                  <c:v>-0.43</c:v>
                </c:pt>
                <c:pt idx="1286">
                  <c:v>-0.43</c:v>
                </c:pt>
                <c:pt idx="1287">
                  <c:v>-0.43</c:v>
                </c:pt>
                <c:pt idx="1288">
                  <c:v>-0.43</c:v>
                </c:pt>
                <c:pt idx="1289">
                  <c:v>-0.43</c:v>
                </c:pt>
                <c:pt idx="1290">
                  <c:v>-0.43</c:v>
                </c:pt>
                <c:pt idx="1291">
                  <c:v>-0.43</c:v>
                </c:pt>
                <c:pt idx="1292">
                  <c:v>-0.43</c:v>
                </c:pt>
                <c:pt idx="1293">
                  <c:v>-0.43</c:v>
                </c:pt>
                <c:pt idx="1294">
                  <c:v>-0.43</c:v>
                </c:pt>
                <c:pt idx="1295">
                  <c:v>-0.43</c:v>
                </c:pt>
                <c:pt idx="1296">
                  <c:v>-0.43</c:v>
                </c:pt>
                <c:pt idx="1297">
                  <c:v>-0.43</c:v>
                </c:pt>
                <c:pt idx="1298">
                  <c:v>-0.43</c:v>
                </c:pt>
                <c:pt idx="1299">
                  <c:v>-0.43</c:v>
                </c:pt>
                <c:pt idx="1300">
                  <c:v>-0.43</c:v>
                </c:pt>
                <c:pt idx="1301">
                  <c:v>-0.43</c:v>
                </c:pt>
                <c:pt idx="1302">
                  <c:v>-0.43</c:v>
                </c:pt>
                <c:pt idx="1303">
                  <c:v>-0.43</c:v>
                </c:pt>
                <c:pt idx="1304">
                  <c:v>-0.43</c:v>
                </c:pt>
                <c:pt idx="1305">
                  <c:v>-0.43</c:v>
                </c:pt>
                <c:pt idx="1306">
                  <c:v>-0.43</c:v>
                </c:pt>
                <c:pt idx="1307">
                  <c:v>-0.43</c:v>
                </c:pt>
                <c:pt idx="1308">
                  <c:v>-0.43</c:v>
                </c:pt>
                <c:pt idx="1309">
                  <c:v>-0.43</c:v>
                </c:pt>
                <c:pt idx="1310">
                  <c:v>-0.43</c:v>
                </c:pt>
                <c:pt idx="1311">
                  <c:v>-0.43</c:v>
                </c:pt>
                <c:pt idx="1312">
                  <c:v>-0.43</c:v>
                </c:pt>
                <c:pt idx="1313">
                  <c:v>-0.43</c:v>
                </c:pt>
                <c:pt idx="1314">
                  <c:v>-0.43</c:v>
                </c:pt>
                <c:pt idx="1315">
                  <c:v>-0.43</c:v>
                </c:pt>
                <c:pt idx="1316">
                  <c:v>-0.43</c:v>
                </c:pt>
                <c:pt idx="1317">
                  <c:v>-0.43</c:v>
                </c:pt>
                <c:pt idx="1318">
                  <c:v>-0.43</c:v>
                </c:pt>
                <c:pt idx="1319">
                  <c:v>-0.43</c:v>
                </c:pt>
                <c:pt idx="1320">
                  <c:v>-0.43</c:v>
                </c:pt>
                <c:pt idx="1321">
                  <c:v>-0.43</c:v>
                </c:pt>
                <c:pt idx="1322">
                  <c:v>-0.43</c:v>
                </c:pt>
                <c:pt idx="1323">
                  <c:v>-0.43</c:v>
                </c:pt>
                <c:pt idx="1324">
                  <c:v>-0.43</c:v>
                </c:pt>
                <c:pt idx="1325">
                  <c:v>-0.43</c:v>
                </c:pt>
                <c:pt idx="1326">
                  <c:v>-0.43</c:v>
                </c:pt>
                <c:pt idx="1327">
                  <c:v>-0.43</c:v>
                </c:pt>
                <c:pt idx="1328">
                  <c:v>-0.43</c:v>
                </c:pt>
                <c:pt idx="1329">
                  <c:v>-0.43</c:v>
                </c:pt>
                <c:pt idx="1330">
                  <c:v>-0.43</c:v>
                </c:pt>
                <c:pt idx="1331">
                  <c:v>-0.43</c:v>
                </c:pt>
                <c:pt idx="1332">
                  <c:v>-0.43</c:v>
                </c:pt>
                <c:pt idx="1333">
                  <c:v>-0.43</c:v>
                </c:pt>
                <c:pt idx="1334">
                  <c:v>-0.43</c:v>
                </c:pt>
                <c:pt idx="1335">
                  <c:v>-0.43</c:v>
                </c:pt>
                <c:pt idx="1336">
                  <c:v>-0.43</c:v>
                </c:pt>
                <c:pt idx="1337">
                  <c:v>-0.43</c:v>
                </c:pt>
                <c:pt idx="1338">
                  <c:v>-0.43</c:v>
                </c:pt>
                <c:pt idx="1339">
                  <c:v>-0.43</c:v>
                </c:pt>
                <c:pt idx="1340">
                  <c:v>-0.43</c:v>
                </c:pt>
                <c:pt idx="1341">
                  <c:v>-0.43</c:v>
                </c:pt>
                <c:pt idx="1342">
                  <c:v>-0.43</c:v>
                </c:pt>
                <c:pt idx="1343">
                  <c:v>-0.43</c:v>
                </c:pt>
                <c:pt idx="1344">
                  <c:v>-0.43</c:v>
                </c:pt>
                <c:pt idx="1345">
                  <c:v>-0.43</c:v>
                </c:pt>
                <c:pt idx="1346">
                  <c:v>-0.43</c:v>
                </c:pt>
                <c:pt idx="1347">
                  <c:v>-0.43</c:v>
                </c:pt>
                <c:pt idx="1348">
                  <c:v>-0.43</c:v>
                </c:pt>
                <c:pt idx="1349">
                  <c:v>-0.43</c:v>
                </c:pt>
                <c:pt idx="1350">
                  <c:v>-0.43</c:v>
                </c:pt>
                <c:pt idx="1351">
                  <c:v>-0.43</c:v>
                </c:pt>
                <c:pt idx="1352">
                  <c:v>-0.43</c:v>
                </c:pt>
                <c:pt idx="1353">
                  <c:v>-0.43</c:v>
                </c:pt>
                <c:pt idx="1354">
                  <c:v>-0.43</c:v>
                </c:pt>
                <c:pt idx="1355">
                  <c:v>-0.43</c:v>
                </c:pt>
                <c:pt idx="1356">
                  <c:v>-0.43</c:v>
                </c:pt>
                <c:pt idx="1357">
                  <c:v>-0.43</c:v>
                </c:pt>
                <c:pt idx="1358">
                  <c:v>-0.43</c:v>
                </c:pt>
                <c:pt idx="1359">
                  <c:v>-0.43</c:v>
                </c:pt>
                <c:pt idx="1360">
                  <c:v>-0.43</c:v>
                </c:pt>
                <c:pt idx="1361">
                  <c:v>-0.43</c:v>
                </c:pt>
                <c:pt idx="1362">
                  <c:v>-0.43</c:v>
                </c:pt>
                <c:pt idx="1363">
                  <c:v>-0.43</c:v>
                </c:pt>
                <c:pt idx="1364">
                  <c:v>-0.43</c:v>
                </c:pt>
                <c:pt idx="1365">
                  <c:v>-0.43</c:v>
                </c:pt>
                <c:pt idx="1366">
                  <c:v>-0.43</c:v>
                </c:pt>
                <c:pt idx="1367">
                  <c:v>-0.43</c:v>
                </c:pt>
                <c:pt idx="1368">
                  <c:v>-0.43</c:v>
                </c:pt>
                <c:pt idx="1369">
                  <c:v>-0.43</c:v>
                </c:pt>
                <c:pt idx="1370">
                  <c:v>-0.43</c:v>
                </c:pt>
                <c:pt idx="1371">
                  <c:v>-0.43</c:v>
                </c:pt>
                <c:pt idx="1372">
                  <c:v>-0.43</c:v>
                </c:pt>
                <c:pt idx="1373">
                  <c:v>-0.43</c:v>
                </c:pt>
                <c:pt idx="1374">
                  <c:v>-0.43</c:v>
                </c:pt>
                <c:pt idx="1375">
                  <c:v>-0.43</c:v>
                </c:pt>
                <c:pt idx="1376">
                  <c:v>-0.43</c:v>
                </c:pt>
                <c:pt idx="1377">
                  <c:v>-0.43</c:v>
                </c:pt>
                <c:pt idx="1378">
                  <c:v>-0.43</c:v>
                </c:pt>
                <c:pt idx="1379">
                  <c:v>-0.43</c:v>
                </c:pt>
                <c:pt idx="1380">
                  <c:v>-0.43</c:v>
                </c:pt>
                <c:pt idx="1381">
                  <c:v>-0.43</c:v>
                </c:pt>
                <c:pt idx="1382">
                  <c:v>-0.43</c:v>
                </c:pt>
                <c:pt idx="1383">
                  <c:v>-0.43</c:v>
                </c:pt>
                <c:pt idx="1384">
                  <c:v>-0.43</c:v>
                </c:pt>
                <c:pt idx="1385">
                  <c:v>-0.43</c:v>
                </c:pt>
                <c:pt idx="1386">
                  <c:v>-0.43</c:v>
                </c:pt>
                <c:pt idx="1387">
                  <c:v>-0.43</c:v>
                </c:pt>
                <c:pt idx="1388">
                  <c:v>-0.43</c:v>
                </c:pt>
                <c:pt idx="1389">
                  <c:v>-0.43</c:v>
                </c:pt>
                <c:pt idx="1390">
                  <c:v>-0.43</c:v>
                </c:pt>
                <c:pt idx="1391">
                  <c:v>-0.43</c:v>
                </c:pt>
                <c:pt idx="1392">
                  <c:v>-0.43</c:v>
                </c:pt>
                <c:pt idx="1393">
                  <c:v>-0.43</c:v>
                </c:pt>
                <c:pt idx="1394">
                  <c:v>-0.43</c:v>
                </c:pt>
                <c:pt idx="1395">
                  <c:v>-0.43</c:v>
                </c:pt>
                <c:pt idx="1396">
                  <c:v>-0.43</c:v>
                </c:pt>
                <c:pt idx="1397">
                  <c:v>-0.43</c:v>
                </c:pt>
                <c:pt idx="1398">
                  <c:v>-0.43</c:v>
                </c:pt>
                <c:pt idx="1399">
                  <c:v>-0.43</c:v>
                </c:pt>
                <c:pt idx="1400">
                  <c:v>-0.43</c:v>
                </c:pt>
                <c:pt idx="1401">
                  <c:v>-0.43</c:v>
                </c:pt>
                <c:pt idx="1402">
                  <c:v>-0.43</c:v>
                </c:pt>
                <c:pt idx="1403">
                  <c:v>-0.43</c:v>
                </c:pt>
                <c:pt idx="1404">
                  <c:v>-0.43</c:v>
                </c:pt>
                <c:pt idx="1405">
                  <c:v>-0.43</c:v>
                </c:pt>
                <c:pt idx="1406">
                  <c:v>-0.43</c:v>
                </c:pt>
                <c:pt idx="1407">
                  <c:v>-0.43</c:v>
                </c:pt>
                <c:pt idx="1408">
                  <c:v>-0.43</c:v>
                </c:pt>
                <c:pt idx="1409">
                  <c:v>-0.43</c:v>
                </c:pt>
                <c:pt idx="1410">
                  <c:v>-0.43</c:v>
                </c:pt>
                <c:pt idx="1411">
                  <c:v>-0.43</c:v>
                </c:pt>
                <c:pt idx="1412">
                  <c:v>-0.43</c:v>
                </c:pt>
                <c:pt idx="1413">
                  <c:v>-0.43</c:v>
                </c:pt>
                <c:pt idx="1414">
                  <c:v>-0.43</c:v>
                </c:pt>
                <c:pt idx="1415">
                  <c:v>-0.43</c:v>
                </c:pt>
                <c:pt idx="1416">
                  <c:v>-0.43</c:v>
                </c:pt>
                <c:pt idx="1417">
                  <c:v>-0.43</c:v>
                </c:pt>
                <c:pt idx="1418">
                  <c:v>-0.43</c:v>
                </c:pt>
                <c:pt idx="1419">
                  <c:v>-0.43</c:v>
                </c:pt>
                <c:pt idx="1420">
                  <c:v>-0.43</c:v>
                </c:pt>
                <c:pt idx="1421">
                  <c:v>-0.43</c:v>
                </c:pt>
                <c:pt idx="1422">
                  <c:v>-0.43</c:v>
                </c:pt>
                <c:pt idx="1423">
                  <c:v>-0.43</c:v>
                </c:pt>
                <c:pt idx="1424">
                  <c:v>-0.43</c:v>
                </c:pt>
                <c:pt idx="1425">
                  <c:v>-0.43</c:v>
                </c:pt>
                <c:pt idx="1426">
                  <c:v>-0.43</c:v>
                </c:pt>
                <c:pt idx="1427">
                  <c:v>-0.43</c:v>
                </c:pt>
                <c:pt idx="1428">
                  <c:v>-0.43</c:v>
                </c:pt>
                <c:pt idx="1429">
                  <c:v>-0.43</c:v>
                </c:pt>
                <c:pt idx="1430">
                  <c:v>-0.43</c:v>
                </c:pt>
                <c:pt idx="1431">
                  <c:v>-0.43</c:v>
                </c:pt>
                <c:pt idx="1432">
                  <c:v>-0.43</c:v>
                </c:pt>
                <c:pt idx="1433">
                  <c:v>-0.43</c:v>
                </c:pt>
                <c:pt idx="1434">
                  <c:v>-0.43</c:v>
                </c:pt>
                <c:pt idx="1435">
                  <c:v>-0.43</c:v>
                </c:pt>
                <c:pt idx="1436">
                  <c:v>-0.43</c:v>
                </c:pt>
                <c:pt idx="1437">
                  <c:v>-0.43</c:v>
                </c:pt>
                <c:pt idx="1438">
                  <c:v>-0.43</c:v>
                </c:pt>
                <c:pt idx="1439">
                  <c:v>-0.43</c:v>
                </c:pt>
                <c:pt idx="1440">
                  <c:v>-0.43</c:v>
                </c:pt>
                <c:pt idx="1441">
                  <c:v>-0.43</c:v>
                </c:pt>
                <c:pt idx="1442">
                  <c:v>-0.43</c:v>
                </c:pt>
                <c:pt idx="1443">
                  <c:v>-0.43</c:v>
                </c:pt>
                <c:pt idx="1444">
                  <c:v>-0.43</c:v>
                </c:pt>
                <c:pt idx="1445">
                  <c:v>-0.43</c:v>
                </c:pt>
                <c:pt idx="1446">
                  <c:v>-0.43</c:v>
                </c:pt>
                <c:pt idx="1447">
                  <c:v>-0.43</c:v>
                </c:pt>
                <c:pt idx="1448">
                  <c:v>-0.43</c:v>
                </c:pt>
                <c:pt idx="1449">
                  <c:v>-0.43</c:v>
                </c:pt>
                <c:pt idx="1450">
                  <c:v>-0.43</c:v>
                </c:pt>
                <c:pt idx="1451">
                  <c:v>-0.43</c:v>
                </c:pt>
                <c:pt idx="1452">
                  <c:v>-0.43</c:v>
                </c:pt>
                <c:pt idx="1453">
                  <c:v>-0.43</c:v>
                </c:pt>
                <c:pt idx="1454">
                  <c:v>-0.43</c:v>
                </c:pt>
                <c:pt idx="1455">
                  <c:v>-0.43</c:v>
                </c:pt>
                <c:pt idx="1456">
                  <c:v>-0.43</c:v>
                </c:pt>
                <c:pt idx="1457">
                  <c:v>-0.43</c:v>
                </c:pt>
                <c:pt idx="1458">
                  <c:v>-0.43</c:v>
                </c:pt>
                <c:pt idx="1459">
                  <c:v>-0.43</c:v>
                </c:pt>
                <c:pt idx="1460">
                  <c:v>-0.43</c:v>
                </c:pt>
                <c:pt idx="1461">
                  <c:v>-0.43</c:v>
                </c:pt>
                <c:pt idx="1462">
                  <c:v>-0.43</c:v>
                </c:pt>
                <c:pt idx="1463">
                  <c:v>-0.43</c:v>
                </c:pt>
                <c:pt idx="1464">
                  <c:v>-0.43</c:v>
                </c:pt>
                <c:pt idx="1465">
                  <c:v>-0.43</c:v>
                </c:pt>
                <c:pt idx="1466">
                  <c:v>-0.43</c:v>
                </c:pt>
                <c:pt idx="1467">
                  <c:v>-0.43</c:v>
                </c:pt>
                <c:pt idx="1468">
                  <c:v>-0.43</c:v>
                </c:pt>
                <c:pt idx="1469">
                  <c:v>-0.43</c:v>
                </c:pt>
                <c:pt idx="1470">
                  <c:v>-0.43</c:v>
                </c:pt>
                <c:pt idx="1471">
                  <c:v>-0.43</c:v>
                </c:pt>
                <c:pt idx="1472">
                  <c:v>-0.43</c:v>
                </c:pt>
                <c:pt idx="1473">
                  <c:v>-0.43</c:v>
                </c:pt>
                <c:pt idx="1474">
                  <c:v>-0.43</c:v>
                </c:pt>
                <c:pt idx="1475">
                  <c:v>-0.43</c:v>
                </c:pt>
                <c:pt idx="1476">
                  <c:v>-0.43</c:v>
                </c:pt>
                <c:pt idx="1477">
                  <c:v>-0.43</c:v>
                </c:pt>
                <c:pt idx="1478">
                  <c:v>-0.43</c:v>
                </c:pt>
                <c:pt idx="1479">
                  <c:v>-0.43</c:v>
                </c:pt>
                <c:pt idx="1480">
                  <c:v>-0.43</c:v>
                </c:pt>
                <c:pt idx="1481">
                  <c:v>-0.43</c:v>
                </c:pt>
                <c:pt idx="1482">
                  <c:v>-0.43</c:v>
                </c:pt>
                <c:pt idx="1483">
                  <c:v>-0.43</c:v>
                </c:pt>
                <c:pt idx="1484">
                  <c:v>-0.43</c:v>
                </c:pt>
                <c:pt idx="1485">
                  <c:v>-0.43</c:v>
                </c:pt>
                <c:pt idx="1486">
                  <c:v>-0.43</c:v>
                </c:pt>
                <c:pt idx="1487">
                  <c:v>-0.43</c:v>
                </c:pt>
                <c:pt idx="1488">
                  <c:v>-0.43</c:v>
                </c:pt>
                <c:pt idx="1489">
                  <c:v>-0.43</c:v>
                </c:pt>
                <c:pt idx="1490">
                  <c:v>-0.43</c:v>
                </c:pt>
                <c:pt idx="1491">
                  <c:v>-0.43</c:v>
                </c:pt>
                <c:pt idx="1492">
                  <c:v>-0.43</c:v>
                </c:pt>
                <c:pt idx="1493">
                  <c:v>-0.43</c:v>
                </c:pt>
                <c:pt idx="1494">
                  <c:v>-0.43</c:v>
                </c:pt>
                <c:pt idx="1495">
                  <c:v>-0.43</c:v>
                </c:pt>
                <c:pt idx="1496">
                  <c:v>-0.43</c:v>
                </c:pt>
                <c:pt idx="1497">
                  <c:v>-0.43</c:v>
                </c:pt>
                <c:pt idx="1498">
                  <c:v>-0.43</c:v>
                </c:pt>
                <c:pt idx="1499">
                  <c:v>-0.43</c:v>
                </c:pt>
                <c:pt idx="1500">
                  <c:v>-0.43</c:v>
                </c:pt>
                <c:pt idx="1501">
                  <c:v>-0.43</c:v>
                </c:pt>
                <c:pt idx="1502">
                  <c:v>-0.43</c:v>
                </c:pt>
                <c:pt idx="1503">
                  <c:v>-0.43</c:v>
                </c:pt>
                <c:pt idx="1504">
                  <c:v>-0.43</c:v>
                </c:pt>
                <c:pt idx="1505">
                  <c:v>-0.43</c:v>
                </c:pt>
                <c:pt idx="1506">
                  <c:v>-0.43</c:v>
                </c:pt>
                <c:pt idx="1507">
                  <c:v>-0.43</c:v>
                </c:pt>
                <c:pt idx="1508">
                  <c:v>-0.43</c:v>
                </c:pt>
                <c:pt idx="1509">
                  <c:v>-0.43</c:v>
                </c:pt>
                <c:pt idx="1510">
                  <c:v>-0.43</c:v>
                </c:pt>
                <c:pt idx="1511">
                  <c:v>-0.43</c:v>
                </c:pt>
                <c:pt idx="1512">
                  <c:v>-0.43</c:v>
                </c:pt>
                <c:pt idx="1513">
                  <c:v>-0.43</c:v>
                </c:pt>
                <c:pt idx="1514">
                  <c:v>-0.43</c:v>
                </c:pt>
                <c:pt idx="1515">
                  <c:v>-0.43</c:v>
                </c:pt>
                <c:pt idx="1516">
                  <c:v>-0.43</c:v>
                </c:pt>
                <c:pt idx="1517">
                  <c:v>-0.43</c:v>
                </c:pt>
                <c:pt idx="1518">
                  <c:v>-0.43</c:v>
                </c:pt>
                <c:pt idx="1519">
                  <c:v>-0.43</c:v>
                </c:pt>
                <c:pt idx="1520">
                  <c:v>-0.43</c:v>
                </c:pt>
                <c:pt idx="1521">
                  <c:v>-0.43</c:v>
                </c:pt>
                <c:pt idx="1522">
                  <c:v>-0.43</c:v>
                </c:pt>
                <c:pt idx="1523">
                  <c:v>-0.43</c:v>
                </c:pt>
                <c:pt idx="1524">
                  <c:v>-0.43</c:v>
                </c:pt>
                <c:pt idx="1525">
                  <c:v>-0.43</c:v>
                </c:pt>
                <c:pt idx="1526">
                  <c:v>-0.43</c:v>
                </c:pt>
                <c:pt idx="1527">
                  <c:v>-0.43</c:v>
                </c:pt>
                <c:pt idx="1528">
                  <c:v>-0.43</c:v>
                </c:pt>
                <c:pt idx="1529">
                  <c:v>-0.43</c:v>
                </c:pt>
                <c:pt idx="1530">
                  <c:v>-0.43</c:v>
                </c:pt>
                <c:pt idx="1531">
                  <c:v>-0.43</c:v>
                </c:pt>
                <c:pt idx="1532">
                  <c:v>-0.43</c:v>
                </c:pt>
                <c:pt idx="1533">
                  <c:v>-0.43</c:v>
                </c:pt>
                <c:pt idx="1534">
                  <c:v>-0.43</c:v>
                </c:pt>
                <c:pt idx="1535">
                  <c:v>-0.43</c:v>
                </c:pt>
                <c:pt idx="1536">
                  <c:v>-0.43</c:v>
                </c:pt>
                <c:pt idx="1537">
                  <c:v>-0.43</c:v>
                </c:pt>
                <c:pt idx="1538">
                  <c:v>-0.43</c:v>
                </c:pt>
                <c:pt idx="1539">
                  <c:v>-0.43</c:v>
                </c:pt>
                <c:pt idx="1540">
                  <c:v>-0.43</c:v>
                </c:pt>
                <c:pt idx="1541">
                  <c:v>-0.43</c:v>
                </c:pt>
                <c:pt idx="1542">
                  <c:v>-0.43</c:v>
                </c:pt>
                <c:pt idx="1543">
                  <c:v>-0.43</c:v>
                </c:pt>
                <c:pt idx="1544">
                  <c:v>-0.43</c:v>
                </c:pt>
                <c:pt idx="1545">
                  <c:v>-0.43</c:v>
                </c:pt>
                <c:pt idx="1546">
                  <c:v>-0.43</c:v>
                </c:pt>
                <c:pt idx="1547">
                  <c:v>-0.43</c:v>
                </c:pt>
                <c:pt idx="1548">
                  <c:v>-0.43</c:v>
                </c:pt>
                <c:pt idx="1549">
                  <c:v>-0.43</c:v>
                </c:pt>
                <c:pt idx="1550">
                  <c:v>-0.43</c:v>
                </c:pt>
                <c:pt idx="1551">
                  <c:v>-0.43</c:v>
                </c:pt>
                <c:pt idx="1552">
                  <c:v>-0.43</c:v>
                </c:pt>
                <c:pt idx="1553">
                  <c:v>-0.43</c:v>
                </c:pt>
                <c:pt idx="1554">
                  <c:v>-0.43</c:v>
                </c:pt>
                <c:pt idx="1555">
                  <c:v>-0.43</c:v>
                </c:pt>
                <c:pt idx="1556">
                  <c:v>-0.43</c:v>
                </c:pt>
                <c:pt idx="1557">
                  <c:v>-0.43</c:v>
                </c:pt>
                <c:pt idx="1558">
                  <c:v>-0.43</c:v>
                </c:pt>
                <c:pt idx="1559">
                  <c:v>-0.43</c:v>
                </c:pt>
                <c:pt idx="1560">
                  <c:v>-0.43</c:v>
                </c:pt>
                <c:pt idx="1561">
                  <c:v>-0.43</c:v>
                </c:pt>
                <c:pt idx="1562">
                  <c:v>-0.43</c:v>
                </c:pt>
                <c:pt idx="1563">
                  <c:v>-0.43</c:v>
                </c:pt>
                <c:pt idx="1564">
                  <c:v>-0.43</c:v>
                </c:pt>
                <c:pt idx="1565">
                  <c:v>-0.43</c:v>
                </c:pt>
                <c:pt idx="1566">
                  <c:v>-0.43</c:v>
                </c:pt>
                <c:pt idx="1567">
                  <c:v>-0.43</c:v>
                </c:pt>
                <c:pt idx="1568">
                  <c:v>-0.43</c:v>
                </c:pt>
                <c:pt idx="1569">
                  <c:v>-0.43</c:v>
                </c:pt>
                <c:pt idx="1570">
                  <c:v>-0.43</c:v>
                </c:pt>
                <c:pt idx="1571">
                  <c:v>-0.43</c:v>
                </c:pt>
                <c:pt idx="1572">
                  <c:v>-0.43</c:v>
                </c:pt>
                <c:pt idx="1573">
                  <c:v>-0.43</c:v>
                </c:pt>
                <c:pt idx="1574">
                  <c:v>-0.43</c:v>
                </c:pt>
                <c:pt idx="1575">
                  <c:v>-0.43</c:v>
                </c:pt>
                <c:pt idx="1576">
                  <c:v>-0.43</c:v>
                </c:pt>
                <c:pt idx="1577">
                  <c:v>-0.43</c:v>
                </c:pt>
                <c:pt idx="1578">
                  <c:v>-0.43</c:v>
                </c:pt>
                <c:pt idx="1579">
                  <c:v>-0.43</c:v>
                </c:pt>
                <c:pt idx="1580">
                  <c:v>-0.43</c:v>
                </c:pt>
                <c:pt idx="1581">
                  <c:v>-0.43</c:v>
                </c:pt>
                <c:pt idx="1582">
                  <c:v>-0.43</c:v>
                </c:pt>
                <c:pt idx="1583">
                  <c:v>-0.43</c:v>
                </c:pt>
                <c:pt idx="1584">
                  <c:v>-0.43</c:v>
                </c:pt>
                <c:pt idx="1585">
                  <c:v>-0.43</c:v>
                </c:pt>
                <c:pt idx="1586">
                  <c:v>-0.43</c:v>
                </c:pt>
                <c:pt idx="1587">
                  <c:v>-0.43</c:v>
                </c:pt>
                <c:pt idx="1588">
                  <c:v>-0.43</c:v>
                </c:pt>
                <c:pt idx="1589">
                  <c:v>-0.43</c:v>
                </c:pt>
                <c:pt idx="1590">
                  <c:v>-0.43</c:v>
                </c:pt>
                <c:pt idx="1591">
                  <c:v>-0.43</c:v>
                </c:pt>
                <c:pt idx="1592">
                  <c:v>-0.43</c:v>
                </c:pt>
                <c:pt idx="1593">
                  <c:v>-0.43</c:v>
                </c:pt>
                <c:pt idx="1594">
                  <c:v>-0.43</c:v>
                </c:pt>
                <c:pt idx="1595">
                  <c:v>-0.43</c:v>
                </c:pt>
                <c:pt idx="1596">
                  <c:v>-0.43</c:v>
                </c:pt>
                <c:pt idx="1597">
                  <c:v>-0.43</c:v>
                </c:pt>
                <c:pt idx="1598">
                  <c:v>-0.43</c:v>
                </c:pt>
                <c:pt idx="1599">
                  <c:v>-0.43</c:v>
                </c:pt>
                <c:pt idx="1600">
                  <c:v>-0.43</c:v>
                </c:pt>
                <c:pt idx="1601">
                  <c:v>-0.43</c:v>
                </c:pt>
                <c:pt idx="1602">
                  <c:v>-0.43</c:v>
                </c:pt>
                <c:pt idx="1603">
                  <c:v>-0.43</c:v>
                </c:pt>
                <c:pt idx="1604">
                  <c:v>-0.43</c:v>
                </c:pt>
                <c:pt idx="1605">
                  <c:v>-0.43</c:v>
                </c:pt>
                <c:pt idx="1606">
                  <c:v>-0.43</c:v>
                </c:pt>
                <c:pt idx="1607">
                  <c:v>-0.43</c:v>
                </c:pt>
                <c:pt idx="1608">
                  <c:v>-0.43</c:v>
                </c:pt>
                <c:pt idx="1609">
                  <c:v>-0.43</c:v>
                </c:pt>
                <c:pt idx="1610">
                  <c:v>-0.43</c:v>
                </c:pt>
                <c:pt idx="1611">
                  <c:v>-0.43</c:v>
                </c:pt>
                <c:pt idx="1612">
                  <c:v>-0.43</c:v>
                </c:pt>
                <c:pt idx="1613">
                  <c:v>-0.43</c:v>
                </c:pt>
                <c:pt idx="1614">
                  <c:v>-0.43</c:v>
                </c:pt>
                <c:pt idx="1615">
                  <c:v>-0.43</c:v>
                </c:pt>
                <c:pt idx="1616">
                  <c:v>-0.43</c:v>
                </c:pt>
                <c:pt idx="1617">
                  <c:v>-0.43</c:v>
                </c:pt>
                <c:pt idx="1618">
                  <c:v>-0.43</c:v>
                </c:pt>
                <c:pt idx="1619">
                  <c:v>-0.43</c:v>
                </c:pt>
                <c:pt idx="1620">
                  <c:v>-0.43</c:v>
                </c:pt>
                <c:pt idx="1621">
                  <c:v>-0.43</c:v>
                </c:pt>
                <c:pt idx="1622">
                  <c:v>-0.43</c:v>
                </c:pt>
                <c:pt idx="1623">
                  <c:v>-0.43</c:v>
                </c:pt>
                <c:pt idx="1624">
                  <c:v>-0.43</c:v>
                </c:pt>
                <c:pt idx="1625">
                  <c:v>-0.43</c:v>
                </c:pt>
                <c:pt idx="1626">
                  <c:v>-0.43</c:v>
                </c:pt>
                <c:pt idx="1627">
                  <c:v>-0.43</c:v>
                </c:pt>
                <c:pt idx="1628">
                  <c:v>-0.43</c:v>
                </c:pt>
                <c:pt idx="1629">
                  <c:v>-0.43</c:v>
                </c:pt>
                <c:pt idx="1630">
                  <c:v>-0.43</c:v>
                </c:pt>
                <c:pt idx="1631">
                  <c:v>-0.43</c:v>
                </c:pt>
                <c:pt idx="1632">
                  <c:v>-0.43</c:v>
                </c:pt>
                <c:pt idx="1633">
                  <c:v>-0.43</c:v>
                </c:pt>
                <c:pt idx="1634">
                  <c:v>-0.43</c:v>
                </c:pt>
                <c:pt idx="1635">
                  <c:v>-0.43</c:v>
                </c:pt>
                <c:pt idx="1636">
                  <c:v>-0.43</c:v>
                </c:pt>
                <c:pt idx="1637">
                  <c:v>-0.43</c:v>
                </c:pt>
                <c:pt idx="1638">
                  <c:v>-0.43</c:v>
                </c:pt>
                <c:pt idx="1639">
                  <c:v>-0.43</c:v>
                </c:pt>
                <c:pt idx="1640">
                  <c:v>-0.43</c:v>
                </c:pt>
                <c:pt idx="1641">
                  <c:v>-0.43</c:v>
                </c:pt>
                <c:pt idx="1642">
                  <c:v>-0.43</c:v>
                </c:pt>
                <c:pt idx="1643">
                  <c:v>-0.43</c:v>
                </c:pt>
                <c:pt idx="1644">
                  <c:v>-0.43</c:v>
                </c:pt>
                <c:pt idx="1645">
                  <c:v>-0.43</c:v>
                </c:pt>
                <c:pt idx="1646">
                  <c:v>-0.43</c:v>
                </c:pt>
                <c:pt idx="1647">
                  <c:v>-0.43</c:v>
                </c:pt>
                <c:pt idx="1648">
                  <c:v>-0.43</c:v>
                </c:pt>
                <c:pt idx="1649">
                  <c:v>-0.43</c:v>
                </c:pt>
                <c:pt idx="1650">
                  <c:v>-0.43</c:v>
                </c:pt>
                <c:pt idx="1651">
                  <c:v>-0.43</c:v>
                </c:pt>
                <c:pt idx="1652">
                  <c:v>-0.43</c:v>
                </c:pt>
                <c:pt idx="1653">
                  <c:v>-0.43</c:v>
                </c:pt>
                <c:pt idx="1654">
                  <c:v>-0.43</c:v>
                </c:pt>
                <c:pt idx="1655">
                  <c:v>-0.43</c:v>
                </c:pt>
                <c:pt idx="1656">
                  <c:v>-0.43</c:v>
                </c:pt>
                <c:pt idx="1657">
                  <c:v>-0.43</c:v>
                </c:pt>
                <c:pt idx="1658">
                  <c:v>-0.43</c:v>
                </c:pt>
                <c:pt idx="1659">
                  <c:v>-0.43</c:v>
                </c:pt>
                <c:pt idx="1660">
                  <c:v>-0.43</c:v>
                </c:pt>
                <c:pt idx="1661">
                  <c:v>-0.43</c:v>
                </c:pt>
                <c:pt idx="1662">
                  <c:v>-0.43</c:v>
                </c:pt>
                <c:pt idx="1663">
                  <c:v>-0.43</c:v>
                </c:pt>
                <c:pt idx="1664">
                  <c:v>-0.43</c:v>
                </c:pt>
                <c:pt idx="1665">
                  <c:v>-0.43</c:v>
                </c:pt>
                <c:pt idx="1666">
                  <c:v>-0.43</c:v>
                </c:pt>
                <c:pt idx="1667">
                  <c:v>-0.43</c:v>
                </c:pt>
                <c:pt idx="1668">
                  <c:v>-0.43</c:v>
                </c:pt>
                <c:pt idx="1669">
                  <c:v>-0.43</c:v>
                </c:pt>
                <c:pt idx="1670">
                  <c:v>-0.43</c:v>
                </c:pt>
                <c:pt idx="1671">
                  <c:v>-0.43</c:v>
                </c:pt>
                <c:pt idx="1672">
                  <c:v>-0.43</c:v>
                </c:pt>
                <c:pt idx="1673">
                  <c:v>-0.43</c:v>
                </c:pt>
                <c:pt idx="1674">
                  <c:v>-0.43</c:v>
                </c:pt>
                <c:pt idx="1675">
                  <c:v>-0.43</c:v>
                </c:pt>
                <c:pt idx="1676">
                  <c:v>-0.43</c:v>
                </c:pt>
                <c:pt idx="1677">
                  <c:v>-0.43</c:v>
                </c:pt>
                <c:pt idx="1678">
                  <c:v>-0.43</c:v>
                </c:pt>
                <c:pt idx="1679">
                  <c:v>-0.43</c:v>
                </c:pt>
                <c:pt idx="1680">
                  <c:v>-0.43</c:v>
                </c:pt>
                <c:pt idx="1681">
                  <c:v>-0.43</c:v>
                </c:pt>
                <c:pt idx="1682">
                  <c:v>-0.43</c:v>
                </c:pt>
                <c:pt idx="1683">
                  <c:v>-0.43</c:v>
                </c:pt>
                <c:pt idx="1684">
                  <c:v>-0.43</c:v>
                </c:pt>
                <c:pt idx="1685">
                  <c:v>-0.43</c:v>
                </c:pt>
                <c:pt idx="1686">
                  <c:v>-0.43</c:v>
                </c:pt>
                <c:pt idx="1687">
                  <c:v>-0.43</c:v>
                </c:pt>
                <c:pt idx="1688">
                  <c:v>-0.43</c:v>
                </c:pt>
                <c:pt idx="1689">
                  <c:v>-0.43</c:v>
                </c:pt>
                <c:pt idx="1690">
                  <c:v>-0.43</c:v>
                </c:pt>
                <c:pt idx="1691">
                  <c:v>-0.43</c:v>
                </c:pt>
                <c:pt idx="1692">
                  <c:v>-0.43</c:v>
                </c:pt>
                <c:pt idx="1693">
                  <c:v>-0.43</c:v>
                </c:pt>
                <c:pt idx="1694">
                  <c:v>-0.43</c:v>
                </c:pt>
                <c:pt idx="1695">
                  <c:v>-0.43</c:v>
                </c:pt>
                <c:pt idx="1696">
                  <c:v>-0.43</c:v>
                </c:pt>
                <c:pt idx="1697">
                  <c:v>-0.43</c:v>
                </c:pt>
                <c:pt idx="1698">
                  <c:v>-0.43</c:v>
                </c:pt>
                <c:pt idx="1699">
                  <c:v>-0.43</c:v>
                </c:pt>
                <c:pt idx="1700">
                  <c:v>-0.43</c:v>
                </c:pt>
                <c:pt idx="1701">
                  <c:v>-0.43</c:v>
                </c:pt>
                <c:pt idx="1702">
                  <c:v>-0.43</c:v>
                </c:pt>
                <c:pt idx="1703">
                  <c:v>-0.43</c:v>
                </c:pt>
                <c:pt idx="1704">
                  <c:v>-0.43</c:v>
                </c:pt>
                <c:pt idx="1705">
                  <c:v>-0.43</c:v>
                </c:pt>
                <c:pt idx="1706">
                  <c:v>-0.43</c:v>
                </c:pt>
                <c:pt idx="1707">
                  <c:v>-0.43</c:v>
                </c:pt>
                <c:pt idx="1708">
                  <c:v>-0.43</c:v>
                </c:pt>
                <c:pt idx="1709">
                  <c:v>-0.43</c:v>
                </c:pt>
                <c:pt idx="1710">
                  <c:v>-0.43</c:v>
                </c:pt>
                <c:pt idx="1711">
                  <c:v>-0.43</c:v>
                </c:pt>
                <c:pt idx="1712">
                  <c:v>-0.43</c:v>
                </c:pt>
                <c:pt idx="1713">
                  <c:v>-0.43</c:v>
                </c:pt>
                <c:pt idx="1714">
                  <c:v>-0.43</c:v>
                </c:pt>
                <c:pt idx="1715">
                  <c:v>-0.43</c:v>
                </c:pt>
                <c:pt idx="1716">
                  <c:v>-0.43</c:v>
                </c:pt>
                <c:pt idx="1717">
                  <c:v>-0.43</c:v>
                </c:pt>
                <c:pt idx="1718">
                  <c:v>-0.43</c:v>
                </c:pt>
                <c:pt idx="1719">
                  <c:v>-0.43</c:v>
                </c:pt>
                <c:pt idx="1720">
                  <c:v>-0.43</c:v>
                </c:pt>
                <c:pt idx="1721">
                  <c:v>-0.43</c:v>
                </c:pt>
                <c:pt idx="1722">
                  <c:v>-0.43</c:v>
                </c:pt>
                <c:pt idx="1723">
                  <c:v>-0.43</c:v>
                </c:pt>
                <c:pt idx="1724">
                  <c:v>-0.43</c:v>
                </c:pt>
                <c:pt idx="1725">
                  <c:v>-0.43</c:v>
                </c:pt>
                <c:pt idx="1726">
                  <c:v>-0.43</c:v>
                </c:pt>
                <c:pt idx="1727">
                  <c:v>-0.43</c:v>
                </c:pt>
                <c:pt idx="1728">
                  <c:v>-0.43</c:v>
                </c:pt>
                <c:pt idx="1729">
                  <c:v>-0.43</c:v>
                </c:pt>
                <c:pt idx="1730">
                  <c:v>-0.43</c:v>
                </c:pt>
                <c:pt idx="1731">
                  <c:v>-0.43</c:v>
                </c:pt>
                <c:pt idx="1732">
                  <c:v>-0.43</c:v>
                </c:pt>
                <c:pt idx="1733">
                  <c:v>-0.43</c:v>
                </c:pt>
                <c:pt idx="1734">
                  <c:v>-0.43</c:v>
                </c:pt>
                <c:pt idx="1735">
                  <c:v>-0.43</c:v>
                </c:pt>
                <c:pt idx="1736">
                  <c:v>-0.43</c:v>
                </c:pt>
                <c:pt idx="1737">
                  <c:v>-0.43</c:v>
                </c:pt>
                <c:pt idx="1738">
                  <c:v>-0.43</c:v>
                </c:pt>
                <c:pt idx="1739">
                  <c:v>-0.43</c:v>
                </c:pt>
                <c:pt idx="1740">
                  <c:v>-0.43</c:v>
                </c:pt>
                <c:pt idx="1741">
                  <c:v>-0.43</c:v>
                </c:pt>
                <c:pt idx="1742">
                  <c:v>-0.43</c:v>
                </c:pt>
                <c:pt idx="1743">
                  <c:v>-0.43</c:v>
                </c:pt>
                <c:pt idx="1744">
                  <c:v>-0.43</c:v>
                </c:pt>
                <c:pt idx="1745">
                  <c:v>-0.43</c:v>
                </c:pt>
                <c:pt idx="1746">
                  <c:v>-0.43</c:v>
                </c:pt>
                <c:pt idx="1747">
                  <c:v>-0.43</c:v>
                </c:pt>
                <c:pt idx="1748">
                  <c:v>-0.43</c:v>
                </c:pt>
                <c:pt idx="1749">
                  <c:v>-0.43</c:v>
                </c:pt>
                <c:pt idx="1750">
                  <c:v>-0.43</c:v>
                </c:pt>
                <c:pt idx="1751">
                  <c:v>-0.43</c:v>
                </c:pt>
                <c:pt idx="1752">
                  <c:v>-0.43</c:v>
                </c:pt>
                <c:pt idx="1753">
                  <c:v>-0.43</c:v>
                </c:pt>
                <c:pt idx="1754">
                  <c:v>-0.43</c:v>
                </c:pt>
                <c:pt idx="1755">
                  <c:v>-0.43</c:v>
                </c:pt>
                <c:pt idx="1756">
                  <c:v>-0.43</c:v>
                </c:pt>
                <c:pt idx="1757">
                  <c:v>-0.43</c:v>
                </c:pt>
                <c:pt idx="1758">
                  <c:v>-0.43</c:v>
                </c:pt>
                <c:pt idx="1759">
                  <c:v>-0.43</c:v>
                </c:pt>
                <c:pt idx="1760">
                  <c:v>-0.43</c:v>
                </c:pt>
                <c:pt idx="1761">
                  <c:v>-0.43</c:v>
                </c:pt>
                <c:pt idx="1762">
                  <c:v>-0.43</c:v>
                </c:pt>
                <c:pt idx="1763">
                  <c:v>-0.43</c:v>
                </c:pt>
                <c:pt idx="1764">
                  <c:v>-0.43</c:v>
                </c:pt>
                <c:pt idx="1765">
                  <c:v>-0.43</c:v>
                </c:pt>
                <c:pt idx="1766">
                  <c:v>-0.43</c:v>
                </c:pt>
                <c:pt idx="1767">
                  <c:v>-0.43</c:v>
                </c:pt>
                <c:pt idx="1768">
                  <c:v>-0.43</c:v>
                </c:pt>
                <c:pt idx="1769">
                  <c:v>-0.43</c:v>
                </c:pt>
                <c:pt idx="1770">
                  <c:v>-0.43</c:v>
                </c:pt>
                <c:pt idx="1771">
                  <c:v>-0.43</c:v>
                </c:pt>
                <c:pt idx="1772">
                  <c:v>-0.43</c:v>
                </c:pt>
                <c:pt idx="1773">
                  <c:v>-0.43</c:v>
                </c:pt>
                <c:pt idx="1774">
                  <c:v>-0.43</c:v>
                </c:pt>
                <c:pt idx="1775">
                  <c:v>-0.43</c:v>
                </c:pt>
                <c:pt idx="1776">
                  <c:v>-0.43</c:v>
                </c:pt>
                <c:pt idx="1777">
                  <c:v>-0.43</c:v>
                </c:pt>
                <c:pt idx="1778">
                  <c:v>-0.43</c:v>
                </c:pt>
                <c:pt idx="1779">
                  <c:v>-0.43</c:v>
                </c:pt>
                <c:pt idx="1780">
                  <c:v>-0.43</c:v>
                </c:pt>
                <c:pt idx="1781">
                  <c:v>-0.43</c:v>
                </c:pt>
                <c:pt idx="1782">
                  <c:v>-0.43</c:v>
                </c:pt>
                <c:pt idx="1783">
                  <c:v>-0.43</c:v>
                </c:pt>
                <c:pt idx="1784">
                  <c:v>-0.43</c:v>
                </c:pt>
                <c:pt idx="1785">
                  <c:v>-0.43</c:v>
                </c:pt>
                <c:pt idx="1786">
                  <c:v>-0.43</c:v>
                </c:pt>
                <c:pt idx="1787">
                  <c:v>-0.43</c:v>
                </c:pt>
                <c:pt idx="1788">
                  <c:v>-0.43</c:v>
                </c:pt>
                <c:pt idx="1789">
                  <c:v>-0.43</c:v>
                </c:pt>
                <c:pt idx="1790">
                  <c:v>-0.43</c:v>
                </c:pt>
                <c:pt idx="1791">
                  <c:v>-0.43</c:v>
                </c:pt>
                <c:pt idx="1792">
                  <c:v>-0.43</c:v>
                </c:pt>
                <c:pt idx="1793">
                  <c:v>-0.43</c:v>
                </c:pt>
                <c:pt idx="1794">
                  <c:v>-0.43</c:v>
                </c:pt>
                <c:pt idx="1795">
                  <c:v>-0.43</c:v>
                </c:pt>
                <c:pt idx="1796">
                  <c:v>-0.43</c:v>
                </c:pt>
                <c:pt idx="1797">
                  <c:v>-0.43</c:v>
                </c:pt>
                <c:pt idx="1798">
                  <c:v>-0.43</c:v>
                </c:pt>
                <c:pt idx="1799">
                  <c:v>-0.43</c:v>
                </c:pt>
                <c:pt idx="1800">
                  <c:v>-0.43</c:v>
                </c:pt>
                <c:pt idx="1801">
                  <c:v>-0.43</c:v>
                </c:pt>
                <c:pt idx="1802">
                  <c:v>-0.43</c:v>
                </c:pt>
                <c:pt idx="1803">
                  <c:v>-0.43</c:v>
                </c:pt>
                <c:pt idx="1804">
                  <c:v>-0.43</c:v>
                </c:pt>
                <c:pt idx="1805">
                  <c:v>-0.43</c:v>
                </c:pt>
                <c:pt idx="1806">
                  <c:v>-0.43</c:v>
                </c:pt>
                <c:pt idx="1807">
                  <c:v>-0.43</c:v>
                </c:pt>
                <c:pt idx="1808">
                  <c:v>-0.43</c:v>
                </c:pt>
                <c:pt idx="1809">
                  <c:v>-0.43</c:v>
                </c:pt>
                <c:pt idx="1810">
                  <c:v>-0.43</c:v>
                </c:pt>
                <c:pt idx="1811">
                  <c:v>-0.43</c:v>
                </c:pt>
                <c:pt idx="1812">
                  <c:v>-0.43</c:v>
                </c:pt>
                <c:pt idx="1813">
                  <c:v>-0.43</c:v>
                </c:pt>
                <c:pt idx="1814">
                  <c:v>-0.43</c:v>
                </c:pt>
                <c:pt idx="1815">
                  <c:v>-0.43</c:v>
                </c:pt>
                <c:pt idx="1816">
                  <c:v>-0.43</c:v>
                </c:pt>
                <c:pt idx="1817">
                  <c:v>-0.43</c:v>
                </c:pt>
                <c:pt idx="1818">
                  <c:v>-0.43</c:v>
                </c:pt>
                <c:pt idx="1819">
                  <c:v>-0.43</c:v>
                </c:pt>
                <c:pt idx="1820">
                  <c:v>-0.43</c:v>
                </c:pt>
                <c:pt idx="1821">
                  <c:v>-0.43</c:v>
                </c:pt>
                <c:pt idx="1822">
                  <c:v>-0.43</c:v>
                </c:pt>
                <c:pt idx="1823">
                  <c:v>-0.43</c:v>
                </c:pt>
                <c:pt idx="1824">
                  <c:v>-0.43</c:v>
                </c:pt>
                <c:pt idx="1825">
                  <c:v>-0.43</c:v>
                </c:pt>
                <c:pt idx="1826">
                  <c:v>-0.43</c:v>
                </c:pt>
                <c:pt idx="1827">
                  <c:v>-0.43</c:v>
                </c:pt>
                <c:pt idx="1828">
                  <c:v>-0.43</c:v>
                </c:pt>
                <c:pt idx="1829">
                  <c:v>-0.43</c:v>
                </c:pt>
                <c:pt idx="1830">
                  <c:v>-0.43</c:v>
                </c:pt>
                <c:pt idx="1831">
                  <c:v>-0.43</c:v>
                </c:pt>
                <c:pt idx="1832">
                  <c:v>-0.43</c:v>
                </c:pt>
                <c:pt idx="1833">
                  <c:v>-0.43</c:v>
                </c:pt>
                <c:pt idx="1834">
                  <c:v>-0.43</c:v>
                </c:pt>
                <c:pt idx="1835">
                  <c:v>-0.43</c:v>
                </c:pt>
                <c:pt idx="1836">
                  <c:v>-0.43</c:v>
                </c:pt>
                <c:pt idx="1837">
                  <c:v>-0.43</c:v>
                </c:pt>
                <c:pt idx="1838">
                  <c:v>-0.43</c:v>
                </c:pt>
                <c:pt idx="1839">
                  <c:v>-0.43</c:v>
                </c:pt>
                <c:pt idx="1840">
                  <c:v>-0.43</c:v>
                </c:pt>
                <c:pt idx="1841">
                  <c:v>-0.43</c:v>
                </c:pt>
                <c:pt idx="1842">
                  <c:v>-0.43</c:v>
                </c:pt>
                <c:pt idx="1843">
                  <c:v>-0.43</c:v>
                </c:pt>
                <c:pt idx="1844">
                  <c:v>-0.43</c:v>
                </c:pt>
                <c:pt idx="1845">
                  <c:v>-0.43</c:v>
                </c:pt>
                <c:pt idx="1846">
                  <c:v>-0.43</c:v>
                </c:pt>
                <c:pt idx="1847">
                  <c:v>-0.43</c:v>
                </c:pt>
                <c:pt idx="1848">
                  <c:v>-0.43</c:v>
                </c:pt>
                <c:pt idx="1849">
                  <c:v>-0.43</c:v>
                </c:pt>
                <c:pt idx="1850">
                  <c:v>-0.43</c:v>
                </c:pt>
                <c:pt idx="1851">
                  <c:v>-0.43</c:v>
                </c:pt>
                <c:pt idx="1852">
                  <c:v>-0.43</c:v>
                </c:pt>
                <c:pt idx="1853">
                  <c:v>-0.43</c:v>
                </c:pt>
                <c:pt idx="1854">
                  <c:v>-0.43</c:v>
                </c:pt>
                <c:pt idx="1855">
                  <c:v>-0.43</c:v>
                </c:pt>
                <c:pt idx="1856">
                  <c:v>-0.43</c:v>
                </c:pt>
                <c:pt idx="1857">
                  <c:v>-0.43</c:v>
                </c:pt>
                <c:pt idx="1858">
                  <c:v>-0.43</c:v>
                </c:pt>
                <c:pt idx="1859">
                  <c:v>-0.43</c:v>
                </c:pt>
                <c:pt idx="1860">
                  <c:v>-0.43</c:v>
                </c:pt>
                <c:pt idx="1861">
                  <c:v>-0.43</c:v>
                </c:pt>
                <c:pt idx="1862">
                  <c:v>-0.43</c:v>
                </c:pt>
                <c:pt idx="1863">
                  <c:v>-0.43</c:v>
                </c:pt>
                <c:pt idx="1864">
                  <c:v>-0.43</c:v>
                </c:pt>
                <c:pt idx="1865">
                  <c:v>-0.43</c:v>
                </c:pt>
                <c:pt idx="1866">
                  <c:v>-0.43</c:v>
                </c:pt>
                <c:pt idx="1867">
                  <c:v>-0.43</c:v>
                </c:pt>
                <c:pt idx="1868">
                  <c:v>-0.43</c:v>
                </c:pt>
                <c:pt idx="1869">
                  <c:v>-0.43</c:v>
                </c:pt>
                <c:pt idx="1870">
                  <c:v>-0.43</c:v>
                </c:pt>
                <c:pt idx="1871">
                  <c:v>-0.43</c:v>
                </c:pt>
                <c:pt idx="1872">
                  <c:v>-0.43</c:v>
                </c:pt>
                <c:pt idx="1873">
                  <c:v>-0.43</c:v>
                </c:pt>
                <c:pt idx="1874">
                  <c:v>-0.43</c:v>
                </c:pt>
                <c:pt idx="1875">
                  <c:v>-0.43</c:v>
                </c:pt>
                <c:pt idx="1876">
                  <c:v>-0.43</c:v>
                </c:pt>
                <c:pt idx="1877">
                  <c:v>-0.43</c:v>
                </c:pt>
                <c:pt idx="1878">
                  <c:v>-0.43</c:v>
                </c:pt>
                <c:pt idx="1879">
                  <c:v>-0.43</c:v>
                </c:pt>
                <c:pt idx="1880">
                  <c:v>-0.43</c:v>
                </c:pt>
                <c:pt idx="1881">
                  <c:v>-0.43</c:v>
                </c:pt>
                <c:pt idx="1882">
                  <c:v>-0.43</c:v>
                </c:pt>
                <c:pt idx="1883">
                  <c:v>-0.43</c:v>
                </c:pt>
                <c:pt idx="1884">
                  <c:v>-0.43</c:v>
                </c:pt>
                <c:pt idx="1885">
                  <c:v>-0.43</c:v>
                </c:pt>
                <c:pt idx="1886">
                  <c:v>-0.43</c:v>
                </c:pt>
                <c:pt idx="1887">
                  <c:v>-0.43</c:v>
                </c:pt>
                <c:pt idx="1888">
                  <c:v>-0.43</c:v>
                </c:pt>
                <c:pt idx="1889">
                  <c:v>-0.43</c:v>
                </c:pt>
                <c:pt idx="1890">
                  <c:v>-0.43</c:v>
                </c:pt>
                <c:pt idx="1891">
                  <c:v>-0.43</c:v>
                </c:pt>
                <c:pt idx="1892">
                  <c:v>-0.43</c:v>
                </c:pt>
                <c:pt idx="1893">
                  <c:v>-0.43</c:v>
                </c:pt>
                <c:pt idx="1894">
                  <c:v>-0.43</c:v>
                </c:pt>
                <c:pt idx="1895">
                  <c:v>-0.43</c:v>
                </c:pt>
                <c:pt idx="1896">
                  <c:v>-0.43</c:v>
                </c:pt>
                <c:pt idx="1897">
                  <c:v>-0.43</c:v>
                </c:pt>
                <c:pt idx="1898">
                  <c:v>-0.43</c:v>
                </c:pt>
                <c:pt idx="1899">
                  <c:v>-0.43</c:v>
                </c:pt>
                <c:pt idx="1900">
                  <c:v>-0.43</c:v>
                </c:pt>
                <c:pt idx="1901">
                  <c:v>-0.43</c:v>
                </c:pt>
                <c:pt idx="1902">
                  <c:v>-0.43</c:v>
                </c:pt>
                <c:pt idx="1903">
                  <c:v>-0.43</c:v>
                </c:pt>
                <c:pt idx="1904">
                  <c:v>-0.43</c:v>
                </c:pt>
                <c:pt idx="1905">
                  <c:v>-0.43</c:v>
                </c:pt>
                <c:pt idx="1906">
                  <c:v>-0.43</c:v>
                </c:pt>
                <c:pt idx="1907">
                  <c:v>-0.43</c:v>
                </c:pt>
                <c:pt idx="1908">
                  <c:v>-0.43</c:v>
                </c:pt>
                <c:pt idx="1909">
                  <c:v>-0.43</c:v>
                </c:pt>
                <c:pt idx="1910">
                  <c:v>-0.43</c:v>
                </c:pt>
                <c:pt idx="1911">
                  <c:v>-0.43</c:v>
                </c:pt>
                <c:pt idx="1912">
                  <c:v>-0.43</c:v>
                </c:pt>
                <c:pt idx="1913">
                  <c:v>-0.43</c:v>
                </c:pt>
                <c:pt idx="1914">
                  <c:v>-0.43</c:v>
                </c:pt>
                <c:pt idx="1915">
                  <c:v>-0.43</c:v>
                </c:pt>
                <c:pt idx="1916">
                  <c:v>-0.43</c:v>
                </c:pt>
                <c:pt idx="1917">
                  <c:v>-0.43</c:v>
                </c:pt>
                <c:pt idx="1918">
                  <c:v>-0.43</c:v>
                </c:pt>
                <c:pt idx="1919">
                  <c:v>-0.43</c:v>
                </c:pt>
                <c:pt idx="1920">
                  <c:v>-0.43</c:v>
                </c:pt>
                <c:pt idx="1921">
                  <c:v>-0.43</c:v>
                </c:pt>
                <c:pt idx="1922">
                  <c:v>-0.43</c:v>
                </c:pt>
                <c:pt idx="1923">
                  <c:v>-0.43</c:v>
                </c:pt>
                <c:pt idx="1924">
                  <c:v>-0.43</c:v>
                </c:pt>
                <c:pt idx="1925">
                  <c:v>-0.43</c:v>
                </c:pt>
                <c:pt idx="1926">
                  <c:v>-0.43</c:v>
                </c:pt>
                <c:pt idx="1927">
                  <c:v>-0.43</c:v>
                </c:pt>
                <c:pt idx="1928">
                  <c:v>-0.43</c:v>
                </c:pt>
                <c:pt idx="1929">
                  <c:v>-0.43</c:v>
                </c:pt>
                <c:pt idx="1930">
                  <c:v>-0.43</c:v>
                </c:pt>
                <c:pt idx="1931">
                  <c:v>-0.43</c:v>
                </c:pt>
                <c:pt idx="1932">
                  <c:v>-0.43</c:v>
                </c:pt>
                <c:pt idx="1933">
                  <c:v>-0.43</c:v>
                </c:pt>
                <c:pt idx="1934">
                  <c:v>-0.43</c:v>
                </c:pt>
                <c:pt idx="1935">
                  <c:v>-0.43</c:v>
                </c:pt>
                <c:pt idx="1936">
                  <c:v>-0.43</c:v>
                </c:pt>
                <c:pt idx="1937">
                  <c:v>-0.43</c:v>
                </c:pt>
                <c:pt idx="1938">
                  <c:v>-0.43</c:v>
                </c:pt>
                <c:pt idx="1939">
                  <c:v>-0.43</c:v>
                </c:pt>
                <c:pt idx="1940">
                  <c:v>-0.43</c:v>
                </c:pt>
                <c:pt idx="1941">
                  <c:v>-0.43</c:v>
                </c:pt>
                <c:pt idx="1942">
                  <c:v>-0.43</c:v>
                </c:pt>
                <c:pt idx="1943">
                  <c:v>-0.43</c:v>
                </c:pt>
                <c:pt idx="1944">
                  <c:v>-0.43</c:v>
                </c:pt>
                <c:pt idx="1945">
                  <c:v>-0.43</c:v>
                </c:pt>
                <c:pt idx="1946">
                  <c:v>-0.43</c:v>
                </c:pt>
                <c:pt idx="1947">
                  <c:v>-0.43</c:v>
                </c:pt>
                <c:pt idx="1948">
                  <c:v>-0.43</c:v>
                </c:pt>
                <c:pt idx="1949">
                  <c:v>-0.43</c:v>
                </c:pt>
                <c:pt idx="1950">
                  <c:v>-0.43</c:v>
                </c:pt>
                <c:pt idx="1951">
                  <c:v>-0.43</c:v>
                </c:pt>
                <c:pt idx="1952">
                  <c:v>-0.43</c:v>
                </c:pt>
                <c:pt idx="1953">
                  <c:v>-0.43</c:v>
                </c:pt>
                <c:pt idx="1954">
                  <c:v>-0.43</c:v>
                </c:pt>
                <c:pt idx="1955">
                  <c:v>-0.43</c:v>
                </c:pt>
                <c:pt idx="1956">
                  <c:v>-0.43</c:v>
                </c:pt>
                <c:pt idx="1957">
                  <c:v>-0.43</c:v>
                </c:pt>
                <c:pt idx="1958">
                  <c:v>-0.43</c:v>
                </c:pt>
                <c:pt idx="1959">
                  <c:v>-0.43</c:v>
                </c:pt>
                <c:pt idx="1960">
                  <c:v>-0.43</c:v>
                </c:pt>
                <c:pt idx="1961">
                  <c:v>-0.43</c:v>
                </c:pt>
                <c:pt idx="1962">
                  <c:v>-0.43</c:v>
                </c:pt>
                <c:pt idx="1963">
                  <c:v>-0.43</c:v>
                </c:pt>
                <c:pt idx="1964">
                  <c:v>-0.43</c:v>
                </c:pt>
                <c:pt idx="1965">
                  <c:v>-0.43</c:v>
                </c:pt>
                <c:pt idx="1966">
                  <c:v>-0.43</c:v>
                </c:pt>
                <c:pt idx="1967">
                  <c:v>-0.43</c:v>
                </c:pt>
                <c:pt idx="1968">
                  <c:v>-0.43</c:v>
                </c:pt>
                <c:pt idx="1969">
                  <c:v>-0.43</c:v>
                </c:pt>
                <c:pt idx="1970">
                  <c:v>-0.43</c:v>
                </c:pt>
                <c:pt idx="1971">
                  <c:v>-0.43</c:v>
                </c:pt>
                <c:pt idx="1972">
                  <c:v>-0.43</c:v>
                </c:pt>
                <c:pt idx="1973">
                  <c:v>-0.43</c:v>
                </c:pt>
                <c:pt idx="1974">
                  <c:v>-0.43</c:v>
                </c:pt>
                <c:pt idx="1975">
                  <c:v>-0.43</c:v>
                </c:pt>
                <c:pt idx="1976">
                  <c:v>-0.43</c:v>
                </c:pt>
                <c:pt idx="1977">
                  <c:v>-0.43</c:v>
                </c:pt>
                <c:pt idx="1978">
                  <c:v>-0.43</c:v>
                </c:pt>
                <c:pt idx="1979">
                  <c:v>-0.43</c:v>
                </c:pt>
                <c:pt idx="1980">
                  <c:v>-0.43</c:v>
                </c:pt>
                <c:pt idx="1981">
                  <c:v>-0.43</c:v>
                </c:pt>
                <c:pt idx="1982">
                  <c:v>-0.43</c:v>
                </c:pt>
                <c:pt idx="1983">
                  <c:v>-0.43</c:v>
                </c:pt>
                <c:pt idx="1984">
                  <c:v>-0.43</c:v>
                </c:pt>
                <c:pt idx="1985">
                  <c:v>-0.43</c:v>
                </c:pt>
                <c:pt idx="1986">
                  <c:v>-0.43</c:v>
                </c:pt>
                <c:pt idx="1987">
                  <c:v>-0.43</c:v>
                </c:pt>
                <c:pt idx="1988">
                  <c:v>-0.43</c:v>
                </c:pt>
                <c:pt idx="1989">
                  <c:v>-0.43</c:v>
                </c:pt>
                <c:pt idx="1990">
                  <c:v>-0.43</c:v>
                </c:pt>
                <c:pt idx="1991">
                  <c:v>-0.43</c:v>
                </c:pt>
                <c:pt idx="1992">
                  <c:v>-0.43</c:v>
                </c:pt>
                <c:pt idx="1993">
                  <c:v>-0.43</c:v>
                </c:pt>
                <c:pt idx="1994">
                  <c:v>-0.43</c:v>
                </c:pt>
                <c:pt idx="1995">
                  <c:v>-0.43</c:v>
                </c:pt>
                <c:pt idx="1996">
                  <c:v>-0.43</c:v>
                </c:pt>
                <c:pt idx="1997">
                  <c:v>-0.43</c:v>
                </c:pt>
                <c:pt idx="1998">
                  <c:v>-0.43</c:v>
                </c:pt>
                <c:pt idx="1999">
                  <c:v>-0.43</c:v>
                </c:pt>
                <c:pt idx="2000">
                  <c:v>-0.43</c:v>
                </c:pt>
                <c:pt idx="2001">
                  <c:v>-0.43</c:v>
                </c:pt>
                <c:pt idx="2002">
                  <c:v>-0.43</c:v>
                </c:pt>
                <c:pt idx="2003">
                  <c:v>-0.43</c:v>
                </c:pt>
                <c:pt idx="2004">
                  <c:v>-0.43</c:v>
                </c:pt>
                <c:pt idx="2005">
                  <c:v>-0.43</c:v>
                </c:pt>
                <c:pt idx="2006">
                  <c:v>-0.43</c:v>
                </c:pt>
                <c:pt idx="2007">
                  <c:v>-0.43</c:v>
                </c:pt>
                <c:pt idx="2008">
                  <c:v>-0.43</c:v>
                </c:pt>
                <c:pt idx="2009">
                  <c:v>-0.43</c:v>
                </c:pt>
                <c:pt idx="2010">
                  <c:v>-0.43</c:v>
                </c:pt>
                <c:pt idx="2011">
                  <c:v>-0.43</c:v>
                </c:pt>
                <c:pt idx="2012">
                  <c:v>-0.43</c:v>
                </c:pt>
                <c:pt idx="2013">
                  <c:v>-0.43</c:v>
                </c:pt>
                <c:pt idx="2014">
                  <c:v>-0.43</c:v>
                </c:pt>
                <c:pt idx="2015">
                  <c:v>-0.43</c:v>
                </c:pt>
                <c:pt idx="2016">
                  <c:v>-0.43</c:v>
                </c:pt>
                <c:pt idx="2017">
                  <c:v>-0.43</c:v>
                </c:pt>
                <c:pt idx="2018">
                  <c:v>-0.43</c:v>
                </c:pt>
                <c:pt idx="2019">
                  <c:v>-0.43</c:v>
                </c:pt>
                <c:pt idx="2020">
                  <c:v>-0.43</c:v>
                </c:pt>
                <c:pt idx="2021">
                  <c:v>-0.43</c:v>
                </c:pt>
                <c:pt idx="2022">
                  <c:v>-0.43</c:v>
                </c:pt>
                <c:pt idx="2023">
                  <c:v>-0.43</c:v>
                </c:pt>
                <c:pt idx="2024">
                  <c:v>-0.43</c:v>
                </c:pt>
                <c:pt idx="2025">
                  <c:v>-0.43</c:v>
                </c:pt>
                <c:pt idx="2026">
                  <c:v>-0.43</c:v>
                </c:pt>
                <c:pt idx="2027">
                  <c:v>-0.43</c:v>
                </c:pt>
                <c:pt idx="2028">
                  <c:v>-0.43</c:v>
                </c:pt>
                <c:pt idx="2029">
                  <c:v>-0.43</c:v>
                </c:pt>
                <c:pt idx="2030">
                  <c:v>-0.43</c:v>
                </c:pt>
                <c:pt idx="2031">
                  <c:v>-0.43</c:v>
                </c:pt>
                <c:pt idx="2032">
                  <c:v>-0.43</c:v>
                </c:pt>
                <c:pt idx="2033">
                  <c:v>-0.43</c:v>
                </c:pt>
                <c:pt idx="2034">
                  <c:v>-0.43</c:v>
                </c:pt>
                <c:pt idx="2035">
                  <c:v>-0.43</c:v>
                </c:pt>
                <c:pt idx="2036">
                  <c:v>-0.43</c:v>
                </c:pt>
                <c:pt idx="2037">
                  <c:v>-0.43</c:v>
                </c:pt>
                <c:pt idx="2038">
                  <c:v>-0.43</c:v>
                </c:pt>
                <c:pt idx="2039">
                  <c:v>-0.43</c:v>
                </c:pt>
                <c:pt idx="2040">
                  <c:v>-0.43</c:v>
                </c:pt>
                <c:pt idx="2041">
                  <c:v>-0.43</c:v>
                </c:pt>
                <c:pt idx="2042">
                  <c:v>-0.43</c:v>
                </c:pt>
                <c:pt idx="2043">
                  <c:v>-0.43</c:v>
                </c:pt>
                <c:pt idx="2044">
                  <c:v>-0.43</c:v>
                </c:pt>
                <c:pt idx="2045">
                  <c:v>-0.43</c:v>
                </c:pt>
                <c:pt idx="2046">
                  <c:v>-0.43</c:v>
                </c:pt>
                <c:pt idx="2047">
                  <c:v>-0.43</c:v>
                </c:pt>
                <c:pt idx="2048">
                  <c:v>-0.43</c:v>
                </c:pt>
                <c:pt idx="2049">
                  <c:v>-0.43</c:v>
                </c:pt>
                <c:pt idx="2050">
                  <c:v>-0.43</c:v>
                </c:pt>
                <c:pt idx="2051">
                  <c:v>-0.43</c:v>
                </c:pt>
                <c:pt idx="2052">
                  <c:v>-0.43</c:v>
                </c:pt>
                <c:pt idx="2053">
                  <c:v>-0.43</c:v>
                </c:pt>
                <c:pt idx="2054">
                  <c:v>-0.43</c:v>
                </c:pt>
                <c:pt idx="2055">
                  <c:v>-0.43</c:v>
                </c:pt>
                <c:pt idx="2056">
                  <c:v>-0.43</c:v>
                </c:pt>
                <c:pt idx="2057">
                  <c:v>-0.43</c:v>
                </c:pt>
                <c:pt idx="2058">
                  <c:v>-0.43</c:v>
                </c:pt>
                <c:pt idx="2059">
                  <c:v>-0.43</c:v>
                </c:pt>
                <c:pt idx="2060">
                  <c:v>-0.43</c:v>
                </c:pt>
                <c:pt idx="2061">
                  <c:v>-0.43</c:v>
                </c:pt>
                <c:pt idx="2062">
                  <c:v>-0.43</c:v>
                </c:pt>
                <c:pt idx="2063">
                  <c:v>-0.43</c:v>
                </c:pt>
                <c:pt idx="2064">
                  <c:v>-0.43</c:v>
                </c:pt>
                <c:pt idx="2065">
                  <c:v>-0.43</c:v>
                </c:pt>
                <c:pt idx="2066">
                  <c:v>-0.43</c:v>
                </c:pt>
                <c:pt idx="2067">
                  <c:v>-0.43</c:v>
                </c:pt>
                <c:pt idx="2068">
                  <c:v>-0.43</c:v>
                </c:pt>
                <c:pt idx="2069">
                  <c:v>-0.43</c:v>
                </c:pt>
                <c:pt idx="2070">
                  <c:v>-0.43</c:v>
                </c:pt>
                <c:pt idx="2071">
                  <c:v>-0.43</c:v>
                </c:pt>
                <c:pt idx="2072">
                  <c:v>-0.43</c:v>
                </c:pt>
                <c:pt idx="2073">
                  <c:v>-0.43</c:v>
                </c:pt>
                <c:pt idx="2074">
                  <c:v>-0.43</c:v>
                </c:pt>
                <c:pt idx="2075">
                  <c:v>-0.43</c:v>
                </c:pt>
                <c:pt idx="2076">
                  <c:v>-0.43</c:v>
                </c:pt>
                <c:pt idx="2077">
                  <c:v>-0.43</c:v>
                </c:pt>
                <c:pt idx="2078">
                  <c:v>-0.43</c:v>
                </c:pt>
                <c:pt idx="2079">
                  <c:v>-0.43</c:v>
                </c:pt>
                <c:pt idx="2080">
                  <c:v>-0.43</c:v>
                </c:pt>
                <c:pt idx="2081">
                  <c:v>-0.43</c:v>
                </c:pt>
                <c:pt idx="2082">
                  <c:v>-0.43</c:v>
                </c:pt>
                <c:pt idx="2083">
                  <c:v>-0.43</c:v>
                </c:pt>
                <c:pt idx="2084">
                  <c:v>-0.43</c:v>
                </c:pt>
                <c:pt idx="2085">
                  <c:v>-0.43</c:v>
                </c:pt>
                <c:pt idx="2086">
                  <c:v>-0.43</c:v>
                </c:pt>
                <c:pt idx="2087">
                  <c:v>-0.43</c:v>
                </c:pt>
                <c:pt idx="2088">
                  <c:v>-0.43</c:v>
                </c:pt>
                <c:pt idx="2089">
                  <c:v>-0.43</c:v>
                </c:pt>
                <c:pt idx="2090">
                  <c:v>-0.43</c:v>
                </c:pt>
                <c:pt idx="2091">
                  <c:v>-0.43</c:v>
                </c:pt>
                <c:pt idx="2092">
                  <c:v>-0.43</c:v>
                </c:pt>
                <c:pt idx="2093">
                  <c:v>-0.43</c:v>
                </c:pt>
                <c:pt idx="2094">
                  <c:v>-0.43</c:v>
                </c:pt>
                <c:pt idx="2095">
                  <c:v>-0.43</c:v>
                </c:pt>
                <c:pt idx="2096">
                  <c:v>-0.43</c:v>
                </c:pt>
                <c:pt idx="2097">
                  <c:v>-0.43</c:v>
                </c:pt>
                <c:pt idx="2098">
                  <c:v>-0.43</c:v>
                </c:pt>
                <c:pt idx="2099">
                  <c:v>-0.43</c:v>
                </c:pt>
                <c:pt idx="2100">
                  <c:v>-0.43</c:v>
                </c:pt>
                <c:pt idx="2101">
                  <c:v>-0.43</c:v>
                </c:pt>
                <c:pt idx="2102">
                  <c:v>-0.43</c:v>
                </c:pt>
                <c:pt idx="2103">
                  <c:v>-0.43</c:v>
                </c:pt>
                <c:pt idx="2104">
                  <c:v>-0.43</c:v>
                </c:pt>
                <c:pt idx="2105">
                  <c:v>-0.43</c:v>
                </c:pt>
                <c:pt idx="2106">
                  <c:v>-0.43</c:v>
                </c:pt>
                <c:pt idx="2107">
                  <c:v>-0.43</c:v>
                </c:pt>
                <c:pt idx="2108">
                  <c:v>-0.43</c:v>
                </c:pt>
                <c:pt idx="2109">
                  <c:v>-0.43</c:v>
                </c:pt>
                <c:pt idx="2110">
                  <c:v>-0.43</c:v>
                </c:pt>
                <c:pt idx="2111">
                  <c:v>-0.43</c:v>
                </c:pt>
                <c:pt idx="2112">
                  <c:v>-0.43</c:v>
                </c:pt>
                <c:pt idx="2113">
                  <c:v>-0.43</c:v>
                </c:pt>
                <c:pt idx="2114">
                  <c:v>-0.43</c:v>
                </c:pt>
                <c:pt idx="2115">
                  <c:v>-0.43</c:v>
                </c:pt>
                <c:pt idx="2116">
                  <c:v>-0.43</c:v>
                </c:pt>
                <c:pt idx="2117">
                  <c:v>-0.43</c:v>
                </c:pt>
                <c:pt idx="2118">
                  <c:v>-0.43</c:v>
                </c:pt>
                <c:pt idx="2119">
                  <c:v>-0.43</c:v>
                </c:pt>
                <c:pt idx="2120">
                  <c:v>-0.43</c:v>
                </c:pt>
                <c:pt idx="2121">
                  <c:v>-0.43</c:v>
                </c:pt>
                <c:pt idx="2122">
                  <c:v>-0.43</c:v>
                </c:pt>
                <c:pt idx="2123">
                  <c:v>-0.43</c:v>
                </c:pt>
                <c:pt idx="2124">
                  <c:v>-0.43</c:v>
                </c:pt>
                <c:pt idx="2125">
                  <c:v>-0.43</c:v>
                </c:pt>
                <c:pt idx="2126">
                  <c:v>-0.43</c:v>
                </c:pt>
                <c:pt idx="2127">
                  <c:v>-0.43</c:v>
                </c:pt>
                <c:pt idx="2128">
                  <c:v>-0.43</c:v>
                </c:pt>
                <c:pt idx="2129">
                  <c:v>-0.43</c:v>
                </c:pt>
                <c:pt idx="2130">
                  <c:v>-0.43</c:v>
                </c:pt>
                <c:pt idx="2131">
                  <c:v>-0.43</c:v>
                </c:pt>
                <c:pt idx="2132">
                  <c:v>-0.43</c:v>
                </c:pt>
                <c:pt idx="2133">
                  <c:v>-0.43</c:v>
                </c:pt>
                <c:pt idx="2134">
                  <c:v>-0.43</c:v>
                </c:pt>
                <c:pt idx="2135">
                  <c:v>-0.43</c:v>
                </c:pt>
                <c:pt idx="2136">
                  <c:v>-0.43</c:v>
                </c:pt>
                <c:pt idx="2137">
                  <c:v>-0.43</c:v>
                </c:pt>
                <c:pt idx="2138">
                  <c:v>-0.43</c:v>
                </c:pt>
                <c:pt idx="2139">
                  <c:v>-0.43</c:v>
                </c:pt>
                <c:pt idx="2140">
                  <c:v>-0.43</c:v>
                </c:pt>
                <c:pt idx="2141">
                  <c:v>-0.43</c:v>
                </c:pt>
                <c:pt idx="2142">
                  <c:v>-0.43</c:v>
                </c:pt>
                <c:pt idx="2143">
                  <c:v>-0.43</c:v>
                </c:pt>
                <c:pt idx="2144">
                  <c:v>-0.43</c:v>
                </c:pt>
                <c:pt idx="2145">
                  <c:v>-0.43</c:v>
                </c:pt>
                <c:pt idx="2146">
                  <c:v>-0.43</c:v>
                </c:pt>
                <c:pt idx="2147">
                  <c:v>-0.43</c:v>
                </c:pt>
                <c:pt idx="2148">
                  <c:v>-0.43</c:v>
                </c:pt>
                <c:pt idx="2149">
                  <c:v>-0.43</c:v>
                </c:pt>
                <c:pt idx="2150">
                  <c:v>-0.43</c:v>
                </c:pt>
                <c:pt idx="2151">
                  <c:v>-0.43</c:v>
                </c:pt>
                <c:pt idx="2152">
                  <c:v>-0.43</c:v>
                </c:pt>
                <c:pt idx="2153">
                  <c:v>-0.43</c:v>
                </c:pt>
                <c:pt idx="2154">
                  <c:v>-0.43</c:v>
                </c:pt>
                <c:pt idx="2155">
                  <c:v>-0.43</c:v>
                </c:pt>
                <c:pt idx="2156">
                  <c:v>-0.43</c:v>
                </c:pt>
                <c:pt idx="2157">
                  <c:v>-0.43</c:v>
                </c:pt>
                <c:pt idx="2158">
                  <c:v>-0.43</c:v>
                </c:pt>
                <c:pt idx="2159">
                  <c:v>-0.43</c:v>
                </c:pt>
                <c:pt idx="2160">
                  <c:v>-0.43</c:v>
                </c:pt>
                <c:pt idx="2161">
                  <c:v>-0.43</c:v>
                </c:pt>
                <c:pt idx="2162">
                  <c:v>-0.43</c:v>
                </c:pt>
                <c:pt idx="2163">
                  <c:v>-0.43</c:v>
                </c:pt>
                <c:pt idx="2164">
                  <c:v>-0.43</c:v>
                </c:pt>
                <c:pt idx="2165">
                  <c:v>-0.43</c:v>
                </c:pt>
                <c:pt idx="2166">
                  <c:v>-0.43</c:v>
                </c:pt>
                <c:pt idx="2167">
                  <c:v>-0.43</c:v>
                </c:pt>
                <c:pt idx="2168">
                  <c:v>-0.43</c:v>
                </c:pt>
                <c:pt idx="2169">
                  <c:v>-0.43</c:v>
                </c:pt>
                <c:pt idx="2170">
                  <c:v>-0.43</c:v>
                </c:pt>
                <c:pt idx="2171">
                  <c:v>-0.43</c:v>
                </c:pt>
                <c:pt idx="2172">
                  <c:v>-0.43</c:v>
                </c:pt>
                <c:pt idx="2173">
                  <c:v>-0.43</c:v>
                </c:pt>
                <c:pt idx="2174">
                  <c:v>-0.43</c:v>
                </c:pt>
                <c:pt idx="2175">
                  <c:v>-0.43</c:v>
                </c:pt>
                <c:pt idx="2176">
                  <c:v>-0.43</c:v>
                </c:pt>
                <c:pt idx="2177">
                  <c:v>-0.43</c:v>
                </c:pt>
                <c:pt idx="2178">
                  <c:v>-0.43</c:v>
                </c:pt>
                <c:pt idx="2179">
                  <c:v>-0.43</c:v>
                </c:pt>
                <c:pt idx="2180">
                  <c:v>-0.43</c:v>
                </c:pt>
                <c:pt idx="2181">
                  <c:v>-0.43</c:v>
                </c:pt>
                <c:pt idx="2182">
                  <c:v>-0.43</c:v>
                </c:pt>
                <c:pt idx="2183">
                  <c:v>-0.43</c:v>
                </c:pt>
                <c:pt idx="2184">
                  <c:v>-0.43</c:v>
                </c:pt>
                <c:pt idx="2185">
                  <c:v>-0.43</c:v>
                </c:pt>
                <c:pt idx="2186">
                  <c:v>-0.43</c:v>
                </c:pt>
                <c:pt idx="2187">
                  <c:v>-0.43</c:v>
                </c:pt>
                <c:pt idx="2188">
                  <c:v>-0.43</c:v>
                </c:pt>
                <c:pt idx="2189">
                  <c:v>-0.43</c:v>
                </c:pt>
                <c:pt idx="2190">
                  <c:v>-0.43</c:v>
                </c:pt>
                <c:pt idx="2191">
                  <c:v>-0.43</c:v>
                </c:pt>
                <c:pt idx="2192">
                  <c:v>-0.43</c:v>
                </c:pt>
                <c:pt idx="2193">
                  <c:v>-0.43</c:v>
                </c:pt>
                <c:pt idx="2194">
                  <c:v>-0.43</c:v>
                </c:pt>
                <c:pt idx="2195">
                  <c:v>-0.43</c:v>
                </c:pt>
                <c:pt idx="2196">
                  <c:v>-0.43</c:v>
                </c:pt>
                <c:pt idx="2197">
                  <c:v>-0.43</c:v>
                </c:pt>
                <c:pt idx="2198">
                  <c:v>-0.43</c:v>
                </c:pt>
                <c:pt idx="2199">
                  <c:v>-0.43</c:v>
                </c:pt>
                <c:pt idx="2200">
                  <c:v>-0.43</c:v>
                </c:pt>
                <c:pt idx="2201">
                  <c:v>-0.43</c:v>
                </c:pt>
                <c:pt idx="2202">
                  <c:v>-0.43</c:v>
                </c:pt>
                <c:pt idx="2203">
                  <c:v>-0.43</c:v>
                </c:pt>
                <c:pt idx="2204">
                  <c:v>-0.43</c:v>
                </c:pt>
                <c:pt idx="2205">
                  <c:v>-0.43</c:v>
                </c:pt>
                <c:pt idx="2206">
                  <c:v>-0.43</c:v>
                </c:pt>
                <c:pt idx="2207">
                  <c:v>-0.43</c:v>
                </c:pt>
                <c:pt idx="2208">
                  <c:v>-0.43</c:v>
                </c:pt>
                <c:pt idx="2209">
                  <c:v>-0.43</c:v>
                </c:pt>
                <c:pt idx="2210">
                  <c:v>-0.43</c:v>
                </c:pt>
                <c:pt idx="2211">
                  <c:v>-0.43</c:v>
                </c:pt>
                <c:pt idx="2212">
                  <c:v>-0.43</c:v>
                </c:pt>
                <c:pt idx="2213">
                  <c:v>-0.43</c:v>
                </c:pt>
                <c:pt idx="2214">
                  <c:v>-0.43</c:v>
                </c:pt>
                <c:pt idx="2215">
                  <c:v>-0.43</c:v>
                </c:pt>
                <c:pt idx="2216">
                  <c:v>-0.43</c:v>
                </c:pt>
                <c:pt idx="2217">
                  <c:v>-0.43</c:v>
                </c:pt>
                <c:pt idx="2218">
                  <c:v>-0.43</c:v>
                </c:pt>
                <c:pt idx="2219">
                  <c:v>-0.43</c:v>
                </c:pt>
                <c:pt idx="2220">
                  <c:v>-0.43</c:v>
                </c:pt>
                <c:pt idx="2221">
                  <c:v>-0.43</c:v>
                </c:pt>
                <c:pt idx="2222">
                  <c:v>-0.43</c:v>
                </c:pt>
                <c:pt idx="2223">
                  <c:v>-0.43</c:v>
                </c:pt>
                <c:pt idx="2224">
                  <c:v>-0.43</c:v>
                </c:pt>
                <c:pt idx="2225">
                  <c:v>-0.43</c:v>
                </c:pt>
                <c:pt idx="2226">
                  <c:v>-0.43</c:v>
                </c:pt>
                <c:pt idx="2227">
                  <c:v>-0.43</c:v>
                </c:pt>
                <c:pt idx="2228">
                  <c:v>-0.43</c:v>
                </c:pt>
                <c:pt idx="2229">
                  <c:v>-0.43</c:v>
                </c:pt>
                <c:pt idx="2230">
                  <c:v>-0.43</c:v>
                </c:pt>
                <c:pt idx="2231">
                  <c:v>-0.43</c:v>
                </c:pt>
                <c:pt idx="2232">
                  <c:v>-0.43</c:v>
                </c:pt>
                <c:pt idx="2233">
                  <c:v>-0.43</c:v>
                </c:pt>
                <c:pt idx="2234">
                  <c:v>-0.43</c:v>
                </c:pt>
                <c:pt idx="2235">
                  <c:v>-0.43</c:v>
                </c:pt>
                <c:pt idx="2236">
                  <c:v>-0.43</c:v>
                </c:pt>
                <c:pt idx="2237">
                  <c:v>-0.43</c:v>
                </c:pt>
                <c:pt idx="2238">
                  <c:v>-0.43</c:v>
                </c:pt>
                <c:pt idx="2239">
                  <c:v>-0.43</c:v>
                </c:pt>
                <c:pt idx="2240">
                  <c:v>-0.43</c:v>
                </c:pt>
                <c:pt idx="2241">
                  <c:v>-0.43</c:v>
                </c:pt>
                <c:pt idx="2242">
                  <c:v>-0.43</c:v>
                </c:pt>
                <c:pt idx="2243">
                  <c:v>-0.43</c:v>
                </c:pt>
                <c:pt idx="2244">
                  <c:v>-0.43</c:v>
                </c:pt>
                <c:pt idx="2245">
                  <c:v>-0.43</c:v>
                </c:pt>
                <c:pt idx="2246">
                  <c:v>-0.43</c:v>
                </c:pt>
                <c:pt idx="2247">
                  <c:v>-0.43</c:v>
                </c:pt>
                <c:pt idx="2248">
                  <c:v>-0.43</c:v>
                </c:pt>
                <c:pt idx="2249">
                  <c:v>-0.43</c:v>
                </c:pt>
                <c:pt idx="2250">
                  <c:v>-0.43</c:v>
                </c:pt>
                <c:pt idx="2251">
                  <c:v>-0.43</c:v>
                </c:pt>
                <c:pt idx="2252">
                  <c:v>-0.43</c:v>
                </c:pt>
                <c:pt idx="2253">
                  <c:v>-0.43</c:v>
                </c:pt>
                <c:pt idx="2254">
                  <c:v>-0.43</c:v>
                </c:pt>
                <c:pt idx="2255">
                  <c:v>-0.43</c:v>
                </c:pt>
                <c:pt idx="2256">
                  <c:v>-0.43</c:v>
                </c:pt>
                <c:pt idx="2257">
                  <c:v>-0.43</c:v>
                </c:pt>
                <c:pt idx="2258">
                  <c:v>-0.43</c:v>
                </c:pt>
                <c:pt idx="2259">
                  <c:v>-0.43</c:v>
                </c:pt>
                <c:pt idx="2260">
                  <c:v>-0.43</c:v>
                </c:pt>
                <c:pt idx="2261">
                  <c:v>-0.43</c:v>
                </c:pt>
                <c:pt idx="2262">
                  <c:v>-0.43</c:v>
                </c:pt>
                <c:pt idx="2263">
                  <c:v>-0.43</c:v>
                </c:pt>
                <c:pt idx="2264">
                  <c:v>-0.43</c:v>
                </c:pt>
                <c:pt idx="2265">
                  <c:v>-0.43</c:v>
                </c:pt>
                <c:pt idx="2266">
                  <c:v>-0.43</c:v>
                </c:pt>
                <c:pt idx="2267">
                  <c:v>-0.43</c:v>
                </c:pt>
                <c:pt idx="2268">
                  <c:v>-0.43</c:v>
                </c:pt>
                <c:pt idx="2269">
                  <c:v>-0.43</c:v>
                </c:pt>
                <c:pt idx="2270">
                  <c:v>-0.43</c:v>
                </c:pt>
                <c:pt idx="2271">
                  <c:v>-0.43</c:v>
                </c:pt>
                <c:pt idx="2272">
                  <c:v>-0.43</c:v>
                </c:pt>
                <c:pt idx="2273">
                  <c:v>-0.43</c:v>
                </c:pt>
                <c:pt idx="2274">
                  <c:v>-0.43</c:v>
                </c:pt>
                <c:pt idx="2275">
                  <c:v>-0.43</c:v>
                </c:pt>
                <c:pt idx="2276">
                  <c:v>-0.43</c:v>
                </c:pt>
                <c:pt idx="2277">
                  <c:v>-0.43</c:v>
                </c:pt>
                <c:pt idx="2278">
                  <c:v>-0.43</c:v>
                </c:pt>
                <c:pt idx="2279">
                  <c:v>-0.43</c:v>
                </c:pt>
                <c:pt idx="2280">
                  <c:v>-0.43</c:v>
                </c:pt>
                <c:pt idx="2281">
                  <c:v>-0.43</c:v>
                </c:pt>
                <c:pt idx="2282">
                  <c:v>-0.43</c:v>
                </c:pt>
                <c:pt idx="2283">
                  <c:v>-0.43</c:v>
                </c:pt>
                <c:pt idx="2284">
                  <c:v>-0.43</c:v>
                </c:pt>
                <c:pt idx="2285">
                  <c:v>-0.43</c:v>
                </c:pt>
                <c:pt idx="2286">
                  <c:v>-0.43</c:v>
                </c:pt>
                <c:pt idx="2287">
                  <c:v>-0.43</c:v>
                </c:pt>
                <c:pt idx="2288">
                  <c:v>-0.43</c:v>
                </c:pt>
                <c:pt idx="2289">
                  <c:v>-0.43</c:v>
                </c:pt>
                <c:pt idx="2290">
                  <c:v>-0.43</c:v>
                </c:pt>
                <c:pt idx="2291">
                  <c:v>-0.43</c:v>
                </c:pt>
                <c:pt idx="2292">
                  <c:v>-0.43</c:v>
                </c:pt>
                <c:pt idx="2293">
                  <c:v>-0.43</c:v>
                </c:pt>
                <c:pt idx="2294">
                  <c:v>-0.43</c:v>
                </c:pt>
                <c:pt idx="2295">
                  <c:v>-0.43</c:v>
                </c:pt>
                <c:pt idx="2296">
                  <c:v>-0.43</c:v>
                </c:pt>
                <c:pt idx="2297">
                  <c:v>-0.43</c:v>
                </c:pt>
                <c:pt idx="2298">
                  <c:v>-0.43</c:v>
                </c:pt>
                <c:pt idx="2299">
                  <c:v>-0.43</c:v>
                </c:pt>
                <c:pt idx="2300">
                  <c:v>-0.43</c:v>
                </c:pt>
                <c:pt idx="2301">
                  <c:v>-0.43</c:v>
                </c:pt>
                <c:pt idx="2302">
                  <c:v>-0.43</c:v>
                </c:pt>
                <c:pt idx="2303">
                  <c:v>-0.43</c:v>
                </c:pt>
                <c:pt idx="2304">
                  <c:v>-0.43</c:v>
                </c:pt>
                <c:pt idx="2305">
                  <c:v>-0.43</c:v>
                </c:pt>
                <c:pt idx="2306">
                  <c:v>-0.43</c:v>
                </c:pt>
                <c:pt idx="2307">
                  <c:v>-0.43</c:v>
                </c:pt>
                <c:pt idx="2308">
                  <c:v>-0.43</c:v>
                </c:pt>
                <c:pt idx="2309">
                  <c:v>-0.43</c:v>
                </c:pt>
                <c:pt idx="2310">
                  <c:v>-0.43</c:v>
                </c:pt>
                <c:pt idx="2311">
                  <c:v>-0.43</c:v>
                </c:pt>
                <c:pt idx="2312">
                  <c:v>-0.43</c:v>
                </c:pt>
                <c:pt idx="2313">
                  <c:v>-0.43</c:v>
                </c:pt>
                <c:pt idx="2314">
                  <c:v>-0.43</c:v>
                </c:pt>
                <c:pt idx="2315">
                  <c:v>-0.43</c:v>
                </c:pt>
                <c:pt idx="2316">
                  <c:v>-0.43</c:v>
                </c:pt>
                <c:pt idx="2317">
                  <c:v>-0.43</c:v>
                </c:pt>
                <c:pt idx="2318">
                  <c:v>-0.43</c:v>
                </c:pt>
                <c:pt idx="2319">
                  <c:v>-0.43</c:v>
                </c:pt>
                <c:pt idx="2320">
                  <c:v>-0.43</c:v>
                </c:pt>
                <c:pt idx="2321">
                  <c:v>-0.43</c:v>
                </c:pt>
                <c:pt idx="2322">
                  <c:v>-0.43</c:v>
                </c:pt>
                <c:pt idx="2323">
                  <c:v>-0.43</c:v>
                </c:pt>
                <c:pt idx="2324">
                  <c:v>-0.43</c:v>
                </c:pt>
                <c:pt idx="2325">
                  <c:v>-0.43</c:v>
                </c:pt>
                <c:pt idx="2326">
                  <c:v>-0.43</c:v>
                </c:pt>
                <c:pt idx="2327">
                  <c:v>-0.43</c:v>
                </c:pt>
                <c:pt idx="2328">
                  <c:v>-0.43</c:v>
                </c:pt>
                <c:pt idx="2329">
                  <c:v>-0.43</c:v>
                </c:pt>
                <c:pt idx="2330">
                  <c:v>-0.43</c:v>
                </c:pt>
                <c:pt idx="2331">
                  <c:v>-0.43</c:v>
                </c:pt>
                <c:pt idx="2332">
                  <c:v>-0.43</c:v>
                </c:pt>
                <c:pt idx="2333">
                  <c:v>-0.43</c:v>
                </c:pt>
                <c:pt idx="2334">
                  <c:v>-0.43</c:v>
                </c:pt>
                <c:pt idx="2335">
                  <c:v>-0.43</c:v>
                </c:pt>
                <c:pt idx="2336">
                  <c:v>-0.43</c:v>
                </c:pt>
                <c:pt idx="2337">
                  <c:v>-0.43</c:v>
                </c:pt>
                <c:pt idx="2338">
                  <c:v>-0.43</c:v>
                </c:pt>
                <c:pt idx="2339">
                  <c:v>-0.43</c:v>
                </c:pt>
                <c:pt idx="2340">
                  <c:v>-0.43</c:v>
                </c:pt>
                <c:pt idx="2341">
                  <c:v>-0.43</c:v>
                </c:pt>
                <c:pt idx="2342">
                  <c:v>-0.43</c:v>
                </c:pt>
                <c:pt idx="2343">
                  <c:v>-0.43</c:v>
                </c:pt>
                <c:pt idx="2344">
                  <c:v>-0.43</c:v>
                </c:pt>
                <c:pt idx="2345">
                  <c:v>-0.43</c:v>
                </c:pt>
                <c:pt idx="2346">
                  <c:v>-0.43</c:v>
                </c:pt>
                <c:pt idx="2347">
                  <c:v>-0.43</c:v>
                </c:pt>
                <c:pt idx="2348">
                  <c:v>-0.43</c:v>
                </c:pt>
                <c:pt idx="2349">
                  <c:v>-0.43</c:v>
                </c:pt>
                <c:pt idx="2350">
                  <c:v>-0.43</c:v>
                </c:pt>
                <c:pt idx="2351">
                  <c:v>-0.43</c:v>
                </c:pt>
                <c:pt idx="2352">
                  <c:v>-0.43</c:v>
                </c:pt>
                <c:pt idx="2353">
                  <c:v>-0.43</c:v>
                </c:pt>
                <c:pt idx="2354">
                  <c:v>-0.43</c:v>
                </c:pt>
                <c:pt idx="2355">
                  <c:v>-0.43</c:v>
                </c:pt>
                <c:pt idx="2356">
                  <c:v>-0.43</c:v>
                </c:pt>
                <c:pt idx="2357">
                  <c:v>-0.43</c:v>
                </c:pt>
                <c:pt idx="2358">
                  <c:v>-0.43</c:v>
                </c:pt>
                <c:pt idx="2359">
                  <c:v>-0.43</c:v>
                </c:pt>
                <c:pt idx="2360">
                  <c:v>-0.43</c:v>
                </c:pt>
                <c:pt idx="2361">
                  <c:v>-0.43</c:v>
                </c:pt>
                <c:pt idx="2362">
                  <c:v>-0.43</c:v>
                </c:pt>
                <c:pt idx="2363">
                  <c:v>-0.43</c:v>
                </c:pt>
                <c:pt idx="2364">
                  <c:v>-0.43</c:v>
                </c:pt>
                <c:pt idx="2365">
                  <c:v>-0.43</c:v>
                </c:pt>
                <c:pt idx="2366">
                  <c:v>-0.43</c:v>
                </c:pt>
                <c:pt idx="2367">
                  <c:v>-0.43</c:v>
                </c:pt>
                <c:pt idx="2368">
                  <c:v>-0.43</c:v>
                </c:pt>
                <c:pt idx="2369">
                  <c:v>-0.43</c:v>
                </c:pt>
                <c:pt idx="2370">
                  <c:v>-0.43</c:v>
                </c:pt>
                <c:pt idx="2371">
                  <c:v>-0.43</c:v>
                </c:pt>
                <c:pt idx="2372">
                  <c:v>-0.43</c:v>
                </c:pt>
                <c:pt idx="2373">
                  <c:v>-0.43</c:v>
                </c:pt>
                <c:pt idx="2374">
                  <c:v>-0.43</c:v>
                </c:pt>
                <c:pt idx="2375">
                  <c:v>-0.43</c:v>
                </c:pt>
                <c:pt idx="2376">
                  <c:v>-0.43</c:v>
                </c:pt>
                <c:pt idx="2377">
                  <c:v>-0.43</c:v>
                </c:pt>
                <c:pt idx="2378">
                  <c:v>-0.43</c:v>
                </c:pt>
                <c:pt idx="2379">
                  <c:v>-0.43</c:v>
                </c:pt>
                <c:pt idx="2380">
                  <c:v>-0.43</c:v>
                </c:pt>
                <c:pt idx="2381">
                  <c:v>-0.43</c:v>
                </c:pt>
                <c:pt idx="2382">
                  <c:v>-0.43</c:v>
                </c:pt>
                <c:pt idx="2383">
                  <c:v>-0.43</c:v>
                </c:pt>
                <c:pt idx="2384">
                  <c:v>-0.43</c:v>
                </c:pt>
                <c:pt idx="2385">
                  <c:v>-0.43</c:v>
                </c:pt>
                <c:pt idx="2386">
                  <c:v>-0.43</c:v>
                </c:pt>
                <c:pt idx="2387">
                  <c:v>-0.43</c:v>
                </c:pt>
                <c:pt idx="2388">
                  <c:v>-0.43</c:v>
                </c:pt>
                <c:pt idx="2389">
                  <c:v>-0.43</c:v>
                </c:pt>
                <c:pt idx="2390">
                  <c:v>-0.43</c:v>
                </c:pt>
                <c:pt idx="2391">
                  <c:v>-0.43</c:v>
                </c:pt>
                <c:pt idx="2392">
                  <c:v>-0.43</c:v>
                </c:pt>
                <c:pt idx="2393">
                  <c:v>-0.43</c:v>
                </c:pt>
                <c:pt idx="2394">
                  <c:v>-0.43</c:v>
                </c:pt>
                <c:pt idx="2395">
                  <c:v>-0.43</c:v>
                </c:pt>
                <c:pt idx="2396">
                  <c:v>-0.43</c:v>
                </c:pt>
                <c:pt idx="2397">
                  <c:v>-0.43</c:v>
                </c:pt>
                <c:pt idx="2398">
                  <c:v>-0.43</c:v>
                </c:pt>
                <c:pt idx="2399">
                  <c:v>-0.43</c:v>
                </c:pt>
                <c:pt idx="2400">
                  <c:v>-0.43</c:v>
                </c:pt>
                <c:pt idx="2401">
                  <c:v>-0.43</c:v>
                </c:pt>
                <c:pt idx="2402">
                  <c:v>-0.43</c:v>
                </c:pt>
                <c:pt idx="2403">
                  <c:v>-0.43</c:v>
                </c:pt>
                <c:pt idx="2404">
                  <c:v>-0.43</c:v>
                </c:pt>
                <c:pt idx="2405">
                  <c:v>-0.43</c:v>
                </c:pt>
                <c:pt idx="2406">
                  <c:v>-0.43</c:v>
                </c:pt>
                <c:pt idx="2407">
                  <c:v>-0.43</c:v>
                </c:pt>
                <c:pt idx="2408">
                  <c:v>-0.43</c:v>
                </c:pt>
                <c:pt idx="2409">
                  <c:v>-0.43</c:v>
                </c:pt>
                <c:pt idx="2410">
                  <c:v>-0.43</c:v>
                </c:pt>
                <c:pt idx="2411">
                  <c:v>-0.43</c:v>
                </c:pt>
                <c:pt idx="2412">
                  <c:v>-0.43</c:v>
                </c:pt>
                <c:pt idx="2413">
                  <c:v>-0.43</c:v>
                </c:pt>
                <c:pt idx="2414">
                  <c:v>-0.43</c:v>
                </c:pt>
                <c:pt idx="2415">
                  <c:v>-0.43</c:v>
                </c:pt>
                <c:pt idx="2416">
                  <c:v>-0.43</c:v>
                </c:pt>
                <c:pt idx="2417">
                  <c:v>-0.43</c:v>
                </c:pt>
                <c:pt idx="2418">
                  <c:v>-0.43</c:v>
                </c:pt>
                <c:pt idx="2419">
                  <c:v>-0.43</c:v>
                </c:pt>
                <c:pt idx="2420">
                  <c:v>-0.43</c:v>
                </c:pt>
                <c:pt idx="2421">
                  <c:v>-0.43</c:v>
                </c:pt>
                <c:pt idx="2422">
                  <c:v>-0.43</c:v>
                </c:pt>
                <c:pt idx="2423">
                  <c:v>-0.43</c:v>
                </c:pt>
                <c:pt idx="2424">
                  <c:v>-0.43</c:v>
                </c:pt>
                <c:pt idx="2425">
                  <c:v>-0.43</c:v>
                </c:pt>
                <c:pt idx="2426">
                  <c:v>-0.43</c:v>
                </c:pt>
                <c:pt idx="2427">
                  <c:v>-0.43</c:v>
                </c:pt>
                <c:pt idx="2428">
                  <c:v>-0.43</c:v>
                </c:pt>
                <c:pt idx="2429">
                  <c:v>-0.43</c:v>
                </c:pt>
                <c:pt idx="2430">
                  <c:v>-0.43</c:v>
                </c:pt>
                <c:pt idx="2431">
                  <c:v>-0.43</c:v>
                </c:pt>
                <c:pt idx="2432">
                  <c:v>-0.43</c:v>
                </c:pt>
                <c:pt idx="2433">
                  <c:v>-0.43</c:v>
                </c:pt>
                <c:pt idx="2434">
                  <c:v>-0.43</c:v>
                </c:pt>
                <c:pt idx="2435">
                  <c:v>-0.43</c:v>
                </c:pt>
                <c:pt idx="2436">
                  <c:v>-0.43</c:v>
                </c:pt>
                <c:pt idx="2437">
                  <c:v>-0.43</c:v>
                </c:pt>
                <c:pt idx="2438">
                  <c:v>-0.43</c:v>
                </c:pt>
                <c:pt idx="2439">
                  <c:v>-0.43</c:v>
                </c:pt>
                <c:pt idx="2440">
                  <c:v>-0.43</c:v>
                </c:pt>
                <c:pt idx="2441">
                  <c:v>-0.43</c:v>
                </c:pt>
                <c:pt idx="2442">
                  <c:v>-0.43</c:v>
                </c:pt>
                <c:pt idx="2443">
                  <c:v>-0.43</c:v>
                </c:pt>
                <c:pt idx="2444">
                  <c:v>-0.43</c:v>
                </c:pt>
                <c:pt idx="2445">
                  <c:v>-0.43</c:v>
                </c:pt>
                <c:pt idx="2446">
                  <c:v>-0.43</c:v>
                </c:pt>
                <c:pt idx="2447">
                  <c:v>-0.43</c:v>
                </c:pt>
                <c:pt idx="2448">
                  <c:v>-0.43</c:v>
                </c:pt>
                <c:pt idx="2449">
                  <c:v>-0.43</c:v>
                </c:pt>
                <c:pt idx="2450">
                  <c:v>-0.43</c:v>
                </c:pt>
                <c:pt idx="2451">
                  <c:v>-0.43</c:v>
                </c:pt>
                <c:pt idx="2452">
                  <c:v>-0.43</c:v>
                </c:pt>
                <c:pt idx="2453">
                  <c:v>-0.43</c:v>
                </c:pt>
                <c:pt idx="2454">
                  <c:v>-0.43</c:v>
                </c:pt>
                <c:pt idx="2455">
                  <c:v>-0.43</c:v>
                </c:pt>
                <c:pt idx="2456">
                  <c:v>-0.43</c:v>
                </c:pt>
                <c:pt idx="2457">
                  <c:v>-0.43</c:v>
                </c:pt>
                <c:pt idx="2458">
                  <c:v>-0.43</c:v>
                </c:pt>
                <c:pt idx="2459">
                  <c:v>-0.43</c:v>
                </c:pt>
                <c:pt idx="2460">
                  <c:v>-0.43</c:v>
                </c:pt>
                <c:pt idx="2461">
                  <c:v>-0.43</c:v>
                </c:pt>
                <c:pt idx="2462">
                  <c:v>-0.43</c:v>
                </c:pt>
                <c:pt idx="2463">
                  <c:v>-0.43</c:v>
                </c:pt>
                <c:pt idx="2464">
                  <c:v>-0.43</c:v>
                </c:pt>
                <c:pt idx="2465">
                  <c:v>-0.43</c:v>
                </c:pt>
                <c:pt idx="2466">
                  <c:v>-0.43</c:v>
                </c:pt>
                <c:pt idx="2467">
                  <c:v>-0.43</c:v>
                </c:pt>
                <c:pt idx="2468">
                  <c:v>-0.43</c:v>
                </c:pt>
                <c:pt idx="2469">
                  <c:v>-0.43</c:v>
                </c:pt>
                <c:pt idx="2470">
                  <c:v>-0.43</c:v>
                </c:pt>
                <c:pt idx="2471">
                  <c:v>-0.43</c:v>
                </c:pt>
                <c:pt idx="2472">
                  <c:v>-0.43</c:v>
                </c:pt>
                <c:pt idx="2473">
                  <c:v>-0.43</c:v>
                </c:pt>
                <c:pt idx="2474">
                  <c:v>-0.43</c:v>
                </c:pt>
                <c:pt idx="2475">
                  <c:v>-0.43</c:v>
                </c:pt>
                <c:pt idx="2476">
                  <c:v>-0.43</c:v>
                </c:pt>
                <c:pt idx="2477">
                  <c:v>-0.43</c:v>
                </c:pt>
                <c:pt idx="2478">
                  <c:v>-0.43</c:v>
                </c:pt>
                <c:pt idx="2479">
                  <c:v>-0.43</c:v>
                </c:pt>
                <c:pt idx="2480">
                  <c:v>-0.43</c:v>
                </c:pt>
                <c:pt idx="2481">
                  <c:v>-0.43</c:v>
                </c:pt>
                <c:pt idx="2482">
                  <c:v>-0.43</c:v>
                </c:pt>
                <c:pt idx="2483">
                  <c:v>-0.43</c:v>
                </c:pt>
                <c:pt idx="2484">
                  <c:v>-0.43</c:v>
                </c:pt>
                <c:pt idx="2485">
                  <c:v>-0.43</c:v>
                </c:pt>
                <c:pt idx="2486">
                  <c:v>-0.43</c:v>
                </c:pt>
                <c:pt idx="2487">
                  <c:v>-0.43</c:v>
                </c:pt>
                <c:pt idx="2488">
                  <c:v>-0.43</c:v>
                </c:pt>
                <c:pt idx="2489">
                  <c:v>-0.43</c:v>
                </c:pt>
                <c:pt idx="2490">
                  <c:v>-0.43</c:v>
                </c:pt>
                <c:pt idx="2491">
                  <c:v>-0.43</c:v>
                </c:pt>
                <c:pt idx="2492">
                  <c:v>-0.43</c:v>
                </c:pt>
                <c:pt idx="2493">
                  <c:v>-0.43</c:v>
                </c:pt>
                <c:pt idx="2494">
                  <c:v>-0.43</c:v>
                </c:pt>
                <c:pt idx="2495">
                  <c:v>-0.43</c:v>
                </c:pt>
                <c:pt idx="2496">
                  <c:v>-0.43</c:v>
                </c:pt>
                <c:pt idx="2497">
                  <c:v>-0.43</c:v>
                </c:pt>
                <c:pt idx="2498">
                  <c:v>-0.43</c:v>
                </c:pt>
                <c:pt idx="2499">
                  <c:v>-0.43</c:v>
                </c:pt>
                <c:pt idx="2500">
                  <c:v>-0.43</c:v>
                </c:pt>
                <c:pt idx="2501">
                  <c:v>-0.43</c:v>
                </c:pt>
                <c:pt idx="2502">
                  <c:v>-0.43</c:v>
                </c:pt>
                <c:pt idx="2503">
                  <c:v>-0.43</c:v>
                </c:pt>
                <c:pt idx="2504">
                  <c:v>-0.43</c:v>
                </c:pt>
                <c:pt idx="2505">
                  <c:v>-0.43</c:v>
                </c:pt>
                <c:pt idx="2506">
                  <c:v>-0.43</c:v>
                </c:pt>
                <c:pt idx="2507">
                  <c:v>-0.43</c:v>
                </c:pt>
                <c:pt idx="2508">
                  <c:v>-0.43</c:v>
                </c:pt>
                <c:pt idx="2509">
                  <c:v>-0.43</c:v>
                </c:pt>
                <c:pt idx="2510">
                  <c:v>-0.43</c:v>
                </c:pt>
                <c:pt idx="2511">
                  <c:v>-0.43</c:v>
                </c:pt>
                <c:pt idx="2512">
                  <c:v>-0.43</c:v>
                </c:pt>
                <c:pt idx="2513">
                  <c:v>-0.43</c:v>
                </c:pt>
                <c:pt idx="2514">
                  <c:v>-0.43</c:v>
                </c:pt>
                <c:pt idx="2515">
                  <c:v>-0.43</c:v>
                </c:pt>
                <c:pt idx="2516">
                  <c:v>-0.43</c:v>
                </c:pt>
                <c:pt idx="2517">
                  <c:v>-0.43</c:v>
                </c:pt>
                <c:pt idx="2518">
                  <c:v>-0.43</c:v>
                </c:pt>
                <c:pt idx="2519">
                  <c:v>-0.43</c:v>
                </c:pt>
                <c:pt idx="2520">
                  <c:v>-0.43</c:v>
                </c:pt>
                <c:pt idx="2521">
                  <c:v>-0.43</c:v>
                </c:pt>
                <c:pt idx="2522">
                  <c:v>-0.43</c:v>
                </c:pt>
                <c:pt idx="2523">
                  <c:v>-0.43</c:v>
                </c:pt>
                <c:pt idx="2524">
                  <c:v>-0.43</c:v>
                </c:pt>
                <c:pt idx="2525">
                  <c:v>-0.43</c:v>
                </c:pt>
                <c:pt idx="2526">
                  <c:v>-0.43</c:v>
                </c:pt>
                <c:pt idx="2527">
                  <c:v>-0.43</c:v>
                </c:pt>
                <c:pt idx="2528">
                  <c:v>-0.43</c:v>
                </c:pt>
                <c:pt idx="2529">
                  <c:v>-0.43</c:v>
                </c:pt>
                <c:pt idx="2530">
                  <c:v>-0.43</c:v>
                </c:pt>
                <c:pt idx="2531">
                  <c:v>-0.43</c:v>
                </c:pt>
                <c:pt idx="2532">
                  <c:v>-0.43</c:v>
                </c:pt>
                <c:pt idx="2533">
                  <c:v>-0.43</c:v>
                </c:pt>
                <c:pt idx="2534">
                  <c:v>-0.43</c:v>
                </c:pt>
                <c:pt idx="2535">
                  <c:v>-0.43</c:v>
                </c:pt>
                <c:pt idx="2536">
                  <c:v>-0.43</c:v>
                </c:pt>
                <c:pt idx="2537">
                  <c:v>-0.43</c:v>
                </c:pt>
                <c:pt idx="2538">
                  <c:v>-0.43</c:v>
                </c:pt>
                <c:pt idx="2539">
                  <c:v>-0.43</c:v>
                </c:pt>
                <c:pt idx="2540">
                  <c:v>-0.43</c:v>
                </c:pt>
                <c:pt idx="2541">
                  <c:v>-0.43</c:v>
                </c:pt>
                <c:pt idx="2542">
                  <c:v>-0.43</c:v>
                </c:pt>
                <c:pt idx="2543">
                  <c:v>-0.43</c:v>
                </c:pt>
                <c:pt idx="2544">
                  <c:v>-0.43</c:v>
                </c:pt>
                <c:pt idx="2545">
                  <c:v>-0.43</c:v>
                </c:pt>
                <c:pt idx="2546">
                  <c:v>-0.43</c:v>
                </c:pt>
                <c:pt idx="2547">
                  <c:v>-0.43</c:v>
                </c:pt>
                <c:pt idx="2548">
                  <c:v>-0.43</c:v>
                </c:pt>
                <c:pt idx="2549">
                  <c:v>-0.43</c:v>
                </c:pt>
                <c:pt idx="2550">
                  <c:v>-0.43</c:v>
                </c:pt>
                <c:pt idx="2551">
                  <c:v>-0.43</c:v>
                </c:pt>
                <c:pt idx="2552">
                  <c:v>-0.43</c:v>
                </c:pt>
                <c:pt idx="2553">
                  <c:v>-0.43</c:v>
                </c:pt>
                <c:pt idx="2554">
                  <c:v>-0.43</c:v>
                </c:pt>
                <c:pt idx="2555">
                  <c:v>-0.43</c:v>
                </c:pt>
                <c:pt idx="2556">
                  <c:v>-0.43</c:v>
                </c:pt>
                <c:pt idx="2557">
                  <c:v>-0.43</c:v>
                </c:pt>
                <c:pt idx="2558">
                  <c:v>-0.43</c:v>
                </c:pt>
                <c:pt idx="2559">
                  <c:v>-0.43</c:v>
                </c:pt>
                <c:pt idx="2560">
                  <c:v>-0.43</c:v>
                </c:pt>
                <c:pt idx="2561">
                  <c:v>-0.43</c:v>
                </c:pt>
                <c:pt idx="2562">
                  <c:v>-0.43</c:v>
                </c:pt>
                <c:pt idx="2563">
                  <c:v>-0.43</c:v>
                </c:pt>
                <c:pt idx="2564">
                  <c:v>-0.43</c:v>
                </c:pt>
                <c:pt idx="2565">
                  <c:v>-0.43</c:v>
                </c:pt>
                <c:pt idx="2566">
                  <c:v>-0.43</c:v>
                </c:pt>
                <c:pt idx="2567">
                  <c:v>-0.43</c:v>
                </c:pt>
                <c:pt idx="2568">
                  <c:v>-0.43</c:v>
                </c:pt>
                <c:pt idx="2569">
                  <c:v>-0.43</c:v>
                </c:pt>
                <c:pt idx="2570">
                  <c:v>-0.43</c:v>
                </c:pt>
                <c:pt idx="2571">
                  <c:v>-0.43</c:v>
                </c:pt>
                <c:pt idx="2572">
                  <c:v>-0.43</c:v>
                </c:pt>
                <c:pt idx="2573">
                  <c:v>-0.43</c:v>
                </c:pt>
                <c:pt idx="2574">
                  <c:v>-0.43</c:v>
                </c:pt>
                <c:pt idx="2575">
                  <c:v>-0.43</c:v>
                </c:pt>
                <c:pt idx="2576">
                  <c:v>-0.43</c:v>
                </c:pt>
                <c:pt idx="2577">
                  <c:v>-0.43</c:v>
                </c:pt>
                <c:pt idx="2578">
                  <c:v>-0.43</c:v>
                </c:pt>
                <c:pt idx="2579">
                  <c:v>-0.43</c:v>
                </c:pt>
                <c:pt idx="2580">
                  <c:v>-0.43</c:v>
                </c:pt>
                <c:pt idx="2581">
                  <c:v>-0.43</c:v>
                </c:pt>
                <c:pt idx="2582">
                  <c:v>-0.43</c:v>
                </c:pt>
                <c:pt idx="2583">
                  <c:v>-0.43</c:v>
                </c:pt>
                <c:pt idx="2584">
                  <c:v>-0.43</c:v>
                </c:pt>
                <c:pt idx="2585">
                  <c:v>-0.43</c:v>
                </c:pt>
                <c:pt idx="2586">
                  <c:v>-0.43</c:v>
                </c:pt>
                <c:pt idx="2587">
                  <c:v>-0.43</c:v>
                </c:pt>
                <c:pt idx="2588">
                  <c:v>-0.43</c:v>
                </c:pt>
                <c:pt idx="2589">
                  <c:v>-0.43</c:v>
                </c:pt>
                <c:pt idx="2590">
                  <c:v>-0.43</c:v>
                </c:pt>
                <c:pt idx="2591">
                  <c:v>-0.43</c:v>
                </c:pt>
                <c:pt idx="2592">
                  <c:v>-0.43</c:v>
                </c:pt>
                <c:pt idx="2593">
                  <c:v>-0.43</c:v>
                </c:pt>
                <c:pt idx="2594">
                  <c:v>-0.43</c:v>
                </c:pt>
                <c:pt idx="2595">
                  <c:v>-0.43</c:v>
                </c:pt>
                <c:pt idx="2596">
                  <c:v>-0.43</c:v>
                </c:pt>
                <c:pt idx="2597">
                  <c:v>-0.43</c:v>
                </c:pt>
                <c:pt idx="2598">
                  <c:v>-0.43</c:v>
                </c:pt>
                <c:pt idx="2599">
                  <c:v>-0.43</c:v>
                </c:pt>
                <c:pt idx="2600">
                  <c:v>-0.43</c:v>
                </c:pt>
                <c:pt idx="2601">
                  <c:v>-0.43</c:v>
                </c:pt>
                <c:pt idx="2602">
                  <c:v>-0.43</c:v>
                </c:pt>
                <c:pt idx="2603">
                  <c:v>-0.43</c:v>
                </c:pt>
                <c:pt idx="2604">
                  <c:v>-0.43</c:v>
                </c:pt>
                <c:pt idx="2605">
                  <c:v>-0.43</c:v>
                </c:pt>
                <c:pt idx="2606">
                  <c:v>-0.43</c:v>
                </c:pt>
                <c:pt idx="2607">
                  <c:v>-0.43</c:v>
                </c:pt>
                <c:pt idx="2608">
                  <c:v>-0.43</c:v>
                </c:pt>
                <c:pt idx="2609">
                  <c:v>-0.43</c:v>
                </c:pt>
                <c:pt idx="2610">
                  <c:v>-0.43</c:v>
                </c:pt>
                <c:pt idx="2611">
                  <c:v>-0.43</c:v>
                </c:pt>
                <c:pt idx="2612">
                  <c:v>-0.43</c:v>
                </c:pt>
                <c:pt idx="2613">
                  <c:v>-0.43</c:v>
                </c:pt>
                <c:pt idx="2614">
                  <c:v>-0.43</c:v>
                </c:pt>
                <c:pt idx="2615">
                  <c:v>-0.43</c:v>
                </c:pt>
                <c:pt idx="2616">
                  <c:v>-0.43</c:v>
                </c:pt>
                <c:pt idx="2617">
                  <c:v>-0.43</c:v>
                </c:pt>
                <c:pt idx="2618">
                  <c:v>-0.43</c:v>
                </c:pt>
                <c:pt idx="2619">
                  <c:v>-0.43</c:v>
                </c:pt>
                <c:pt idx="2620">
                  <c:v>-0.43</c:v>
                </c:pt>
                <c:pt idx="2621">
                  <c:v>-0.43</c:v>
                </c:pt>
                <c:pt idx="2622">
                  <c:v>-0.43</c:v>
                </c:pt>
                <c:pt idx="2623">
                  <c:v>-0.43</c:v>
                </c:pt>
                <c:pt idx="2624">
                  <c:v>-0.43</c:v>
                </c:pt>
                <c:pt idx="2625">
                  <c:v>-0.43</c:v>
                </c:pt>
                <c:pt idx="2626">
                  <c:v>-0.43</c:v>
                </c:pt>
                <c:pt idx="2627">
                  <c:v>-0.43</c:v>
                </c:pt>
                <c:pt idx="2628">
                  <c:v>-0.43</c:v>
                </c:pt>
                <c:pt idx="2629">
                  <c:v>-0.43</c:v>
                </c:pt>
                <c:pt idx="2630">
                  <c:v>-0.43</c:v>
                </c:pt>
                <c:pt idx="2631">
                  <c:v>-0.43</c:v>
                </c:pt>
                <c:pt idx="2632">
                  <c:v>-0.43</c:v>
                </c:pt>
                <c:pt idx="2633">
                  <c:v>-0.43</c:v>
                </c:pt>
                <c:pt idx="2634">
                  <c:v>-0.43</c:v>
                </c:pt>
                <c:pt idx="2635">
                  <c:v>-0.43</c:v>
                </c:pt>
                <c:pt idx="2636">
                  <c:v>-0.43</c:v>
                </c:pt>
                <c:pt idx="2637">
                  <c:v>-0.43</c:v>
                </c:pt>
                <c:pt idx="2638">
                  <c:v>-0.43</c:v>
                </c:pt>
                <c:pt idx="2639">
                  <c:v>-0.43</c:v>
                </c:pt>
                <c:pt idx="2640">
                  <c:v>-0.43</c:v>
                </c:pt>
                <c:pt idx="2641">
                  <c:v>-0.43</c:v>
                </c:pt>
                <c:pt idx="2642">
                  <c:v>-0.43</c:v>
                </c:pt>
                <c:pt idx="2643">
                  <c:v>-0.43</c:v>
                </c:pt>
                <c:pt idx="2644">
                  <c:v>-0.43</c:v>
                </c:pt>
                <c:pt idx="2645">
                  <c:v>-0.43</c:v>
                </c:pt>
                <c:pt idx="2646">
                  <c:v>-0.43</c:v>
                </c:pt>
                <c:pt idx="2647">
                  <c:v>-0.43</c:v>
                </c:pt>
                <c:pt idx="2648">
                  <c:v>-0.43</c:v>
                </c:pt>
                <c:pt idx="2649">
                  <c:v>-0.43</c:v>
                </c:pt>
                <c:pt idx="2650">
                  <c:v>-0.43</c:v>
                </c:pt>
                <c:pt idx="2651">
                  <c:v>-0.43</c:v>
                </c:pt>
                <c:pt idx="2652">
                  <c:v>-0.43</c:v>
                </c:pt>
                <c:pt idx="2653">
                  <c:v>-0.43</c:v>
                </c:pt>
                <c:pt idx="2654">
                  <c:v>-0.43</c:v>
                </c:pt>
                <c:pt idx="2655">
                  <c:v>-0.43</c:v>
                </c:pt>
                <c:pt idx="2656">
                  <c:v>-0.43</c:v>
                </c:pt>
                <c:pt idx="2657">
                  <c:v>-0.43</c:v>
                </c:pt>
                <c:pt idx="2658">
                  <c:v>-0.43</c:v>
                </c:pt>
                <c:pt idx="2659">
                  <c:v>-0.43</c:v>
                </c:pt>
                <c:pt idx="2660">
                  <c:v>-0.43</c:v>
                </c:pt>
                <c:pt idx="2661">
                  <c:v>-0.43</c:v>
                </c:pt>
                <c:pt idx="2662">
                  <c:v>-0.43</c:v>
                </c:pt>
                <c:pt idx="2663">
                  <c:v>-0.43</c:v>
                </c:pt>
                <c:pt idx="2664">
                  <c:v>-0.43</c:v>
                </c:pt>
                <c:pt idx="2665">
                  <c:v>-0.43</c:v>
                </c:pt>
                <c:pt idx="2666">
                  <c:v>-0.43</c:v>
                </c:pt>
                <c:pt idx="2667">
                  <c:v>-0.43</c:v>
                </c:pt>
                <c:pt idx="2668">
                  <c:v>-0.43</c:v>
                </c:pt>
                <c:pt idx="2669">
                  <c:v>-0.43</c:v>
                </c:pt>
                <c:pt idx="2670">
                  <c:v>-0.43</c:v>
                </c:pt>
                <c:pt idx="2671">
                  <c:v>-0.43</c:v>
                </c:pt>
                <c:pt idx="2672">
                  <c:v>-0.43</c:v>
                </c:pt>
                <c:pt idx="2673">
                  <c:v>-0.43</c:v>
                </c:pt>
                <c:pt idx="2674">
                  <c:v>-0.43</c:v>
                </c:pt>
                <c:pt idx="2675">
                  <c:v>-0.43</c:v>
                </c:pt>
                <c:pt idx="2676">
                  <c:v>-0.43</c:v>
                </c:pt>
                <c:pt idx="2677">
                  <c:v>-0.43</c:v>
                </c:pt>
                <c:pt idx="2678">
                  <c:v>-0.43</c:v>
                </c:pt>
                <c:pt idx="2679">
                  <c:v>-0.43</c:v>
                </c:pt>
                <c:pt idx="2680">
                  <c:v>-0.43</c:v>
                </c:pt>
                <c:pt idx="2681">
                  <c:v>-0.43</c:v>
                </c:pt>
                <c:pt idx="2682">
                  <c:v>-0.43</c:v>
                </c:pt>
                <c:pt idx="2683">
                  <c:v>-0.43</c:v>
                </c:pt>
                <c:pt idx="2684">
                  <c:v>-0.43</c:v>
                </c:pt>
                <c:pt idx="2685">
                  <c:v>-0.43</c:v>
                </c:pt>
                <c:pt idx="2686">
                  <c:v>-0.43</c:v>
                </c:pt>
                <c:pt idx="2687">
                  <c:v>-0.43</c:v>
                </c:pt>
                <c:pt idx="2688">
                  <c:v>-0.43</c:v>
                </c:pt>
                <c:pt idx="2689">
                  <c:v>-0.43</c:v>
                </c:pt>
                <c:pt idx="2690">
                  <c:v>-0.43</c:v>
                </c:pt>
                <c:pt idx="2691">
                  <c:v>-0.43</c:v>
                </c:pt>
                <c:pt idx="2692">
                  <c:v>-0.43</c:v>
                </c:pt>
                <c:pt idx="2693">
                  <c:v>-0.43</c:v>
                </c:pt>
                <c:pt idx="2694">
                  <c:v>-0.43</c:v>
                </c:pt>
                <c:pt idx="2695">
                  <c:v>-0.43</c:v>
                </c:pt>
                <c:pt idx="2696">
                  <c:v>-0.43</c:v>
                </c:pt>
                <c:pt idx="2697">
                  <c:v>-0.43</c:v>
                </c:pt>
                <c:pt idx="2698">
                  <c:v>-0.43</c:v>
                </c:pt>
                <c:pt idx="2699">
                  <c:v>-0.43</c:v>
                </c:pt>
                <c:pt idx="2700">
                  <c:v>-0.43</c:v>
                </c:pt>
                <c:pt idx="2701">
                  <c:v>-0.43</c:v>
                </c:pt>
                <c:pt idx="2702">
                  <c:v>-0.43</c:v>
                </c:pt>
                <c:pt idx="2703">
                  <c:v>-0.43</c:v>
                </c:pt>
                <c:pt idx="2704">
                  <c:v>-0.43</c:v>
                </c:pt>
                <c:pt idx="2705">
                  <c:v>-0.43</c:v>
                </c:pt>
                <c:pt idx="2706">
                  <c:v>-0.43</c:v>
                </c:pt>
                <c:pt idx="2707">
                  <c:v>-0.43</c:v>
                </c:pt>
                <c:pt idx="2708">
                  <c:v>-0.43</c:v>
                </c:pt>
                <c:pt idx="2709">
                  <c:v>-0.43</c:v>
                </c:pt>
                <c:pt idx="2710">
                  <c:v>-0.43</c:v>
                </c:pt>
                <c:pt idx="2711">
                  <c:v>-0.43</c:v>
                </c:pt>
                <c:pt idx="2712">
                  <c:v>-0.43</c:v>
                </c:pt>
                <c:pt idx="2713">
                  <c:v>-0.43</c:v>
                </c:pt>
                <c:pt idx="2714">
                  <c:v>-0.43</c:v>
                </c:pt>
                <c:pt idx="2715">
                  <c:v>-0.43</c:v>
                </c:pt>
                <c:pt idx="2716">
                  <c:v>-0.43</c:v>
                </c:pt>
                <c:pt idx="2717">
                  <c:v>-0.43</c:v>
                </c:pt>
                <c:pt idx="2718">
                  <c:v>-0.43</c:v>
                </c:pt>
                <c:pt idx="2719">
                  <c:v>-0.43</c:v>
                </c:pt>
                <c:pt idx="2720">
                  <c:v>-0.43</c:v>
                </c:pt>
                <c:pt idx="2721">
                  <c:v>-0.43</c:v>
                </c:pt>
                <c:pt idx="2722">
                  <c:v>-0.43</c:v>
                </c:pt>
                <c:pt idx="2723">
                  <c:v>-0.43</c:v>
                </c:pt>
                <c:pt idx="2724">
                  <c:v>-0.43</c:v>
                </c:pt>
                <c:pt idx="2725">
                  <c:v>-0.43</c:v>
                </c:pt>
                <c:pt idx="2726">
                  <c:v>-0.43</c:v>
                </c:pt>
                <c:pt idx="2727">
                  <c:v>-0.43</c:v>
                </c:pt>
                <c:pt idx="2728">
                  <c:v>-0.43</c:v>
                </c:pt>
                <c:pt idx="2729">
                  <c:v>-0.43</c:v>
                </c:pt>
                <c:pt idx="2730">
                  <c:v>-0.43</c:v>
                </c:pt>
                <c:pt idx="2731">
                  <c:v>-0.43</c:v>
                </c:pt>
                <c:pt idx="2732">
                  <c:v>-0.43</c:v>
                </c:pt>
                <c:pt idx="2733">
                  <c:v>-0.43</c:v>
                </c:pt>
                <c:pt idx="2734">
                  <c:v>-0.43</c:v>
                </c:pt>
                <c:pt idx="2735">
                  <c:v>-0.43</c:v>
                </c:pt>
                <c:pt idx="2736">
                  <c:v>-0.43</c:v>
                </c:pt>
                <c:pt idx="2737">
                  <c:v>-0.43</c:v>
                </c:pt>
                <c:pt idx="2738">
                  <c:v>-0.43</c:v>
                </c:pt>
                <c:pt idx="2739">
                  <c:v>-0.43</c:v>
                </c:pt>
                <c:pt idx="2740">
                  <c:v>-0.43</c:v>
                </c:pt>
                <c:pt idx="2741">
                  <c:v>-0.43</c:v>
                </c:pt>
                <c:pt idx="2742">
                  <c:v>-0.43</c:v>
                </c:pt>
                <c:pt idx="2743">
                  <c:v>-0.43</c:v>
                </c:pt>
                <c:pt idx="2744">
                  <c:v>-0.43</c:v>
                </c:pt>
                <c:pt idx="2745">
                  <c:v>-0.43</c:v>
                </c:pt>
                <c:pt idx="2746">
                  <c:v>-0.43</c:v>
                </c:pt>
                <c:pt idx="2747">
                  <c:v>-0.43</c:v>
                </c:pt>
                <c:pt idx="2748">
                  <c:v>-0.43</c:v>
                </c:pt>
                <c:pt idx="2749">
                  <c:v>-0.43</c:v>
                </c:pt>
                <c:pt idx="2750">
                  <c:v>-0.43</c:v>
                </c:pt>
                <c:pt idx="2751">
                  <c:v>-0.43</c:v>
                </c:pt>
                <c:pt idx="2752">
                  <c:v>-0.43</c:v>
                </c:pt>
                <c:pt idx="2753">
                  <c:v>-0.43</c:v>
                </c:pt>
                <c:pt idx="2754">
                  <c:v>-0.43</c:v>
                </c:pt>
                <c:pt idx="2755">
                  <c:v>-0.43</c:v>
                </c:pt>
                <c:pt idx="2756">
                  <c:v>-0.43</c:v>
                </c:pt>
                <c:pt idx="2757">
                  <c:v>-0.43</c:v>
                </c:pt>
                <c:pt idx="2758">
                  <c:v>-0.43</c:v>
                </c:pt>
                <c:pt idx="2759">
                  <c:v>-0.43</c:v>
                </c:pt>
                <c:pt idx="2760">
                  <c:v>-0.43</c:v>
                </c:pt>
                <c:pt idx="2761">
                  <c:v>-0.43</c:v>
                </c:pt>
                <c:pt idx="2762">
                  <c:v>-0.43</c:v>
                </c:pt>
                <c:pt idx="2763">
                  <c:v>-0.43</c:v>
                </c:pt>
                <c:pt idx="2764">
                  <c:v>-0.43</c:v>
                </c:pt>
                <c:pt idx="2765">
                  <c:v>-0.43</c:v>
                </c:pt>
                <c:pt idx="2766">
                  <c:v>-0.43</c:v>
                </c:pt>
                <c:pt idx="2767">
                  <c:v>-0.43</c:v>
                </c:pt>
                <c:pt idx="2768">
                  <c:v>-0.43</c:v>
                </c:pt>
                <c:pt idx="2769">
                  <c:v>-0.43</c:v>
                </c:pt>
                <c:pt idx="2770">
                  <c:v>-0.43</c:v>
                </c:pt>
                <c:pt idx="2771">
                  <c:v>-0.43</c:v>
                </c:pt>
                <c:pt idx="2772">
                  <c:v>-0.43</c:v>
                </c:pt>
                <c:pt idx="2773">
                  <c:v>-0.43</c:v>
                </c:pt>
                <c:pt idx="2774">
                  <c:v>-0.43</c:v>
                </c:pt>
                <c:pt idx="2775">
                  <c:v>-0.43</c:v>
                </c:pt>
                <c:pt idx="2776">
                  <c:v>-0.43</c:v>
                </c:pt>
                <c:pt idx="2777">
                  <c:v>-0.43</c:v>
                </c:pt>
                <c:pt idx="2778">
                  <c:v>-0.43</c:v>
                </c:pt>
                <c:pt idx="2779">
                  <c:v>-0.43</c:v>
                </c:pt>
                <c:pt idx="2780">
                  <c:v>-0.43</c:v>
                </c:pt>
                <c:pt idx="2781">
                  <c:v>-0.43</c:v>
                </c:pt>
                <c:pt idx="2782">
                  <c:v>-0.43</c:v>
                </c:pt>
                <c:pt idx="2783">
                  <c:v>-0.43</c:v>
                </c:pt>
                <c:pt idx="2784">
                  <c:v>-0.43</c:v>
                </c:pt>
                <c:pt idx="2785">
                  <c:v>-0.43</c:v>
                </c:pt>
                <c:pt idx="2786">
                  <c:v>-0.43</c:v>
                </c:pt>
                <c:pt idx="2787">
                  <c:v>-0.43</c:v>
                </c:pt>
                <c:pt idx="2788">
                  <c:v>-0.43</c:v>
                </c:pt>
                <c:pt idx="2789">
                  <c:v>-0.43</c:v>
                </c:pt>
                <c:pt idx="2790">
                  <c:v>-0.43</c:v>
                </c:pt>
                <c:pt idx="2791">
                  <c:v>-0.43</c:v>
                </c:pt>
                <c:pt idx="2792">
                  <c:v>-0.43</c:v>
                </c:pt>
                <c:pt idx="2793">
                  <c:v>-0.43</c:v>
                </c:pt>
                <c:pt idx="2794">
                  <c:v>-0.43</c:v>
                </c:pt>
                <c:pt idx="2795">
                  <c:v>-0.43</c:v>
                </c:pt>
                <c:pt idx="2796">
                  <c:v>-0.43</c:v>
                </c:pt>
                <c:pt idx="2797">
                  <c:v>-0.43</c:v>
                </c:pt>
                <c:pt idx="2798">
                  <c:v>-0.43</c:v>
                </c:pt>
                <c:pt idx="2799">
                  <c:v>-0.43</c:v>
                </c:pt>
                <c:pt idx="2800">
                  <c:v>-0.43</c:v>
                </c:pt>
                <c:pt idx="2801">
                  <c:v>-0.43</c:v>
                </c:pt>
                <c:pt idx="2802">
                  <c:v>-0.43</c:v>
                </c:pt>
                <c:pt idx="2803">
                  <c:v>-0.43</c:v>
                </c:pt>
                <c:pt idx="2804">
                  <c:v>-0.43</c:v>
                </c:pt>
                <c:pt idx="2805">
                  <c:v>-0.43</c:v>
                </c:pt>
                <c:pt idx="2806">
                  <c:v>-0.43</c:v>
                </c:pt>
                <c:pt idx="2807">
                  <c:v>-0.43</c:v>
                </c:pt>
                <c:pt idx="2808">
                  <c:v>-0.43</c:v>
                </c:pt>
                <c:pt idx="2809">
                  <c:v>-0.43</c:v>
                </c:pt>
                <c:pt idx="2810">
                  <c:v>-0.43</c:v>
                </c:pt>
                <c:pt idx="2811">
                  <c:v>-0.43</c:v>
                </c:pt>
                <c:pt idx="2812">
                  <c:v>-0.43</c:v>
                </c:pt>
                <c:pt idx="2813">
                  <c:v>-0.43</c:v>
                </c:pt>
                <c:pt idx="2814">
                  <c:v>-0.43</c:v>
                </c:pt>
                <c:pt idx="2815">
                  <c:v>-0.43</c:v>
                </c:pt>
                <c:pt idx="2816">
                  <c:v>-0.43</c:v>
                </c:pt>
                <c:pt idx="2817">
                  <c:v>-0.43</c:v>
                </c:pt>
                <c:pt idx="2818">
                  <c:v>-0.43</c:v>
                </c:pt>
                <c:pt idx="2819">
                  <c:v>-0.43</c:v>
                </c:pt>
                <c:pt idx="2820">
                  <c:v>-0.43</c:v>
                </c:pt>
                <c:pt idx="2821">
                  <c:v>-0.43</c:v>
                </c:pt>
                <c:pt idx="2822">
                  <c:v>-0.43</c:v>
                </c:pt>
                <c:pt idx="2823">
                  <c:v>-0.43</c:v>
                </c:pt>
                <c:pt idx="2824">
                  <c:v>-0.43</c:v>
                </c:pt>
                <c:pt idx="2825">
                  <c:v>-0.43</c:v>
                </c:pt>
                <c:pt idx="2826">
                  <c:v>-0.43</c:v>
                </c:pt>
                <c:pt idx="2827">
                  <c:v>-0.43</c:v>
                </c:pt>
                <c:pt idx="2828">
                  <c:v>-0.43</c:v>
                </c:pt>
                <c:pt idx="2829">
                  <c:v>-0.43</c:v>
                </c:pt>
                <c:pt idx="2830">
                  <c:v>-0.43</c:v>
                </c:pt>
                <c:pt idx="2831">
                  <c:v>-0.43</c:v>
                </c:pt>
                <c:pt idx="2832">
                  <c:v>-0.43</c:v>
                </c:pt>
                <c:pt idx="2833">
                  <c:v>-0.43</c:v>
                </c:pt>
                <c:pt idx="2834">
                  <c:v>-0.43</c:v>
                </c:pt>
                <c:pt idx="2835">
                  <c:v>-0.43</c:v>
                </c:pt>
                <c:pt idx="2836">
                  <c:v>-0.43</c:v>
                </c:pt>
                <c:pt idx="2837">
                  <c:v>-0.43</c:v>
                </c:pt>
                <c:pt idx="2838">
                  <c:v>-0.43</c:v>
                </c:pt>
                <c:pt idx="2839">
                  <c:v>-0.43</c:v>
                </c:pt>
                <c:pt idx="2840">
                  <c:v>-0.43</c:v>
                </c:pt>
                <c:pt idx="2841">
                  <c:v>-0.43</c:v>
                </c:pt>
                <c:pt idx="2842">
                  <c:v>-0.43</c:v>
                </c:pt>
                <c:pt idx="2843">
                  <c:v>-0.43</c:v>
                </c:pt>
                <c:pt idx="2844">
                  <c:v>-0.43</c:v>
                </c:pt>
                <c:pt idx="2845">
                  <c:v>-0.43</c:v>
                </c:pt>
                <c:pt idx="2846">
                  <c:v>-0.43</c:v>
                </c:pt>
                <c:pt idx="2847">
                  <c:v>-0.43</c:v>
                </c:pt>
                <c:pt idx="2848">
                  <c:v>-0.43</c:v>
                </c:pt>
                <c:pt idx="2849">
                  <c:v>-0.43</c:v>
                </c:pt>
                <c:pt idx="2850">
                  <c:v>-0.43</c:v>
                </c:pt>
                <c:pt idx="2851">
                  <c:v>-0.43</c:v>
                </c:pt>
                <c:pt idx="2852">
                  <c:v>-0.43</c:v>
                </c:pt>
                <c:pt idx="2853">
                  <c:v>-0.43</c:v>
                </c:pt>
                <c:pt idx="2854">
                  <c:v>-0.43</c:v>
                </c:pt>
                <c:pt idx="2855">
                  <c:v>-0.43</c:v>
                </c:pt>
                <c:pt idx="2856">
                  <c:v>-0.43</c:v>
                </c:pt>
                <c:pt idx="2857">
                  <c:v>-0.43</c:v>
                </c:pt>
                <c:pt idx="2858">
                  <c:v>-0.43</c:v>
                </c:pt>
                <c:pt idx="2859">
                  <c:v>-0.43</c:v>
                </c:pt>
                <c:pt idx="2860">
                  <c:v>-0.43</c:v>
                </c:pt>
                <c:pt idx="2861">
                  <c:v>-0.43</c:v>
                </c:pt>
                <c:pt idx="2862">
                  <c:v>-0.43</c:v>
                </c:pt>
                <c:pt idx="2863">
                  <c:v>-0.43</c:v>
                </c:pt>
                <c:pt idx="2864">
                  <c:v>-0.43</c:v>
                </c:pt>
                <c:pt idx="2865">
                  <c:v>-0.43</c:v>
                </c:pt>
                <c:pt idx="2866">
                  <c:v>-0.43</c:v>
                </c:pt>
                <c:pt idx="2867">
                  <c:v>-0.43</c:v>
                </c:pt>
                <c:pt idx="2868">
                  <c:v>-0.43</c:v>
                </c:pt>
                <c:pt idx="2869">
                  <c:v>-0.43</c:v>
                </c:pt>
                <c:pt idx="2870">
                  <c:v>-0.43</c:v>
                </c:pt>
                <c:pt idx="2871">
                  <c:v>-0.43</c:v>
                </c:pt>
                <c:pt idx="2872">
                  <c:v>-0.43</c:v>
                </c:pt>
                <c:pt idx="2873">
                  <c:v>-0.43</c:v>
                </c:pt>
                <c:pt idx="2874">
                  <c:v>-0.43</c:v>
                </c:pt>
                <c:pt idx="2875">
                  <c:v>-0.43</c:v>
                </c:pt>
                <c:pt idx="2876">
                  <c:v>-0.43</c:v>
                </c:pt>
                <c:pt idx="2877">
                  <c:v>-0.43</c:v>
                </c:pt>
                <c:pt idx="2878">
                  <c:v>-0.43</c:v>
                </c:pt>
                <c:pt idx="2879">
                  <c:v>-0.43</c:v>
                </c:pt>
                <c:pt idx="2880">
                  <c:v>-0.43</c:v>
                </c:pt>
                <c:pt idx="2881">
                  <c:v>-0.43</c:v>
                </c:pt>
                <c:pt idx="2882">
                  <c:v>-0.43</c:v>
                </c:pt>
                <c:pt idx="2883">
                  <c:v>-0.43</c:v>
                </c:pt>
                <c:pt idx="2884">
                  <c:v>-0.43</c:v>
                </c:pt>
                <c:pt idx="2885">
                  <c:v>-0.43</c:v>
                </c:pt>
                <c:pt idx="2886">
                  <c:v>-0.43</c:v>
                </c:pt>
                <c:pt idx="2887">
                  <c:v>-0.43</c:v>
                </c:pt>
                <c:pt idx="2888">
                  <c:v>-0.43</c:v>
                </c:pt>
                <c:pt idx="2889">
                  <c:v>-0.43</c:v>
                </c:pt>
                <c:pt idx="2890">
                  <c:v>-0.43</c:v>
                </c:pt>
                <c:pt idx="2891">
                  <c:v>-0.43</c:v>
                </c:pt>
                <c:pt idx="2892">
                  <c:v>-0.43</c:v>
                </c:pt>
                <c:pt idx="2893">
                  <c:v>-0.43</c:v>
                </c:pt>
                <c:pt idx="2894">
                  <c:v>-0.43</c:v>
                </c:pt>
                <c:pt idx="2895">
                  <c:v>-0.43</c:v>
                </c:pt>
                <c:pt idx="2896">
                  <c:v>-0.43</c:v>
                </c:pt>
                <c:pt idx="2897">
                  <c:v>-0.43</c:v>
                </c:pt>
                <c:pt idx="2898">
                  <c:v>-0.43</c:v>
                </c:pt>
                <c:pt idx="2899">
                  <c:v>-0.43</c:v>
                </c:pt>
                <c:pt idx="2900">
                  <c:v>-0.43</c:v>
                </c:pt>
                <c:pt idx="2901">
                  <c:v>-0.43</c:v>
                </c:pt>
                <c:pt idx="2902">
                  <c:v>-0.43</c:v>
                </c:pt>
                <c:pt idx="2903">
                  <c:v>-0.43</c:v>
                </c:pt>
                <c:pt idx="2904">
                  <c:v>-0.43</c:v>
                </c:pt>
                <c:pt idx="2905">
                  <c:v>-0.43</c:v>
                </c:pt>
                <c:pt idx="2906">
                  <c:v>-0.43</c:v>
                </c:pt>
                <c:pt idx="2907">
                  <c:v>-0.43</c:v>
                </c:pt>
                <c:pt idx="2908">
                  <c:v>-0.43</c:v>
                </c:pt>
                <c:pt idx="2909">
                  <c:v>-0.43</c:v>
                </c:pt>
                <c:pt idx="2910">
                  <c:v>-0.43</c:v>
                </c:pt>
                <c:pt idx="2911">
                  <c:v>-0.43</c:v>
                </c:pt>
                <c:pt idx="2912">
                  <c:v>-0.43</c:v>
                </c:pt>
                <c:pt idx="2913">
                  <c:v>-0.43</c:v>
                </c:pt>
                <c:pt idx="2914">
                  <c:v>-0.43</c:v>
                </c:pt>
                <c:pt idx="2915">
                  <c:v>-0.43</c:v>
                </c:pt>
                <c:pt idx="2916">
                  <c:v>-0.43</c:v>
                </c:pt>
                <c:pt idx="2917">
                  <c:v>-0.43</c:v>
                </c:pt>
                <c:pt idx="2918">
                  <c:v>-0.43</c:v>
                </c:pt>
                <c:pt idx="2919">
                  <c:v>-0.43</c:v>
                </c:pt>
                <c:pt idx="2920">
                  <c:v>-0.43</c:v>
                </c:pt>
                <c:pt idx="2921">
                  <c:v>-0.43</c:v>
                </c:pt>
                <c:pt idx="2922">
                  <c:v>-0.43</c:v>
                </c:pt>
                <c:pt idx="2923">
                  <c:v>-0.43</c:v>
                </c:pt>
                <c:pt idx="2924">
                  <c:v>-0.43</c:v>
                </c:pt>
                <c:pt idx="2925">
                  <c:v>-0.43</c:v>
                </c:pt>
                <c:pt idx="2926">
                  <c:v>-0.43</c:v>
                </c:pt>
                <c:pt idx="2927">
                  <c:v>-0.43</c:v>
                </c:pt>
                <c:pt idx="2928">
                  <c:v>-0.43</c:v>
                </c:pt>
                <c:pt idx="2929">
                  <c:v>-0.43</c:v>
                </c:pt>
                <c:pt idx="2930">
                  <c:v>-0.43</c:v>
                </c:pt>
                <c:pt idx="2931">
                  <c:v>-0.43</c:v>
                </c:pt>
                <c:pt idx="2932">
                  <c:v>-0.43</c:v>
                </c:pt>
                <c:pt idx="2933">
                  <c:v>-0.43</c:v>
                </c:pt>
                <c:pt idx="2934">
                  <c:v>-0.43</c:v>
                </c:pt>
                <c:pt idx="2935">
                  <c:v>-0.43</c:v>
                </c:pt>
                <c:pt idx="2936">
                  <c:v>-0.43</c:v>
                </c:pt>
                <c:pt idx="2937">
                  <c:v>-0.43</c:v>
                </c:pt>
                <c:pt idx="2938">
                  <c:v>-0.43</c:v>
                </c:pt>
                <c:pt idx="2939">
                  <c:v>-0.43</c:v>
                </c:pt>
                <c:pt idx="2940">
                  <c:v>-0.43</c:v>
                </c:pt>
                <c:pt idx="2941">
                  <c:v>-0.43</c:v>
                </c:pt>
                <c:pt idx="2942">
                  <c:v>-0.43</c:v>
                </c:pt>
                <c:pt idx="2943">
                  <c:v>-0.43</c:v>
                </c:pt>
                <c:pt idx="2944">
                  <c:v>-0.43</c:v>
                </c:pt>
                <c:pt idx="2945">
                  <c:v>-0.43</c:v>
                </c:pt>
                <c:pt idx="2946">
                  <c:v>-0.43</c:v>
                </c:pt>
                <c:pt idx="2947">
                  <c:v>-0.43</c:v>
                </c:pt>
                <c:pt idx="2948">
                  <c:v>-0.43</c:v>
                </c:pt>
                <c:pt idx="2949">
                  <c:v>-0.43</c:v>
                </c:pt>
                <c:pt idx="2950">
                  <c:v>-0.43</c:v>
                </c:pt>
                <c:pt idx="2951">
                  <c:v>-0.43</c:v>
                </c:pt>
                <c:pt idx="2952">
                  <c:v>-0.43</c:v>
                </c:pt>
                <c:pt idx="2953">
                  <c:v>-0.43</c:v>
                </c:pt>
                <c:pt idx="2954">
                  <c:v>-0.43</c:v>
                </c:pt>
                <c:pt idx="2955">
                  <c:v>-0.43</c:v>
                </c:pt>
                <c:pt idx="2956">
                  <c:v>-0.43</c:v>
                </c:pt>
                <c:pt idx="2957">
                  <c:v>-0.43</c:v>
                </c:pt>
                <c:pt idx="2958">
                  <c:v>-0.43</c:v>
                </c:pt>
                <c:pt idx="2959">
                  <c:v>-0.43</c:v>
                </c:pt>
                <c:pt idx="2960">
                  <c:v>-0.43</c:v>
                </c:pt>
                <c:pt idx="2961">
                  <c:v>-0.43</c:v>
                </c:pt>
                <c:pt idx="2962">
                  <c:v>-0.43</c:v>
                </c:pt>
                <c:pt idx="2963">
                  <c:v>-0.43</c:v>
                </c:pt>
                <c:pt idx="2964">
                  <c:v>-0.43</c:v>
                </c:pt>
                <c:pt idx="2965">
                  <c:v>-0.43</c:v>
                </c:pt>
                <c:pt idx="2966">
                  <c:v>-0.43</c:v>
                </c:pt>
                <c:pt idx="2967">
                  <c:v>-0.43</c:v>
                </c:pt>
                <c:pt idx="2968">
                  <c:v>-0.43</c:v>
                </c:pt>
                <c:pt idx="2969">
                  <c:v>-0.43</c:v>
                </c:pt>
                <c:pt idx="2970">
                  <c:v>-0.43</c:v>
                </c:pt>
                <c:pt idx="2971">
                  <c:v>-0.43</c:v>
                </c:pt>
                <c:pt idx="2972">
                  <c:v>-0.43</c:v>
                </c:pt>
                <c:pt idx="2973">
                  <c:v>-0.43</c:v>
                </c:pt>
                <c:pt idx="2974">
                  <c:v>-0.43</c:v>
                </c:pt>
                <c:pt idx="2975">
                  <c:v>-0.43</c:v>
                </c:pt>
                <c:pt idx="2976">
                  <c:v>-0.43</c:v>
                </c:pt>
                <c:pt idx="2977">
                  <c:v>-0.43</c:v>
                </c:pt>
                <c:pt idx="2978">
                  <c:v>-0.43</c:v>
                </c:pt>
                <c:pt idx="2979">
                  <c:v>-0.43</c:v>
                </c:pt>
                <c:pt idx="2980">
                  <c:v>-0.43</c:v>
                </c:pt>
                <c:pt idx="2981">
                  <c:v>-0.43</c:v>
                </c:pt>
                <c:pt idx="2982">
                  <c:v>-0.43</c:v>
                </c:pt>
                <c:pt idx="2983">
                  <c:v>-0.43</c:v>
                </c:pt>
                <c:pt idx="2984">
                  <c:v>-0.43</c:v>
                </c:pt>
                <c:pt idx="2985">
                  <c:v>-0.43</c:v>
                </c:pt>
                <c:pt idx="2986">
                  <c:v>-0.43</c:v>
                </c:pt>
                <c:pt idx="2987">
                  <c:v>-0.43</c:v>
                </c:pt>
                <c:pt idx="2988">
                  <c:v>-0.43</c:v>
                </c:pt>
                <c:pt idx="2989">
                  <c:v>-0.43</c:v>
                </c:pt>
                <c:pt idx="2990">
                  <c:v>-0.43</c:v>
                </c:pt>
                <c:pt idx="2991">
                  <c:v>-0.43</c:v>
                </c:pt>
                <c:pt idx="2992">
                  <c:v>-0.43</c:v>
                </c:pt>
                <c:pt idx="2993">
                  <c:v>-0.43</c:v>
                </c:pt>
                <c:pt idx="2994">
                  <c:v>-0.43</c:v>
                </c:pt>
                <c:pt idx="2995">
                  <c:v>-0.43</c:v>
                </c:pt>
                <c:pt idx="2996">
                  <c:v>-0.43</c:v>
                </c:pt>
                <c:pt idx="2997">
                  <c:v>-0.43</c:v>
                </c:pt>
                <c:pt idx="2998">
                  <c:v>-0.43</c:v>
                </c:pt>
                <c:pt idx="2999">
                  <c:v>-0.43</c:v>
                </c:pt>
                <c:pt idx="3000">
                  <c:v>-0.43</c:v>
                </c:pt>
                <c:pt idx="3001">
                  <c:v>-0.43</c:v>
                </c:pt>
                <c:pt idx="3002">
                  <c:v>-0.43</c:v>
                </c:pt>
                <c:pt idx="3003">
                  <c:v>-0.43</c:v>
                </c:pt>
                <c:pt idx="3004">
                  <c:v>-0.43</c:v>
                </c:pt>
                <c:pt idx="3005">
                  <c:v>-0.43</c:v>
                </c:pt>
                <c:pt idx="3006">
                  <c:v>-0.43</c:v>
                </c:pt>
                <c:pt idx="3007">
                  <c:v>-0.43</c:v>
                </c:pt>
                <c:pt idx="3008">
                  <c:v>-0.43</c:v>
                </c:pt>
                <c:pt idx="3009">
                  <c:v>-0.43</c:v>
                </c:pt>
                <c:pt idx="3010">
                  <c:v>-0.43</c:v>
                </c:pt>
                <c:pt idx="3011">
                  <c:v>-0.43</c:v>
                </c:pt>
                <c:pt idx="3012">
                  <c:v>-0.43</c:v>
                </c:pt>
                <c:pt idx="3013">
                  <c:v>-0.43</c:v>
                </c:pt>
                <c:pt idx="3014">
                  <c:v>-0.43</c:v>
                </c:pt>
                <c:pt idx="3015">
                  <c:v>-0.43</c:v>
                </c:pt>
                <c:pt idx="3016">
                  <c:v>-0.43</c:v>
                </c:pt>
                <c:pt idx="3017">
                  <c:v>-0.43</c:v>
                </c:pt>
                <c:pt idx="3018">
                  <c:v>-0.43</c:v>
                </c:pt>
                <c:pt idx="3019">
                  <c:v>-0.43</c:v>
                </c:pt>
                <c:pt idx="3020">
                  <c:v>-0.43</c:v>
                </c:pt>
                <c:pt idx="3021">
                  <c:v>-0.43</c:v>
                </c:pt>
                <c:pt idx="3022">
                  <c:v>-0.43</c:v>
                </c:pt>
                <c:pt idx="3023">
                  <c:v>-0.43</c:v>
                </c:pt>
                <c:pt idx="3024">
                  <c:v>-0.43</c:v>
                </c:pt>
                <c:pt idx="3025">
                  <c:v>-0.43</c:v>
                </c:pt>
                <c:pt idx="3026">
                  <c:v>-0.43</c:v>
                </c:pt>
                <c:pt idx="3027">
                  <c:v>-0.43</c:v>
                </c:pt>
                <c:pt idx="3028">
                  <c:v>-0.43</c:v>
                </c:pt>
                <c:pt idx="3029">
                  <c:v>-0.43</c:v>
                </c:pt>
                <c:pt idx="3030">
                  <c:v>-0.43</c:v>
                </c:pt>
                <c:pt idx="3031">
                  <c:v>-0.43</c:v>
                </c:pt>
                <c:pt idx="3032">
                  <c:v>-0.43</c:v>
                </c:pt>
                <c:pt idx="3033">
                  <c:v>-0.43</c:v>
                </c:pt>
                <c:pt idx="3034">
                  <c:v>-0.43</c:v>
                </c:pt>
                <c:pt idx="3035">
                  <c:v>-0.43</c:v>
                </c:pt>
                <c:pt idx="3036">
                  <c:v>-0.43</c:v>
                </c:pt>
                <c:pt idx="3037">
                  <c:v>-0.43</c:v>
                </c:pt>
                <c:pt idx="3038">
                  <c:v>-0.43</c:v>
                </c:pt>
                <c:pt idx="3039">
                  <c:v>-0.43</c:v>
                </c:pt>
                <c:pt idx="3040">
                  <c:v>-0.43</c:v>
                </c:pt>
                <c:pt idx="3041">
                  <c:v>-0.43</c:v>
                </c:pt>
                <c:pt idx="3042">
                  <c:v>-0.43</c:v>
                </c:pt>
                <c:pt idx="3043">
                  <c:v>-0.43</c:v>
                </c:pt>
                <c:pt idx="3044">
                  <c:v>-0.43</c:v>
                </c:pt>
                <c:pt idx="3045">
                  <c:v>-0.43</c:v>
                </c:pt>
                <c:pt idx="3046">
                  <c:v>-0.43</c:v>
                </c:pt>
                <c:pt idx="3047">
                  <c:v>-0.43</c:v>
                </c:pt>
                <c:pt idx="3048">
                  <c:v>-0.43</c:v>
                </c:pt>
                <c:pt idx="3049">
                  <c:v>-0.43</c:v>
                </c:pt>
                <c:pt idx="3050">
                  <c:v>-0.43</c:v>
                </c:pt>
                <c:pt idx="3051">
                  <c:v>-0.43</c:v>
                </c:pt>
                <c:pt idx="3052">
                  <c:v>-0.43</c:v>
                </c:pt>
                <c:pt idx="3053">
                  <c:v>-0.43</c:v>
                </c:pt>
                <c:pt idx="3054">
                  <c:v>-0.43</c:v>
                </c:pt>
                <c:pt idx="3055">
                  <c:v>-0.43</c:v>
                </c:pt>
                <c:pt idx="3056">
                  <c:v>-0.43</c:v>
                </c:pt>
                <c:pt idx="3057">
                  <c:v>-0.43</c:v>
                </c:pt>
                <c:pt idx="3058">
                  <c:v>-0.43</c:v>
                </c:pt>
                <c:pt idx="3059">
                  <c:v>-0.43</c:v>
                </c:pt>
                <c:pt idx="3060">
                  <c:v>-0.43</c:v>
                </c:pt>
                <c:pt idx="3061">
                  <c:v>-0.43</c:v>
                </c:pt>
                <c:pt idx="3062">
                  <c:v>-0.43</c:v>
                </c:pt>
                <c:pt idx="3063">
                  <c:v>-0.43</c:v>
                </c:pt>
                <c:pt idx="3064">
                  <c:v>-0.43</c:v>
                </c:pt>
                <c:pt idx="3065">
                  <c:v>-0.43</c:v>
                </c:pt>
                <c:pt idx="3066">
                  <c:v>-0.43</c:v>
                </c:pt>
                <c:pt idx="3067">
                  <c:v>-0.43</c:v>
                </c:pt>
                <c:pt idx="3068">
                  <c:v>-0.43</c:v>
                </c:pt>
                <c:pt idx="3069">
                  <c:v>-0.43</c:v>
                </c:pt>
                <c:pt idx="3070">
                  <c:v>-0.43</c:v>
                </c:pt>
                <c:pt idx="3071">
                  <c:v>-0.43</c:v>
                </c:pt>
                <c:pt idx="3072">
                  <c:v>-0.43</c:v>
                </c:pt>
                <c:pt idx="3073">
                  <c:v>-0.43</c:v>
                </c:pt>
                <c:pt idx="3074">
                  <c:v>-0.43</c:v>
                </c:pt>
                <c:pt idx="3075">
                  <c:v>-0.43</c:v>
                </c:pt>
                <c:pt idx="3076">
                  <c:v>-0.43</c:v>
                </c:pt>
                <c:pt idx="3077">
                  <c:v>-0.43</c:v>
                </c:pt>
                <c:pt idx="3078">
                  <c:v>-0.43</c:v>
                </c:pt>
                <c:pt idx="3079">
                  <c:v>-0.43</c:v>
                </c:pt>
                <c:pt idx="3080">
                  <c:v>-0.43</c:v>
                </c:pt>
                <c:pt idx="3081">
                  <c:v>-0.43</c:v>
                </c:pt>
                <c:pt idx="3082">
                  <c:v>-0.43</c:v>
                </c:pt>
                <c:pt idx="3083">
                  <c:v>-0.43</c:v>
                </c:pt>
                <c:pt idx="3084">
                  <c:v>-0.43</c:v>
                </c:pt>
                <c:pt idx="3085">
                  <c:v>-0.43</c:v>
                </c:pt>
                <c:pt idx="3086">
                  <c:v>-0.43</c:v>
                </c:pt>
                <c:pt idx="3087">
                  <c:v>-0.43</c:v>
                </c:pt>
                <c:pt idx="3088">
                  <c:v>-0.43</c:v>
                </c:pt>
                <c:pt idx="3089">
                  <c:v>-0.43</c:v>
                </c:pt>
                <c:pt idx="3090">
                  <c:v>-0.43</c:v>
                </c:pt>
                <c:pt idx="3091">
                  <c:v>-0.43</c:v>
                </c:pt>
                <c:pt idx="3092">
                  <c:v>-0.43</c:v>
                </c:pt>
                <c:pt idx="3093">
                  <c:v>-0.43</c:v>
                </c:pt>
                <c:pt idx="3094">
                  <c:v>-0.43</c:v>
                </c:pt>
                <c:pt idx="3095">
                  <c:v>-0.43</c:v>
                </c:pt>
                <c:pt idx="3096">
                  <c:v>-0.43</c:v>
                </c:pt>
                <c:pt idx="3097">
                  <c:v>-0.43</c:v>
                </c:pt>
                <c:pt idx="3098">
                  <c:v>-0.43</c:v>
                </c:pt>
                <c:pt idx="3099">
                  <c:v>-0.43</c:v>
                </c:pt>
                <c:pt idx="3100">
                  <c:v>-0.43</c:v>
                </c:pt>
                <c:pt idx="3101">
                  <c:v>-0.43</c:v>
                </c:pt>
                <c:pt idx="3102">
                  <c:v>-0.43</c:v>
                </c:pt>
                <c:pt idx="3103">
                  <c:v>-0.43</c:v>
                </c:pt>
                <c:pt idx="3104">
                  <c:v>-0.43</c:v>
                </c:pt>
                <c:pt idx="3105">
                  <c:v>-0.43</c:v>
                </c:pt>
                <c:pt idx="3106">
                  <c:v>-0.43</c:v>
                </c:pt>
                <c:pt idx="3107">
                  <c:v>-0.43</c:v>
                </c:pt>
                <c:pt idx="3108">
                  <c:v>-0.43</c:v>
                </c:pt>
                <c:pt idx="3109">
                  <c:v>-0.43</c:v>
                </c:pt>
                <c:pt idx="3110">
                  <c:v>-0.43</c:v>
                </c:pt>
                <c:pt idx="3111">
                  <c:v>-0.43</c:v>
                </c:pt>
                <c:pt idx="3112">
                  <c:v>-0.43</c:v>
                </c:pt>
                <c:pt idx="3113">
                  <c:v>-0.43</c:v>
                </c:pt>
                <c:pt idx="3114">
                  <c:v>-0.43</c:v>
                </c:pt>
                <c:pt idx="3115">
                  <c:v>-0.43</c:v>
                </c:pt>
                <c:pt idx="3116">
                  <c:v>-0.43</c:v>
                </c:pt>
                <c:pt idx="3117">
                  <c:v>-0.43</c:v>
                </c:pt>
                <c:pt idx="3118">
                  <c:v>-0.43</c:v>
                </c:pt>
                <c:pt idx="3119">
                  <c:v>-0.43</c:v>
                </c:pt>
                <c:pt idx="3120">
                  <c:v>-0.43</c:v>
                </c:pt>
                <c:pt idx="3121">
                  <c:v>-0.43</c:v>
                </c:pt>
                <c:pt idx="3122">
                  <c:v>-0.43</c:v>
                </c:pt>
                <c:pt idx="3123">
                  <c:v>-0.43</c:v>
                </c:pt>
                <c:pt idx="3124">
                  <c:v>-0.43</c:v>
                </c:pt>
                <c:pt idx="3125">
                  <c:v>-0.43</c:v>
                </c:pt>
                <c:pt idx="3126">
                  <c:v>-0.43</c:v>
                </c:pt>
                <c:pt idx="3127">
                  <c:v>-0.43</c:v>
                </c:pt>
                <c:pt idx="3128">
                  <c:v>-0.43</c:v>
                </c:pt>
                <c:pt idx="3129">
                  <c:v>-0.43</c:v>
                </c:pt>
                <c:pt idx="3130">
                  <c:v>-0.43</c:v>
                </c:pt>
                <c:pt idx="3131">
                  <c:v>-0.43</c:v>
                </c:pt>
                <c:pt idx="3132">
                  <c:v>-0.43</c:v>
                </c:pt>
                <c:pt idx="3133">
                  <c:v>-0.43</c:v>
                </c:pt>
                <c:pt idx="3134">
                  <c:v>-0.43</c:v>
                </c:pt>
                <c:pt idx="3135">
                  <c:v>-0.43</c:v>
                </c:pt>
                <c:pt idx="3136">
                  <c:v>-0.43</c:v>
                </c:pt>
                <c:pt idx="3137">
                  <c:v>-0.43</c:v>
                </c:pt>
                <c:pt idx="3138">
                  <c:v>-0.43</c:v>
                </c:pt>
                <c:pt idx="3139">
                  <c:v>-0.43</c:v>
                </c:pt>
                <c:pt idx="3140">
                  <c:v>-0.43</c:v>
                </c:pt>
                <c:pt idx="3141">
                  <c:v>-0.43</c:v>
                </c:pt>
                <c:pt idx="3142">
                  <c:v>-0.43</c:v>
                </c:pt>
                <c:pt idx="3143">
                  <c:v>-0.43</c:v>
                </c:pt>
                <c:pt idx="3144">
                  <c:v>-0.43</c:v>
                </c:pt>
                <c:pt idx="3145">
                  <c:v>-0.43</c:v>
                </c:pt>
                <c:pt idx="3146">
                  <c:v>-0.43</c:v>
                </c:pt>
                <c:pt idx="3147">
                  <c:v>-0.43</c:v>
                </c:pt>
                <c:pt idx="3148">
                  <c:v>-0.43</c:v>
                </c:pt>
                <c:pt idx="3149">
                  <c:v>-0.43</c:v>
                </c:pt>
                <c:pt idx="3150">
                  <c:v>-0.43</c:v>
                </c:pt>
                <c:pt idx="3151">
                  <c:v>-0.43</c:v>
                </c:pt>
                <c:pt idx="3152">
                  <c:v>-0.43</c:v>
                </c:pt>
                <c:pt idx="3153">
                  <c:v>-0.43</c:v>
                </c:pt>
                <c:pt idx="3154">
                  <c:v>-0.43</c:v>
                </c:pt>
                <c:pt idx="3155">
                  <c:v>-0.43</c:v>
                </c:pt>
                <c:pt idx="3156">
                  <c:v>-0.43</c:v>
                </c:pt>
                <c:pt idx="3157">
                  <c:v>-0.43</c:v>
                </c:pt>
                <c:pt idx="3158">
                  <c:v>-0.43</c:v>
                </c:pt>
                <c:pt idx="3159">
                  <c:v>-0.43</c:v>
                </c:pt>
                <c:pt idx="3160">
                  <c:v>-0.43</c:v>
                </c:pt>
                <c:pt idx="3161">
                  <c:v>-0.43</c:v>
                </c:pt>
                <c:pt idx="3162">
                  <c:v>-0.43</c:v>
                </c:pt>
                <c:pt idx="3163">
                  <c:v>-0.43</c:v>
                </c:pt>
                <c:pt idx="3164">
                  <c:v>-0.43</c:v>
                </c:pt>
                <c:pt idx="3165">
                  <c:v>-0.43</c:v>
                </c:pt>
                <c:pt idx="3166">
                  <c:v>-0.43</c:v>
                </c:pt>
                <c:pt idx="3167">
                  <c:v>-0.43</c:v>
                </c:pt>
                <c:pt idx="3168">
                  <c:v>-0.43</c:v>
                </c:pt>
                <c:pt idx="3169">
                  <c:v>-0.43</c:v>
                </c:pt>
                <c:pt idx="3170">
                  <c:v>-0.43</c:v>
                </c:pt>
                <c:pt idx="3171">
                  <c:v>-0.43</c:v>
                </c:pt>
                <c:pt idx="3172">
                  <c:v>-0.43</c:v>
                </c:pt>
                <c:pt idx="3173">
                  <c:v>-0.43</c:v>
                </c:pt>
                <c:pt idx="3174">
                  <c:v>-0.43</c:v>
                </c:pt>
                <c:pt idx="3175">
                  <c:v>-0.43</c:v>
                </c:pt>
                <c:pt idx="3176">
                  <c:v>-0.43</c:v>
                </c:pt>
                <c:pt idx="3177">
                  <c:v>-0.43</c:v>
                </c:pt>
                <c:pt idx="3178">
                  <c:v>-0.43</c:v>
                </c:pt>
                <c:pt idx="3179">
                  <c:v>-0.43</c:v>
                </c:pt>
                <c:pt idx="3180">
                  <c:v>-0.43</c:v>
                </c:pt>
                <c:pt idx="3181">
                  <c:v>-0.43</c:v>
                </c:pt>
                <c:pt idx="3182">
                  <c:v>-0.43</c:v>
                </c:pt>
                <c:pt idx="3183">
                  <c:v>-0.43</c:v>
                </c:pt>
                <c:pt idx="3184">
                  <c:v>-0.43</c:v>
                </c:pt>
                <c:pt idx="3185">
                  <c:v>-0.43</c:v>
                </c:pt>
                <c:pt idx="3186">
                  <c:v>-0.43</c:v>
                </c:pt>
                <c:pt idx="3187">
                  <c:v>-0.43</c:v>
                </c:pt>
                <c:pt idx="3188">
                  <c:v>-0.43</c:v>
                </c:pt>
                <c:pt idx="3189">
                  <c:v>-0.43</c:v>
                </c:pt>
                <c:pt idx="3190">
                  <c:v>-0.43</c:v>
                </c:pt>
                <c:pt idx="3191">
                  <c:v>-0.43</c:v>
                </c:pt>
                <c:pt idx="3192">
                  <c:v>-0.43</c:v>
                </c:pt>
                <c:pt idx="3193">
                  <c:v>-0.43</c:v>
                </c:pt>
                <c:pt idx="3194">
                  <c:v>-0.43</c:v>
                </c:pt>
                <c:pt idx="3195">
                  <c:v>-0.43</c:v>
                </c:pt>
                <c:pt idx="3196">
                  <c:v>-0.43</c:v>
                </c:pt>
                <c:pt idx="3197">
                  <c:v>-0.43</c:v>
                </c:pt>
                <c:pt idx="3198">
                  <c:v>-0.43</c:v>
                </c:pt>
                <c:pt idx="3199">
                  <c:v>-0.43</c:v>
                </c:pt>
                <c:pt idx="3200">
                  <c:v>-0.43</c:v>
                </c:pt>
                <c:pt idx="3201">
                  <c:v>-0.43</c:v>
                </c:pt>
                <c:pt idx="3202">
                  <c:v>-0.43</c:v>
                </c:pt>
                <c:pt idx="3203">
                  <c:v>-0.43</c:v>
                </c:pt>
                <c:pt idx="3204">
                  <c:v>-0.43</c:v>
                </c:pt>
                <c:pt idx="3205">
                  <c:v>-0.43</c:v>
                </c:pt>
                <c:pt idx="3206">
                  <c:v>-0.43</c:v>
                </c:pt>
                <c:pt idx="3207">
                  <c:v>-0.43</c:v>
                </c:pt>
                <c:pt idx="3208">
                  <c:v>-0.43</c:v>
                </c:pt>
                <c:pt idx="3209">
                  <c:v>-0.43</c:v>
                </c:pt>
                <c:pt idx="3210">
                  <c:v>-0.43</c:v>
                </c:pt>
                <c:pt idx="3211">
                  <c:v>-0.43</c:v>
                </c:pt>
                <c:pt idx="3212">
                  <c:v>-0.43</c:v>
                </c:pt>
                <c:pt idx="3213">
                  <c:v>-0.43</c:v>
                </c:pt>
                <c:pt idx="3214">
                  <c:v>-0.43</c:v>
                </c:pt>
                <c:pt idx="3215">
                  <c:v>-0.43</c:v>
                </c:pt>
                <c:pt idx="3216">
                  <c:v>-0.43</c:v>
                </c:pt>
                <c:pt idx="3217">
                  <c:v>-0.43</c:v>
                </c:pt>
                <c:pt idx="3218">
                  <c:v>-0.43</c:v>
                </c:pt>
                <c:pt idx="3219">
                  <c:v>-0.43</c:v>
                </c:pt>
                <c:pt idx="3220">
                  <c:v>-0.43</c:v>
                </c:pt>
                <c:pt idx="3221">
                  <c:v>-0.43</c:v>
                </c:pt>
                <c:pt idx="3222">
                  <c:v>-0.43</c:v>
                </c:pt>
                <c:pt idx="3223">
                  <c:v>-0.43</c:v>
                </c:pt>
                <c:pt idx="3224">
                  <c:v>-0.43</c:v>
                </c:pt>
                <c:pt idx="3225">
                  <c:v>-0.43</c:v>
                </c:pt>
                <c:pt idx="3226">
                  <c:v>-0.43</c:v>
                </c:pt>
                <c:pt idx="3227">
                  <c:v>-0.43</c:v>
                </c:pt>
                <c:pt idx="3228">
                  <c:v>-0.43</c:v>
                </c:pt>
                <c:pt idx="3229">
                  <c:v>-0.43</c:v>
                </c:pt>
                <c:pt idx="3230">
                  <c:v>-0.43</c:v>
                </c:pt>
                <c:pt idx="3231">
                  <c:v>-0.43</c:v>
                </c:pt>
                <c:pt idx="3232">
                  <c:v>-0.43</c:v>
                </c:pt>
                <c:pt idx="3233">
                  <c:v>-0.43</c:v>
                </c:pt>
                <c:pt idx="3234">
                  <c:v>-0.43</c:v>
                </c:pt>
                <c:pt idx="3235">
                  <c:v>-0.43</c:v>
                </c:pt>
                <c:pt idx="3236">
                  <c:v>-0.43</c:v>
                </c:pt>
                <c:pt idx="3237">
                  <c:v>-0.43</c:v>
                </c:pt>
                <c:pt idx="3238">
                  <c:v>-0.43</c:v>
                </c:pt>
                <c:pt idx="3239">
                  <c:v>-0.43</c:v>
                </c:pt>
                <c:pt idx="3240">
                  <c:v>-0.43</c:v>
                </c:pt>
                <c:pt idx="3241">
                  <c:v>-0.43</c:v>
                </c:pt>
                <c:pt idx="3242">
                  <c:v>-0.43</c:v>
                </c:pt>
                <c:pt idx="3243">
                  <c:v>-0.43</c:v>
                </c:pt>
                <c:pt idx="3244">
                  <c:v>-0.43</c:v>
                </c:pt>
                <c:pt idx="3245">
                  <c:v>-0.43</c:v>
                </c:pt>
                <c:pt idx="3246">
                  <c:v>-0.43</c:v>
                </c:pt>
                <c:pt idx="3247">
                  <c:v>-0.43</c:v>
                </c:pt>
                <c:pt idx="3248">
                  <c:v>-0.43</c:v>
                </c:pt>
                <c:pt idx="3249">
                  <c:v>-0.43</c:v>
                </c:pt>
                <c:pt idx="3250">
                  <c:v>-0.43</c:v>
                </c:pt>
                <c:pt idx="3251">
                  <c:v>-0.43</c:v>
                </c:pt>
                <c:pt idx="3252">
                  <c:v>-0.43</c:v>
                </c:pt>
                <c:pt idx="3253">
                  <c:v>-0.43</c:v>
                </c:pt>
                <c:pt idx="3254">
                  <c:v>-0.43</c:v>
                </c:pt>
                <c:pt idx="3255">
                  <c:v>-0.43</c:v>
                </c:pt>
                <c:pt idx="3256">
                  <c:v>-0.43</c:v>
                </c:pt>
                <c:pt idx="3257">
                  <c:v>-0.43</c:v>
                </c:pt>
                <c:pt idx="3258">
                  <c:v>-0.43</c:v>
                </c:pt>
                <c:pt idx="3259">
                  <c:v>-0.43</c:v>
                </c:pt>
                <c:pt idx="3260">
                  <c:v>-0.43</c:v>
                </c:pt>
                <c:pt idx="3261">
                  <c:v>-0.43</c:v>
                </c:pt>
                <c:pt idx="3262">
                  <c:v>-0.43</c:v>
                </c:pt>
                <c:pt idx="3263">
                  <c:v>-0.43</c:v>
                </c:pt>
                <c:pt idx="3264">
                  <c:v>-0.43</c:v>
                </c:pt>
                <c:pt idx="3265">
                  <c:v>-0.43</c:v>
                </c:pt>
                <c:pt idx="3266">
                  <c:v>-0.43</c:v>
                </c:pt>
                <c:pt idx="3267">
                  <c:v>-0.43</c:v>
                </c:pt>
                <c:pt idx="3268">
                  <c:v>-0.43</c:v>
                </c:pt>
                <c:pt idx="3269">
                  <c:v>-0.43</c:v>
                </c:pt>
                <c:pt idx="3270">
                  <c:v>-0.43</c:v>
                </c:pt>
                <c:pt idx="3271">
                  <c:v>-0.43</c:v>
                </c:pt>
                <c:pt idx="3272">
                  <c:v>-0.43</c:v>
                </c:pt>
                <c:pt idx="3273">
                  <c:v>-0.43</c:v>
                </c:pt>
                <c:pt idx="3274">
                  <c:v>-0.43</c:v>
                </c:pt>
                <c:pt idx="3275">
                  <c:v>-0.43</c:v>
                </c:pt>
                <c:pt idx="3276">
                  <c:v>-0.43</c:v>
                </c:pt>
                <c:pt idx="3277">
                  <c:v>-0.43</c:v>
                </c:pt>
                <c:pt idx="3278">
                  <c:v>-0.43</c:v>
                </c:pt>
                <c:pt idx="3279">
                  <c:v>-0.43</c:v>
                </c:pt>
                <c:pt idx="3280">
                  <c:v>-0.43</c:v>
                </c:pt>
                <c:pt idx="3281">
                  <c:v>-0.43</c:v>
                </c:pt>
                <c:pt idx="3282">
                  <c:v>-0.43</c:v>
                </c:pt>
                <c:pt idx="3283">
                  <c:v>-0.43</c:v>
                </c:pt>
                <c:pt idx="3284">
                  <c:v>-0.43</c:v>
                </c:pt>
                <c:pt idx="3285">
                  <c:v>-0.43</c:v>
                </c:pt>
                <c:pt idx="3286">
                  <c:v>-0.43</c:v>
                </c:pt>
                <c:pt idx="3287">
                  <c:v>-0.43</c:v>
                </c:pt>
                <c:pt idx="3288">
                  <c:v>-0.43</c:v>
                </c:pt>
                <c:pt idx="3289">
                  <c:v>-0.43</c:v>
                </c:pt>
                <c:pt idx="3290">
                  <c:v>-0.43</c:v>
                </c:pt>
                <c:pt idx="3291">
                  <c:v>-0.43</c:v>
                </c:pt>
                <c:pt idx="3292">
                  <c:v>-0.43</c:v>
                </c:pt>
                <c:pt idx="3293">
                  <c:v>-0.43</c:v>
                </c:pt>
                <c:pt idx="3294">
                  <c:v>-0.43</c:v>
                </c:pt>
                <c:pt idx="3295">
                  <c:v>-0.43</c:v>
                </c:pt>
                <c:pt idx="3296">
                  <c:v>-0.43</c:v>
                </c:pt>
                <c:pt idx="3297">
                  <c:v>-0.43</c:v>
                </c:pt>
                <c:pt idx="3298">
                  <c:v>-0.43</c:v>
                </c:pt>
                <c:pt idx="3299">
                  <c:v>-0.43</c:v>
                </c:pt>
                <c:pt idx="3300">
                  <c:v>-0.43</c:v>
                </c:pt>
                <c:pt idx="3301">
                  <c:v>-0.43</c:v>
                </c:pt>
                <c:pt idx="3302">
                  <c:v>-0.43</c:v>
                </c:pt>
                <c:pt idx="3303">
                  <c:v>-0.43</c:v>
                </c:pt>
                <c:pt idx="3304">
                  <c:v>-0.43</c:v>
                </c:pt>
                <c:pt idx="3305">
                  <c:v>-0.43</c:v>
                </c:pt>
                <c:pt idx="3306">
                  <c:v>-0.43</c:v>
                </c:pt>
                <c:pt idx="3307">
                  <c:v>-0.43</c:v>
                </c:pt>
                <c:pt idx="3308">
                  <c:v>-0.43</c:v>
                </c:pt>
                <c:pt idx="3309">
                  <c:v>-0.43</c:v>
                </c:pt>
                <c:pt idx="3310">
                  <c:v>-0.43</c:v>
                </c:pt>
                <c:pt idx="3311">
                  <c:v>-0.43</c:v>
                </c:pt>
                <c:pt idx="3312">
                  <c:v>-0.43</c:v>
                </c:pt>
                <c:pt idx="3313">
                  <c:v>-0.43</c:v>
                </c:pt>
                <c:pt idx="3314">
                  <c:v>-0.43</c:v>
                </c:pt>
                <c:pt idx="3315">
                  <c:v>-0.43</c:v>
                </c:pt>
                <c:pt idx="3316">
                  <c:v>-0.43</c:v>
                </c:pt>
                <c:pt idx="3317">
                  <c:v>-0.43</c:v>
                </c:pt>
                <c:pt idx="3318">
                  <c:v>-0.43</c:v>
                </c:pt>
                <c:pt idx="3319">
                  <c:v>-0.43</c:v>
                </c:pt>
                <c:pt idx="3320">
                  <c:v>-0.43</c:v>
                </c:pt>
                <c:pt idx="3321">
                  <c:v>-0.43</c:v>
                </c:pt>
                <c:pt idx="3322">
                  <c:v>-0.43</c:v>
                </c:pt>
                <c:pt idx="3323">
                  <c:v>-0.43</c:v>
                </c:pt>
                <c:pt idx="3324">
                  <c:v>-0.43</c:v>
                </c:pt>
                <c:pt idx="3325">
                  <c:v>-0.43</c:v>
                </c:pt>
                <c:pt idx="3326">
                  <c:v>-0.43</c:v>
                </c:pt>
                <c:pt idx="3327">
                  <c:v>-0.43</c:v>
                </c:pt>
                <c:pt idx="3328">
                  <c:v>-0.43</c:v>
                </c:pt>
                <c:pt idx="3329">
                  <c:v>-0.43</c:v>
                </c:pt>
                <c:pt idx="3330">
                  <c:v>-0.43</c:v>
                </c:pt>
                <c:pt idx="3331">
                  <c:v>-0.43</c:v>
                </c:pt>
                <c:pt idx="3332">
                  <c:v>-0.43</c:v>
                </c:pt>
                <c:pt idx="3333">
                  <c:v>-0.43</c:v>
                </c:pt>
                <c:pt idx="3334">
                  <c:v>-0.43</c:v>
                </c:pt>
                <c:pt idx="3335">
                  <c:v>-0.43</c:v>
                </c:pt>
                <c:pt idx="3336">
                  <c:v>-0.43</c:v>
                </c:pt>
                <c:pt idx="3337">
                  <c:v>-0.43</c:v>
                </c:pt>
                <c:pt idx="3338">
                  <c:v>-0.43</c:v>
                </c:pt>
                <c:pt idx="3339">
                  <c:v>-0.43</c:v>
                </c:pt>
                <c:pt idx="3340">
                  <c:v>-0.43</c:v>
                </c:pt>
                <c:pt idx="3341">
                  <c:v>-0.43</c:v>
                </c:pt>
                <c:pt idx="3342">
                  <c:v>-0.43</c:v>
                </c:pt>
                <c:pt idx="3343">
                  <c:v>-0.43</c:v>
                </c:pt>
                <c:pt idx="3344">
                  <c:v>-0.43</c:v>
                </c:pt>
                <c:pt idx="3345">
                  <c:v>-0.43</c:v>
                </c:pt>
                <c:pt idx="3346">
                  <c:v>-0.43</c:v>
                </c:pt>
                <c:pt idx="3347">
                  <c:v>-0.43</c:v>
                </c:pt>
                <c:pt idx="3348">
                  <c:v>-0.43</c:v>
                </c:pt>
                <c:pt idx="3349">
                  <c:v>-0.43</c:v>
                </c:pt>
                <c:pt idx="3350">
                  <c:v>-0.43</c:v>
                </c:pt>
                <c:pt idx="3351">
                  <c:v>-0.43</c:v>
                </c:pt>
                <c:pt idx="3352">
                  <c:v>-0.43</c:v>
                </c:pt>
                <c:pt idx="3353">
                  <c:v>-0.43</c:v>
                </c:pt>
                <c:pt idx="3354">
                  <c:v>-0.43</c:v>
                </c:pt>
                <c:pt idx="3355">
                  <c:v>-0.43</c:v>
                </c:pt>
                <c:pt idx="3356">
                  <c:v>-0.43</c:v>
                </c:pt>
                <c:pt idx="3357">
                  <c:v>-0.43</c:v>
                </c:pt>
                <c:pt idx="3358">
                  <c:v>-0.43</c:v>
                </c:pt>
                <c:pt idx="3359">
                  <c:v>-0.43</c:v>
                </c:pt>
                <c:pt idx="3360">
                  <c:v>-0.43</c:v>
                </c:pt>
                <c:pt idx="3361">
                  <c:v>-0.43</c:v>
                </c:pt>
                <c:pt idx="3362">
                  <c:v>-0.43</c:v>
                </c:pt>
                <c:pt idx="3363">
                  <c:v>-0.43</c:v>
                </c:pt>
                <c:pt idx="3364">
                  <c:v>-0.43</c:v>
                </c:pt>
                <c:pt idx="3365">
                  <c:v>-0.43</c:v>
                </c:pt>
                <c:pt idx="3366">
                  <c:v>-0.43</c:v>
                </c:pt>
                <c:pt idx="3367">
                  <c:v>-0.43</c:v>
                </c:pt>
                <c:pt idx="3368">
                  <c:v>-0.43</c:v>
                </c:pt>
                <c:pt idx="3369">
                  <c:v>-0.43</c:v>
                </c:pt>
                <c:pt idx="3370">
                  <c:v>-0.43</c:v>
                </c:pt>
                <c:pt idx="3371">
                  <c:v>-0.43</c:v>
                </c:pt>
                <c:pt idx="3372">
                  <c:v>-0.43</c:v>
                </c:pt>
                <c:pt idx="3373">
                  <c:v>-0.43</c:v>
                </c:pt>
                <c:pt idx="3374">
                  <c:v>-0.43</c:v>
                </c:pt>
                <c:pt idx="3375">
                  <c:v>-0.43</c:v>
                </c:pt>
                <c:pt idx="3376">
                  <c:v>-0.43</c:v>
                </c:pt>
                <c:pt idx="3377">
                  <c:v>-0.43</c:v>
                </c:pt>
                <c:pt idx="3378">
                  <c:v>-0.43</c:v>
                </c:pt>
                <c:pt idx="3379">
                  <c:v>-0.43</c:v>
                </c:pt>
                <c:pt idx="3380">
                  <c:v>-0.43</c:v>
                </c:pt>
                <c:pt idx="3381">
                  <c:v>-0.43</c:v>
                </c:pt>
                <c:pt idx="3382">
                  <c:v>-0.43</c:v>
                </c:pt>
                <c:pt idx="3383">
                  <c:v>-0.43</c:v>
                </c:pt>
                <c:pt idx="3384">
                  <c:v>-0.43</c:v>
                </c:pt>
                <c:pt idx="3385">
                  <c:v>-0.43</c:v>
                </c:pt>
                <c:pt idx="3386">
                  <c:v>-0.43</c:v>
                </c:pt>
                <c:pt idx="3387">
                  <c:v>-0.43</c:v>
                </c:pt>
                <c:pt idx="3388">
                  <c:v>-0.43</c:v>
                </c:pt>
                <c:pt idx="3389">
                  <c:v>-0.43</c:v>
                </c:pt>
                <c:pt idx="3390">
                  <c:v>-0.43</c:v>
                </c:pt>
                <c:pt idx="3391">
                  <c:v>-0.43</c:v>
                </c:pt>
                <c:pt idx="3392">
                  <c:v>-0.43</c:v>
                </c:pt>
                <c:pt idx="3393">
                  <c:v>-0.43</c:v>
                </c:pt>
                <c:pt idx="3394">
                  <c:v>-0.43</c:v>
                </c:pt>
                <c:pt idx="3395">
                  <c:v>-0.43</c:v>
                </c:pt>
                <c:pt idx="3396">
                  <c:v>-0.43</c:v>
                </c:pt>
                <c:pt idx="3397">
                  <c:v>-0.43</c:v>
                </c:pt>
                <c:pt idx="3398">
                  <c:v>-0.43</c:v>
                </c:pt>
                <c:pt idx="3399">
                  <c:v>-0.43</c:v>
                </c:pt>
                <c:pt idx="3400">
                  <c:v>-0.43</c:v>
                </c:pt>
                <c:pt idx="3401">
                  <c:v>-0.43</c:v>
                </c:pt>
                <c:pt idx="3402">
                  <c:v>-0.43</c:v>
                </c:pt>
                <c:pt idx="3403">
                  <c:v>-0.43</c:v>
                </c:pt>
                <c:pt idx="3404">
                  <c:v>-0.43</c:v>
                </c:pt>
                <c:pt idx="3405">
                  <c:v>-0.43</c:v>
                </c:pt>
                <c:pt idx="3406">
                  <c:v>-0.43</c:v>
                </c:pt>
                <c:pt idx="3407">
                  <c:v>-0.43</c:v>
                </c:pt>
                <c:pt idx="3408">
                  <c:v>-0.43</c:v>
                </c:pt>
                <c:pt idx="3409">
                  <c:v>-0.43</c:v>
                </c:pt>
                <c:pt idx="3410">
                  <c:v>-0.43</c:v>
                </c:pt>
                <c:pt idx="3411">
                  <c:v>-0.43</c:v>
                </c:pt>
                <c:pt idx="3412">
                  <c:v>-0.43</c:v>
                </c:pt>
                <c:pt idx="3413">
                  <c:v>-0.43</c:v>
                </c:pt>
                <c:pt idx="3414">
                  <c:v>-0.43</c:v>
                </c:pt>
                <c:pt idx="3415">
                  <c:v>-0.43</c:v>
                </c:pt>
                <c:pt idx="3416">
                  <c:v>-0.43</c:v>
                </c:pt>
                <c:pt idx="3417">
                  <c:v>-0.43</c:v>
                </c:pt>
                <c:pt idx="3418">
                  <c:v>-0.43</c:v>
                </c:pt>
                <c:pt idx="3419">
                  <c:v>-0.43</c:v>
                </c:pt>
                <c:pt idx="3420">
                  <c:v>-0.43</c:v>
                </c:pt>
                <c:pt idx="3421">
                  <c:v>-0.43</c:v>
                </c:pt>
                <c:pt idx="3422">
                  <c:v>-0.43</c:v>
                </c:pt>
                <c:pt idx="3423">
                  <c:v>-0.43</c:v>
                </c:pt>
                <c:pt idx="3424">
                  <c:v>-0.43</c:v>
                </c:pt>
                <c:pt idx="3425">
                  <c:v>-0.43</c:v>
                </c:pt>
                <c:pt idx="3426">
                  <c:v>-0.43</c:v>
                </c:pt>
                <c:pt idx="3427">
                  <c:v>-0.43</c:v>
                </c:pt>
                <c:pt idx="3428">
                  <c:v>-0.43</c:v>
                </c:pt>
                <c:pt idx="3429">
                  <c:v>-0.43</c:v>
                </c:pt>
                <c:pt idx="3430">
                  <c:v>-0.43</c:v>
                </c:pt>
                <c:pt idx="3431">
                  <c:v>-0.43</c:v>
                </c:pt>
                <c:pt idx="3432">
                  <c:v>-0.43</c:v>
                </c:pt>
                <c:pt idx="3433">
                  <c:v>-0.43</c:v>
                </c:pt>
                <c:pt idx="3434">
                  <c:v>-0.43</c:v>
                </c:pt>
                <c:pt idx="3435">
                  <c:v>-0.43</c:v>
                </c:pt>
                <c:pt idx="3436">
                  <c:v>-0.43</c:v>
                </c:pt>
                <c:pt idx="3437">
                  <c:v>-0.43</c:v>
                </c:pt>
                <c:pt idx="3438">
                  <c:v>-0.43</c:v>
                </c:pt>
                <c:pt idx="3439">
                  <c:v>-0.43</c:v>
                </c:pt>
                <c:pt idx="3440">
                  <c:v>-0.43</c:v>
                </c:pt>
                <c:pt idx="3441">
                  <c:v>-0.43</c:v>
                </c:pt>
                <c:pt idx="3442">
                  <c:v>-0.43</c:v>
                </c:pt>
                <c:pt idx="3443">
                  <c:v>-0.43</c:v>
                </c:pt>
                <c:pt idx="3444">
                  <c:v>-0.43</c:v>
                </c:pt>
                <c:pt idx="3445">
                  <c:v>-0.43</c:v>
                </c:pt>
                <c:pt idx="3446">
                  <c:v>-0.43</c:v>
                </c:pt>
                <c:pt idx="3447">
                  <c:v>-0.43</c:v>
                </c:pt>
                <c:pt idx="3448">
                  <c:v>-0.43</c:v>
                </c:pt>
                <c:pt idx="3449">
                  <c:v>-0.43</c:v>
                </c:pt>
                <c:pt idx="3450">
                  <c:v>-0.43</c:v>
                </c:pt>
                <c:pt idx="3451">
                  <c:v>-0.43</c:v>
                </c:pt>
                <c:pt idx="3452">
                  <c:v>-0.43</c:v>
                </c:pt>
                <c:pt idx="3453">
                  <c:v>-0.43</c:v>
                </c:pt>
                <c:pt idx="3454">
                  <c:v>-0.43</c:v>
                </c:pt>
                <c:pt idx="3455">
                  <c:v>-0.43</c:v>
                </c:pt>
                <c:pt idx="3456">
                  <c:v>-0.43</c:v>
                </c:pt>
                <c:pt idx="3457">
                  <c:v>-0.43</c:v>
                </c:pt>
                <c:pt idx="3458">
                  <c:v>-0.43</c:v>
                </c:pt>
                <c:pt idx="3459">
                  <c:v>-0.43</c:v>
                </c:pt>
                <c:pt idx="3460">
                  <c:v>-0.43</c:v>
                </c:pt>
                <c:pt idx="3461">
                  <c:v>-0.43</c:v>
                </c:pt>
                <c:pt idx="3462">
                  <c:v>-0.43</c:v>
                </c:pt>
                <c:pt idx="3463">
                  <c:v>-0.43</c:v>
                </c:pt>
                <c:pt idx="3464">
                  <c:v>-0.43</c:v>
                </c:pt>
                <c:pt idx="3465">
                  <c:v>-0.43</c:v>
                </c:pt>
                <c:pt idx="3466">
                  <c:v>-0.43</c:v>
                </c:pt>
                <c:pt idx="3467">
                  <c:v>-0.43</c:v>
                </c:pt>
                <c:pt idx="3468">
                  <c:v>-0.43</c:v>
                </c:pt>
                <c:pt idx="3469">
                  <c:v>-0.43</c:v>
                </c:pt>
                <c:pt idx="3470">
                  <c:v>-0.43</c:v>
                </c:pt>
                <c:pt idx="3471">
                  <c:v>-0.43</c:v>
                </c:pt>
                <c:pt idx="3472">
                  <c:v>-0.43</c:v>
                </c:pt>
                <c:pt idx="3473">
                  <c:v>-0.43</c:v>
                </c:pt>
                <c:pt idx="3474">
                  <c:v>-0.43</c:v>
                </c:pt>
                <c:pt idx="3475">
                  <c:v>-0.43</c:v>
                </c:pt>
                <c:pt idx="3476">
                  <c:v>-0.43</c:v>
                </c:pt>
                <c:pt idx="3477">
                  <c:v>-0.43</c:v>
                </c:pt>
                <c:pt idx="3478">
                  <c:v>-0.43</c:v>
                </c:pt>
                <c:pt idx="3479">
                  <c:v>-0.43</c:v>
                </c:pt>
                <c:pt idx="3480">
                  <c:v>-0.43</c:v>
                </c:pt>
                <c:pt idx="3481">
                  <c:v>-0.43</c:v>
                </c:pt>
                <c:pt idx="3482">
                  <c:v>-0.43</c:v>
                </c:pt>
                <c:pt idx="3483">
                  <c:v>-0.43</c:v>
                </c:pt>
                <c:pt idx="3484">
                  <c:v>-0.43</c:v>
                </c:pt>
                <c:pt idx="3485">
                  <c:v>-0.43</c:v>
                </c:pt>
                <c:pt idx="3486">
                  <c:v>-0.43</c:v>
                </c:pt>
                <c:pt idx="3487">
                  <c:v>-0.43</c:v>
                </c:pt>
                <c:pt idx="3488">
                  <c:v>-0.43</c:v>
                </c:pt>
                <c:pt idx="3489">
                  <c:v>-0.43</c:v>
                </c:pt>
                <c:pt idx="3490">
                  <c:v>-0.43</c:v>
                </c:pt>
                <c:pt idx="3491">
                  <c:v>-0.43</c:v>
                </c:pt>
                <c:pt idx="3492">
                  <c:v>-0.43</c:v>
                </c:pt>
                <c:pt idx="3493">
                  <c:v>-0.43</c:v>
                </c:pt>
                <c:pt idx="3494">
                  <c:v>-0.43</c:v>
                </c:pt>
                <c:pt idx="3495">
                  <c:v>-0.43</c:v>
                </c:pt>
                <c:pt idx="3496">
                  <c:v>-0.43</c:v>
                </c:pt>
                <c:pt idx="3497">
                  <c:v>-0.43</c:v>
                </c:pt>
                <c:pt idx="3498">
                  <c:v>-0.43</c:v>
                </c:pt>
                <c:pt idx="3499">
                  <c:v>-0.43</c:v>
                </c:pt>
                <c:pt idx="3500">
                  <c:v>-0.43</c:v>
                </c:pt>
                <c:pt idx="3501">
                  <c:v>-0.43</c:v>
                </c:pt>
                <c:pt idx="3502">
                  <c:v>-0.43</c:v>
                </c:pt>
                <c:pt idx="3503">
                  <c:v>-0.43</c:v>
                </c:pt>
                <c:pt idx="3504">
                  <c:v>-0.43</c:v>
                </c:pt>
                <c:pt idx="3505">
                  <c:v>-0.43</c:v>
                </c:pt>
                <c:pt idx="3506">
                  <c:v>-0.43</c:v>
                </c:pt>
                <c:pt idx="3507">
                  <c:v>-0.43</c:v>
                </c:pt>
                <c:pt idx="3508">
                  <c:v>-0.43</c:v>
                </c:pt>
                <c:pt idx="3509">
                  <c:v>-0.43</c:v>
                </c:pt>
                <c:pt idx="3510">
                  <c:v>-0.43</c:v>
                </c:pt>
                <c:pt idx="3511">
                  <c:v>-0.43</c:v>
                </c:pt>
                <c:pt idx="3512">
                  <c:v>-0.43</c:v>
                </c:pt>
                <c:pt idx="3513">
                  <c:v>-0.43</c:v>
                </c:pt>
                <c:pt idx="3514">
                  <c:v>-0.43</c:v>
                </c:pt>
                <c:pt idx="3515">
                  <c:v>-0.43</c:v>
                </c:pt>
                <c:pt idx="3516">
                  <c:v>-0.43</c:v>
                </c:pt>
                <c:pt idx="3517">
                  <c:v>-0.43</c:v>
                </c:pt>
                <c:pt idx="3518">
                  <c:v>-0.43</c:v>
                </c:pt>
                <c:pt idx="3519">
                  <c:v>-0.43</c:v>
                </c:pt>
                <c:pt idx="3520">
                  <c:v>-0.43</c:v>
                </c:pt>
                <c:pt idx="3521">
                  <c:v>-0.43</c:v>
                </c:pt>
                <c:pt idx="3522">
                  <c:v>-0.43</c:v>
                </c:pt>
                <c:pt idx="3523">
                  <c:v>-0.43</c:v>
                </c:pt>
                <c:pt idx="3524">
                  <c:v>-0.43</c:v>
                </c:pt>
                <c:pt idx="3525">
                  <c:v>-0.43</c:v>
                </c:pt>
                <c:pt idx="3526">
                  <c:v>-0.43</c:v>
                </c:pt>
                <c:pt idx="3527">
                  <c:v>-0.43</c:v>
                </c:pt>
                <c:pt idx="3528">
                  <c:v>-0.43</c:v>
                </c:pt>
                <c:pt idx="3529">
                  <c:v>-0.43</c:v>
                </c:pt>
                <c:pt idx="3530">
                  <c:v>-0.43</c:v>
                </c:pt>
                <c:pt idx="3531">
                  <c:v>-0.43</c:v>
                </c:pt>
                <c:pt idx="3532">
                  <c:v>-0.43</c:v>
                </c:pt>
                <c:pt idx="3533">
                  <c:v>-0.43</c:v>
                </c:pt>
                <c:pt idx="3534">
                  <c:v>-0.43</c:v>
                </c:pt>
                <c:pt idx="3535">
                  <c:v>-0.43</c:v>
                </c:pt>
                <c:pt idx="3536">
                  <c:v>-0.43</c:v>
                </c:pt>
                <c:pt idx="3537">
                  <c:v>-0.43</c:v>
                </c:pt>
                <c:pt idx="3538">
                  <c:v>-0.43</c:v>
                </c:pt>
                <c:pt idx="3539">
                  <c:v>-0.43</c:v>
                </c:pt>
                <c:pt idx="3540">
                  <c:v>-0.43</c:v>
                </c:pt>
                <c:pt idx="3541">
                  <c:v>-0.43</c:v>
                </c:pt>
                <c:pt idx="3542">
                  <c:v>-0.43</c:v>
                </c:pt>
                <c:pt idx="3543">
                  <c:v>-0.43</c:v>
                </c:pt>
                <c:pt idx="3544">
                  <c:v>-0.43</c:v>
                </c:pt>
                <c:pt idx="3545">
                  <c:v>-0.43</c:v>
                </c:pt>
                <c:pt idx="3546">
                  <c:v>-0.43</c:v>
                </c:pt>
                <c:pt idx="3547">
                  <c:v>-0.43</c:v>
                </c:pt>
                <c:pt idx="3548">
                  <c:v>-0.43</c:v>
                </c:pt>
                <c:pt idx="3549">
                  <c:v>-0.43</c:v>
                </c:pt>
                <c:pt idx="3550">
                  <c:v>-0.43</c:v>
                </c:pt>
                <c:pt idx="3551">
                  <c:v>-0.43</c:v>
                </c:pt>
                <c:pt idx="3552">
                  <c:v>-0.43</c:v>
                </c:pt>
                <c:pt idx="3553">
                  <c:v>-0.43</c:v>
                </c:pt>
                <c:pt idx="3554">
                  <c:v>-0.43</c:v>
                </c:pt>
                <c:pt idx="3555">
                  <c:v>-0.43</c:v>
                </c:pt>
                <c:pt idx="3556">
                  <c:v>-0.43</c:v>
                </c:pt>
                <c:pt idx="3557">
                  <c:v>-0.43</c:v>
                </c:pt>
                <c:pt idx="3558">
                  <c:v>-0.43</c:v>
                </c:pt>
                <c:pt idx="3559">
                  <c:v>-0.43</c:v>
                </c:pt>
                <c:pt idx="3560">
                  <c:v>-0.43</c:v>
                </c:pt>
                <c:pt idx="3561">
                  <c:v>-0.43</c:v>
                </c:pt>
                <c:pt idx="3562">
                  <c:v>-0.43</c:v>
                </c:pt>
                <c:pt idx="3563">
                  <c:v>-0.43</c:v>
                </c:pt>
                <c:pt idx="3564">
                  <c:v>-0.43</c:v>
                </c:pt>
                <c:pt idx="3565">
                  <c:v>-0.43</c:v>
                </c:pt>
                <c:pt idx="3566">
                  <c:v>-0.43</c:v>
                </c:pt>
                <c:pt idx="3567">
                  <c:v>-0.43</c:v>
                </c:pt>
                <c:pt idx="3568">
                  <c:v>-0.43</c:v>
                </c:pt>
                <c:pt idx="3569">
                  <c:v>-0.43</c:v>
                </c:pt>
                <c:pt idx="3570">
                  <c:v>-0.43</c:v>
                </c:pt>
                <c:pt idx="3571">
                  <c:v>-0.43</c:v>
                </c:pt>
                <c:pt idx="3572">
                  <c:v>-0.43</c:v>
                </c:pt>
                <c:pt idx="3573">
                  <c:v>-0.43</c:v>
                </c:pt>
                <c:pt idx="3574">
                  <c:v>-0.43</c:v>
                </c:pt>
                <c:pt idx="3575">
                  <c:v>-0.43</c:v>
                </c:pt>
                <c:pt idx="3576">
                  <c:v>-0.43</c:v>
                </c:pt>
                <c:pt idx="3577">
                  <c:v>-0.43</c:v>
                </c:pt>
                <c:pt idx="3578">
                  <c:v>-0.43</c:v>
                </c:pt>
                <c:pt idx="3579">
                  <c:v>-0.43</c:v>
                </c:pt>
                <c:pt idx="3580">
                  <c:v>-0.43</c:v>
                </c:pt>
                <c:pt idx="3581">
                  <c:v>-0.43</c:v>
                </c:pt>
                <c:pt idx="3582">
                  <c:v>-0.43</c:v>
                </c:pt>
                <c:pt idx="3583">
                  <c:v>-0.43</c:v>
                </c:pt>
                <c:pt idx="3584">
                  <c:v>-0.43</c:v>
                </c:pt>
                <c:pt idx="3585">
                  <c:v>-0.43</c:v>
                </c:pt>
                <c:pt idx="3586">
                  <c:v>-0.43</c:v>
                </c:pt>
                <c:pt idx="3587">
                  <c:v>-0.43</c:v>
                </c:pt>
                <c:pt idx="3588">
                  <c:v>-0.43</c:v>
                </c:pt>
                <c:pt idx="3589">
                  <c:v>-0.43</c:v>
                </c:pt>
                <c:pt idx="3590">
                  <c:v>-0.43</c:v>
                </c:pt>
                <c:pt idx="3591">
                  <c:v>-0.43</c:v>
                </c:pt>
                <c:pt idx="3592">
                  <c:v>-0.43</c:v>
                </c:pt>
                <c:pt idx="3593">
                  <c:v>-0.43</c:v>
                </c:pt>
                <c:pt idx="3594">
                  <c:v>-0.43</c:v>
                </c:pt>
                <c:pt idx="3595">
                  <c:v>-0.43</c:v>
                </c:pt>
                <c:pt idx="3596">
                  <c:v>-0.43</c:v>
                </c:pt>
                <c:pt idx="3597">
                  <c:v>-0.43</c:v>
                </c:pt>
                <c:pt idx="3598">
                  <c:v>-0.43</c:v>
                </c:pt>
                <c:pt idx="3599">
                  <c:v>-0.43</c:v>
                </c:pt>
                <c:pt idx="3600">
                  <c:v>-0.43</c:v>
                </c:pt>
                <c:pt idx="3601">
                  <c:v>-0.43</c:v>
                </c:pt>
                <c:pt idx="3602">
                  <c:v>-0.43</c:v>
                </c:pt>
                <c:pt idx="3603">
                  <c:v>-0.43</c:v>
                </c:pt>
                <c:pt idx="3604">
                  <c:v>-0.43</c:v>
                </c:pt>
                <c:pt idx="3605">
                  <c:v>-0.43</c:v>
                </c:pt>
                <c:pt idx="3606">
                  <c:v>-0.43</c:v>
                </c:pt>
                <c:pt idx="3607">
                  <c:v>-0.43</c:v>
                </c:pt>
                <c:pt idx="3608">
                  <c:v>-0.43</c:v>
                </c:pt>
                <c:pt idx="3609">
                  <c:v>-0.43</c:v>
                </c:pt>
                <c:pt idx="3610">
                  <c:v>-0.43</c:v>
                </c:pt>
                <c:pt idx="3611">
                  <c:v>-0.43</c:v>
                </c:pt>
                <c:pt idx="3612">
                  <c:v>-0.43</c:v>
                </c:pt>
                <c:pt idx="3613">
                  <c:v>-0.43</c:v>
                </c:pt>
                <c:pt idx="3614">
                  <c:v>-0.43</c:v>
                </c:pt>
                <c:pt idx="3615">
                  <c:v>-0.43</c:v>
                </c:pt>
                <c:pt idx="3616">
                  <c:v>-0.43</c:v>
                </c:pt>
                <c:pt idx="3617">
                  <c:v>-0.43</c:v>
                </c:pt>
                <c:pt idx="3618">
                  <c:v>-0.43</c:v>
                </c:pt>
                <c:pt idx="3619">
                  <c:v>-0.43</c:v>
                </c:pt>
                <c:pt idx="3620">
                  <c:v>-0.43</c:v>
                </c:pt>
                <c:pt idx="3621">
                  <c:v>-0.43</c:v>
                </c:pt>
                <c:pt idx="3622">
                  <c:v>-0.43</c:v>
                </c:pt>
                <c:pt idx="3623">
                  <c:v>-0.43</c:v>
                </c:pt>
                <c:pt idx="3624">
                  <c:v>-0.43</c:v>
                </c:pt>
                <c:pt idx="3625">
                  <c:v>-0.43</c:v>
                </c:pt>
                <c:pt idx="3626">
                  <c:v>-0.43</c:v>
                </c:pt>
                <c:pt idx="3627">
                  <c:v>-0.43</c:v>
                </c:pt>
                <c:pt idx="3628">
                  <c:v>-0.43</c:v>
                </c:pt>
                <c:pt idx="3629">
                  <c:v>-0.43</c:v>
                </c:pt>
                <c:pt idx="3630">
                  <c:v>-0.43</c:v>
                </c:pt>
                <c:pt idx="3631">
                  <c:v>-0.43</c:v>
                </c:pt>
                <c:pt idx="3632">
                  <c:v>-0.43</c:v>
                </c:pt>
                <c:pt idx="3633">
                  <c:v>-0.43</c:v>
                </c:pt>
                <c:pt idx="3634">
                  <c:v>-0.43</c:v>
                </c:pt>
                <c:pt idx="3635">
                  <c:v>-0.43</c:v>
                </c:pt>
                <c:pt idx="3636">
                  <c:v>-0.43</c:v>
                </c:pt>
                <c:pt idx="3637">
                  <c:v>-0.43</c:v>
                </c:pt>
                <c:pt idx="3638">
                  <c:v>-0.43</c:v>
                </c:pt>
                <c:pt idx="3639">
                  <c:v>-0.43</c:v>
                </c:pt>
                <c:pt idx="3640">
                  <c:v>-0.43</c:v>
                </c:pt>
                <c:pt idx="3641">
                  <c:v>-0.43</c:v>
                </c:pt>
                <c:pt idx="3642">
                  <c:v>-0.43</c:v>
                </c:pt>
                <c:pt idx="3643">
                  <c:v>-0.43</c:v>
                </c:pt>
                <c:pt idx="3644">
                  <c:v>-0.43</c:v>
                </c:pt>
                <c:pt idx="3645">
                  <c:v>-0.43</c:v>
                </c:pt>
                <c:pt idx="3646">
                  <c:v>-0.43</c:v>
                </c:pt>
                <c:pt idx="3647">
                  <c:v>-0.43</c:v>
                </c:pt>
                <c:pt idx="3648">
                  <c:v>-0.43</c:v>
                </c:pt>
                <c:pt idx="3649">
                  <c:v>-0.43</c:v>
                </c:pt>
                <c:pt idx="3650">
                  <c:v>-0.43</c:v>
                </c:pt>
                <c:pt idx="3651">
                  <c:v>-0.43</c:v>
                </c:pt>
                <c:pt idx="3652">
                  <c:v>-0.43</c:v>
                </c:pt>
                <c:pt idx="3653">
                  <c:v>-0.43</c:v>
                </c:pt>
                <c:pt idx="3654">
                  <c:v>-0.43</c:v>
                </c:pt>
                <c:pt idx="3655">
                  <c:v>-0.43</c:v>
                </c:pt>
                <c:pt idx="3656">
                  <c:v>-0.43</c:v>
                </c:pt>
                <c:pt idx="3657">
                  <c:v>-0.43</c:v>
                </c:pt>
                <c:pt idx="3658">
                  <c:v>-0.43</c:v>
                </c:pt>
                <c:pt idx="3659">
                  <c:v>-0.43</c:v>
                </c:pt>
                <c:pt idx="3660">
                  <c:v>-0.43</c:v>
                </c:pt>
                <c:pt idx="3661">
                  <c:v>-0.43</c:v>
                </c:pt>
                <c:pt idx="3662">
                  <c:v>-0.43</c:v>
                </c:pt>
                <c:pt idx="3663">
                  <c:v>-0.43</c:v>
                </c:pt>
                <c:pt idx="3664">
                  <c:v>-0.43</c:v>
                </c:pt>
                <c:pt idx="3665">
                  <c:v>-0.43</c:v>
                </c:pt>
                <c:pt idx="3666">
                  <c:v>-0.43</c:v>
                </c:pt>
                <c:pt idx="3667">
                  <c:v>-0.43</c:v>
                </c:pt>
                <c:pt idx="3668">
                  <c:v>-0.43</c:v>
                </c:pt>
                <c:pt idx="3669">
                  <c:v>-0.43</c:v>
                </c:pt>
                <c:pt idx="3670">
                  <c:v>-0.43</c:v>
                </c:pt>
                <c:pt idx="3671">
                  <c:v>-0.43</c:v>
                </c:pt>
                <c:pt idx="3672">
                  <c:v>-0.43</c:v>
                </c:pt>
                <c:pt idx="3673">
                  <c:v>-0.43</c:v>
                </c:pt>
                <c:pt idx="3674">
                  <c:v>-0.43</c:v>
                </c:pt>
                <c:pt idx="3675">
                  <c:v>-0.43</c:v>
                </c:pt>
                <c:pt idx="3676">
                  <c:v>-0.43</c:v>
                </c:pt>
                <c:pt idx="3677">
                  <c:v>-0.43</c:v>
                </c:pt>
                <c:pt idx="3678">
                  <c:v>-0.43</c:v>
                </c:pt>
                <c:pt idx="3679">
                  <c:v>-0.43</c:v>
                </c:pt>
                <c:pt idx="3680">
                  <c:v>-0.43</c:v>
                </c:pt>
                <c:pt idx="3681">
                  <c:v>-0.43</c:v>
                </c:pt>
                <c:pt idx="3682">
                  <c:v>-0.43</c:v>
                </c:pt>
                <c:pt idx="3683">
                  <c:v>-0.43</c:v>
                </c:pt>
                <c:pt idx="3684">
                  <c:v>-0.43</c:v>
                </c:pt>
                <c:pt idx="3685">
                  <c:v>-0.43</c:v>
                </c:pt>
                <c:pt idx="3686">
                  <c:v>-0.43</c:v>
                </c:pt>
                <c:pt idx="3687">
                  <c:v>-0.43</c:v>
                </c:pt>
                <c:pt idx="3688">
                  <c:v>-0.43</c:v>
                </c:pt>
                <c:pt idx="3689">
                  <c:v>-0.43</c:v>
                </c:pt>
                <c:pt idx="3690">
                  <c:v>-0.43</c:v>
                </c:pt>
                <c:pt idx="3691">
                  <c:v>-0.43</c:v>
                </c:pt>
                <c:pt idx="3692">
                  <c:v>-0.43</c:v>
                </c:pt>
                <c:pt idx="3693">
                  <c:v>-0.43</c:v>
                </c:pt>
                <c:pt idx="3694">
                  <c:v>-0.43</c:v>
                </c:pt>
                <c:pt idx="3695">
                  <c:v>-0.43</c:v>
                </c:pt>
                <c:pt idx="3696">
                  <c:v>-0.43</c:v>
                </c:pt>
                <c:pt idx="3697">
                  <c:v>-0.43</c:v>
                </c:pt>
                <c:pt idx="3698">
                  <c:v>-0.43</c:v>
                </c:pt>
                <c:pt idx="3699">
                  <c:v>-0.43</c:v>
                </c:pt>
                <c:pt idx="3700">
                  <c:v>-0.43</c:v>
                </c:pt>
                <c:pt idx="3701">
                  <c:v>-0.43</c:v>
                </c:pt>
                <c:pt idx="3702">
                  <c:v>-0.43</c:v>
                </c:pt>
                <c:pt idx="3703">
                  <c:v>-0.43</c:v>
                </c:pt>
                <c:pt idx="3704">
                  <c:v>-0.43</c:v>
                </c:pt>
                <c:pt idx="3705">
                  <c:v>-0.43</c:v>
                </c:pt>
                <c:pt idx="3706">
                  <c:v>-0.43</c:v>
                </c:pt>
                <c:pt idx="3707">
                  <c:v>-0.43</c:v>
                </c:pt>
                <c:pt idx="3708">
                  <c:v>-0.43</c:v>
                </c:pt>
                <c:pt idx="3709">
                  <c:v>-0.43</c:v>
                </c:pt>
                <c:pt idx="3710">
                  <c:v>-0.43</c:v>
                </c:pt>
                <c:pt idx="3711">
                  <c:v>-0.43</c:v>
                </c:pt>
                <c:pt idx="3712">
                  <c:v>-0.43</c:v>
                </c:pt>
                <c:pt idx="3713">
                  <c:v>-0.43</c:v>
                </c:pt>
                <c:pt idx="3714">
                  <c:v>-0.43</c:v>
                </c:pt>
                <c:pt idx="3715">
                  <c:v>-0.43</c:v>
                </c:pt>
                <c:pt idx="3716">
                  <c:v>-0.43</c:v>
                </c:pt>
                <c:pt idx="3717">
                  <c:v>-0.43</c:v>
                </c:pt>
                <c:pt idx="3718">
                  <c:v>-0.43</c:v>
                </c:pt>
                <c:pt idx="3719">
                  <c:v>-0.43</c:v>
                </c:pt>
                <c:pt idx="3720">
                  <c:v>-0.43</c:v>
                </c:pt>
                <c:pt idx="3721">
                  <c:v>-0.43</c:v>
                </c:pt>
                <c:pt idx="3722">
                  <c:v>-0.43</c:v>
                </c:pt>
                <c:pt idx="3723">
                  <c:v>-0.43</c:v>
                </c:pt>
                <c:pt idx="3724">
                  <c:v>-0.43</c:v>
                </c:pt>
                <c:pt idx="3725">
                  <c:v>-0.43</c:v>
                </c:pt>
                <c:pt idx="3726">
                  <c:v>-0.43</c:v>
                </c:pt>
                <c:pt idx="3727">
                  <c:v>-0.43</c:v>
                </c:pt>
                <c:pt idx="3728">
                  <c:v>-0.43</c:v>
                </c:pt>
                <c:pt idx="3729">
                  <c:v>-0.43</c:v>
                </c:pt>
                <c:pt idx="3730">
                  <c:v>-0.43</c:v>
                </c:pt>
                <c:pt idx="3731">
                  <c:v>-0.43</c:v>
                </c:pt>
                <c:pt idx="3732">
                  <c:v>-0.43</c:v>
                </c:pt>
                <c:pt idx="3733">
                  <c:v>-0.43</c:v>
                </c:pt>
                <c:pt idx="3734">
                  <c:v>-0.43</c:v>
                </c:pt>
                <c:pt idx="3735">
                  <c:v>-0.43</c:v>
                </c:pt>
                <c:pt idx="3736">
                  <c:v>-0.43</c:v>
                </c:pt>
                <c:pt idx="3737">
                  <c:v>-0.43</c:v>
                </c:pt>
                <c:pt idx="3738">
                  <c:v>-0.43</c:v>
                </c:pt>
                <c:pt idx="3739">
                  <c:v>-0.43</c:v>
                </c:pt>
                <c:pt idx="3740">
                  <c:v>-0.43</c:v>
                </c:pt>
                <c:pt idx="3741">
                  <c:v>-0.43</c:v>
                </c:pt>
                <c:pt idx="3742">
                  <c:v>-0.43</c:v>
                </c:pt>
                <c:pt idx="3743">
                  <c:v>-0.43</c:v>
                </c:pt>
                <c:pt idx="3744">
                  <c:v>-0.43</c:v>
                </c:pt>
                <c:pt idx="3745">
                  <c:v>-0.43</c:v>
                </c:pt>
                <c:pt idx="3746">
                  <c:v>-0.43</c:v>
                </c:pt>
                <c:pt idx="3747">
                  <c:v>-0.43</c:v>
                </c:pt>
                <c:pt idx="3748">
                  <c:v>-0.43</c:v>
                </c:pt>
                <c:pt idx="3749">
                  <c:v>-0.43</c:v>
                </c:pt>
                <c:pt idx="3750">
                  <c:v>-0.43</c:v>
                </c:pt>
                <c:pt idx="3751">
                  <c:v>-0.43</c:v>
                </c:pt>
                <c:pt idx="3752">
                  <c:v>-0.43</c:v>
                </c:pt>
                <c:pt idx="3753">
                  <c:v>-0.43</c:v>
                </c:pt>
                <c:pt idx="3754">
                  <c:v>-0.43</c:v>
                </c:pt>
                <c:pt idx="3755">
                  <c:v>-0.43</c:v>
                </c:pt>
                <c:pt idx="3756">
                  <c:v>-0.43</c:v>
                </c:pt>
                <c:pt idx="3757">
                  <c:v>-0.43</c:v>
                </c:pt>
                <c:pt idx="3758">
                  <c:v>-0.43</c:v>
                </c:pt>
                <c:pt idx="3759">
                  <c:v>-0.43</c:v>
                </c:pt>
                <c:pt idx="3760">
                  <c:v>-0.43</c:v>
                </c:pt>
                <c:pt idx="3761">
                  <c:v>-0.43</c:v>
                </c:pt>
                <c:pt idx="3762">
                  <c:v>-0.43</c:v>
                </c:pt>
                <c:pt idx="3763">
                  <c:v>-0.43</c:v>
                </c:pt>
                <c:pt idx="3764">
                  <c:v>-0.43</c:v>
                </c:pt>
                <c:pt idx="3765">
                  <c:v>-0.43</c:v>
                </c:pt>
                <c:pt idx="3766">
                  <c:v>-0.43</c:v>
                </c:pt>
                <c:pt idx="3767">
                  <c:v>-0.43</c:v>
                </c:pt>
                <c:pt idx="3768">
                  <c:v>-0.43</c:v>
                </c:pt>
                <c:pt idx="3769">
                  <c:v>-0.43</c:v>
                </c:pt>
                <c:pt idx="3770">
                  <c:v>-0.43</c:v>
                </c:pt>
                <c:pt idx="3771">
                  <c:v>-0.43</c:v>
                </c:pt>
                <c:pt idx="3772">
                  <c:v>-0.43</c:v>
                </c:pt>
                <c:pt idx="3773">
                  <c:v>-0.43</c:v>
                </c:pt>
                <c:pt idx="3774">
                  <c:v>-0.43</c:v>
                </c:pt>
                <c:pt idx="3775">
                  <c:v>-0.43</c:v>
                </c:pt>
                <c:pt idx="3776">
                  <c:v>-0.43</c:v>
                </c:pt>
                <c:pt idx="3777">
                  <c:v>-0.43</c:v>
                </c:pt>
                <c:pt idx="3778">
                  <c:v>-0.43</c:v>
                </c:pt>
                <c:pt idx="3779">
                  <c:v>-0.43</c:v>
                </c:pt>
                <c:pt idx="3780">
                  <c:v>-0.43</c:v>
                </c:pt>
                <c:pt idx="3781">
                  <c:v>-0.43</c:v>
                </c:pt>
                <c:pt idx="3782">
                  <c:v>-0.43</c:v>
                </c:pt>
                <c:pt idx="3783">
                  <c:v>-0.43</c:v>
                </c:pt>
                <c:pt idx="3784">
                  <c:v>-0.43</c:v>
                </c:pt>
                <c:pt idx="3785">
                  <c:v>-0.43</c:v>
                </c:pt>
                <c:pt idx="3786">
                  <c:v>-0.43</c:v>
                </c:pt>
                <c:pt idx="3787">
                  <c:v>-0.43</c:v>
                </c:pt>
                <c:pt idx="3788">
                  <c:v>-0.43</c:v>
                </c:pt>
                <c:pt idx="3789">
                  <c:v>-0.43</c:v>
                </c:pt>
                <c:pt idx="3790">
                  <c:v>-0.43</c:v>
                </c:pt>
                <c:pt idx="3791">
                  <c:v>-0.43</c:v>
                </c:pt>
                <c:pt idx="3792">
                  <c:v>-0.43</c:v>
                </c:pt>
                <c:pt idx="3793">
                  <c:v>-0.43</c:v>
                </c:pt>
                <c:pt idx="3794">
                  <c:v>-0.43</c:v>
                </c:pt>
                <c:pt idx="3795">
                  <c:v>-0.43</c:v>
                </c:pt>
                <c:pt idx="3796">
                  <c:v>-0.43</c:v>
                </c:pt>
                <c:pt idx="3797">
                  <c:v>-0.43</c:v>
                </c:pt>
                <c:pt idx="3798">
                  <c:v>-0.43</c:v>
                </c:pt>
                <c:pt idx="3799">
                  <c:v>-0.43</c:v>
                </c:pt>
                <c:pt idx="3800">
                  <c:v>-0.43</c:v>
                </c:pt>
                <c:pt idx="3801">
                  <c:v>-0.43</c:v>
                </c:pt>
                <c:pt idx="3802">
                  <c:v>-0.43</c:v>
                </c:pt>
                <c:pt idx="3803">
                  <c:v>-0.43</c:v>
                </c:pt>
                <c:pt idx="3804">
                  <c:v>-0.43</c:v>
                </c:pt>
                <c:pt idx="3805">
                  <c:v>-0.43</c:v>
                </c:pt>
                <c:pt idx="3806">
                  <c:v>-0.43</c:v>
                </c:pt>
                <c:pt idx="3807">
                  <c:v>-0.43</c:v>
                </c:pt>
                <c:pt idx="3808">
                  <c:v>-0.43</c:v>
                </c:pt>
                <c:pt idx="3809">
                  <c:v>-0.43</c:v>
                </c:pt>
                <c:pt idx="3810">
                  <c:v>-0.43</c:v>
                </c:pt>
                <c:pt idx="3811">
                  <c:v>-0.43</c:v>
                </c:pt>
                <c:pt idx="3812">
                  <c:v>-0.43</c:v>
                </c:pt>
                <c:pt idx="3813">
                  <c:v>-0.43</c:v>
                </c:pt>
                <c:pt idx="3814">
                  <c:v>-0.43</c:v>
                </c:pt>
                <c:pt idx="3815">
                  <c:v>-0.43</c:v>
                </c:pt>
                <c:pt idx="3816">
                  <c:v>-0.43</c:v>
                </c:pt>
                <c:pt idx="3817">
                  <c:v>-0.43</c:v>
                </c:pt>
                <c:pt idx="3818">
                  <c:v>-0.43</c:v>
                </c:pt>
                <c:pt idx="3819">
                  <c:v>-0.43</c:v>
                </c:pt>
                <c:pt idx="3820">
                  <c:v>-0.43</c:v>
                </c:pt>
                <c:pt idx="3821">
                  <c:v>-0.43</c:v>
                </c:pt>
                <c:pt idx="3822">
                  <c:v>-0.43</c:v>
                </c:pt>
                <c:pt idx="3823">
                  <c:v>-0.43</c:v>
                </c:pt>
                <c:pt idx="3824">
                  <c:v>-0.43</c:v>
                </c:pt>
                <c:pt idx="3825">
                  <c:v>-0.43</c:v>
                </c:pt>
                <c:pt idx="3826">
                  <c:v>-0.43</c:v>
                </c:pt>
                <c:pt idx="3827">
                  <c:v>-0.43</c:v>
                </c:pt>
                <c:pt idx="3828">
                  <c:v>-0.43</c:v>
                </c:pt>
                <c:pt idx="3829">
                  <c:v>-0.43</c:v>
                </c:pt>
                <c:pt idx="3830">
                  <c:v>-0.43</c:v>
                </c:pt>
                <c:pt idx="3831">
                  <c:v>-0.43</c:v>
                </c:pt>
                <c:pt idx="3832">
                  <c:v>-0.43</c:v>
                </c:pt>
                <c:pt idx="3833">
                  <c:v>-0.43</c:v>
                </c:pt>
                <c:pt idx="3834">
                  <c:v>-0.43</c:v>
                </c:pt>
                <c:pt idx="3835">
                  <c:v>-0.43</c:v>
                </c:pt>
                <c:pt idx="3836">
                  <c:v>-0.43</c:v>
                </c:pt>
                <c:pt idx="3837">
                  <c:v>-0.43</c:v>
                </c:pt>
                <c:pt idx="3838">
                  <c:v>-0.43</c:v>
                </c:pt>
                <c:pt idx="3839">
                  <c:v>-0.43</c:v>
                </c:pt>
                <c:pt idx="3840">
                  <c:v>-0.43</c:v>
                </c:pt>
                <c:pt idx="3841">
                  <c:v>-0.43</c:v>
                </c:pt>
                <c:pt idx="3842">
                  <c:v>-0.43</c:v>
                </c:pt>
                <c:pt idx="3843">
                  <c:v>-0.43</c:v>
                </c:pt>
                <c:pt idx="3844">
                  <c:v>-0.43</c:v>
                </c:pt>
                <c:pt idx="3845">
                  <c:v>-0.43</c:v>
                </c:pt>
                <c:pt idx="3846">
                  <c:v>-0.43</c:v>
                </c:pt>
                <c:pt idx="3847">
                  <c:v>-0.43</c:v>
                </c:pt>
                <c:pt idx="3848">
                  <c:v>-0.43</c:v>
                </c:pt>
                <c:pt idx="3849">
                  <c:v>-0.43</c:v>
                </c:pt>
                <c:pt idx="3850">
                  <c:v>-0.43</c:v>
                </c:pt>
                <c:pt idx="3851">
                  <c:v>-0.43</c:v>
                </c:pt>
                <c:pt idx="3852">
                  <c:v>-0.43</c:v>
                </c:pt>
                <c:pt idx="3853">
                  <c:v>-0.43</c:v>
                </c:pt>
                <c:pt idx="3854">
                  <c:v>-0.43</c:v>
                </c:pt>
                <c:pt idx="3855">
                  <c:v>-0.43</c:v>
                </c:pt>
                <c:pt idx="3856">
                  <c:v>-0.43</c:v>
                </c:pt>
                <c:pt idx="3857">
                  <c:v>-0.43</c:v>
                </c:pt>
                <c:pt idx="3858">
                  <c:v>-0.43</c:v>
                </c:pt>
                <c:pt idx="3859">
                  <c:v>-0.43</c:v>
                </c:pt>
                <c:pt idx="3860">
                  <c:v>-0.43</c:v>
                </c:pt>
                <c:pt idx="3861">
                  <c:v>-0.43</c:v>
                </c:pt>
                <c:pt idx="3862">
                  <c:v>-0.43</c:v>
                </c:pt>
                <c:pt idx="3863">
                  <c:v>-0.43</c:v>
                </c:pt>
                <c:pt idx="3864">
                  <c:v>-0.43</c:v>
                </c:pt>
                <c:pt idx="3865">
                  <c:v>-0.43</c:v>
                </c:pt>
                <c:pt idx="3866">
                  <c:v>-0.43</c:v>
                </c:pt>
                <c:pt idx="3867">
                  <c:v>-0.43</c:v>
                </c:pt>
                <c:pt idx="3868">
                  <c:v>-0.43</c:v>
                </c:pt>
                <c:pt idx="3869">
                  <c:v>-0.43</c:v>
                </c:pt>
                <c:pt idx="3870">
                  <c:v>-0.43</c:v>
                </c:pt>
                <c:pt idx="3871">
                  <c:v>-0.43</c:v>
                </c:pt>
                <c:pt idx="3872">
                  <c:v>-0.43</c:v>
                </c:pt>
                <c:pt idx="3873">
                  <c:v>-0.43</c:v>
                </c:pt>
                <c:pt idx="3874">
                  <c:v>-0.43</c:v>
                </c:pt>
                <c:pt idx="3875">
                  <c:v>-0.43</c:v>
                </c:pt>
                <c:pt idx="3876">
                  <c:v>-0.43</c:v>
                </c:pt>
                <c:pt idx="3877">
                  <c:v>-0.43</c:v>
                </c:pt>
                <c:pt idx="3878">
                  <c:v>-0.43</c:v>
                </c:pt>
                <c:pt idx="3879">
                  <c:v>-0.43</c:v>
                </c:pt>
                <c:pt idx="3880">
                  <c:v>-0.43</c:v>
                </c:pt>
                <c:pt idx="3881">
                  <c:v>-0.43</c:v>
                </c:pt>
                <c:pt idx="3882">
                  <c:v>-0.43</c:v>
                </c:pt>
                <c:pt idx="3883">
                  <c:v>-0.43</c:v>
                </c:pt>
                <c:pt idx="3884">
                  <c:v>-0.43</c:v>
                </c:pt>
                <c:pt idx="3885">
                  <c:v>-0.43</c:v>
                </c:pt>
                <c:pt idx="3886">
                  <c:v>-0.43</c:v>
                </c:pt>
                <c:pt idx="3887">
                  <c:v>-0.43</c:v>
                </c:pt>
                <c:pt idx="3888">
                  <c:v>-0.43</c:v>
                </c:pt>
                <c:pt idx="3889">
                  <c:v>-0.43</c:v>
                </c:pt>
                <c:pt idx="3890">
                  <c:v>-0.43</c:v>
                </c:pt>
                <c:pt idx="3891">
                  <c:v>-0.43</c:v>
                </c:pt>
                <c:pt idx="3892">
                  <c:v>-0.43</c:v>
                </c:pt>
                <c:pt idx="3893">
                  <c:v>-0.43</c:v>
                </c:pt>
                <c:pt idx="3894">
                  <c:v>-0.43</c:v>
                </c:pt>
                <c:pt idx="3895">
                  <c:v>-0.43</c:v>
                </c:pt>
                <c:pt idx="3896">
                  <c:v>-0.43</c:v>
                </c:pt>
                <c:pt idx="3897">
                  <c:v>-0.43</c:v>
                </c:pt>
                <c:pt idx="3898">
                  <c:v>-0.43</c:v>
                </c:pt>
                <c:pt idx="3899">
                  <c:v>-0.43</c:v>
                </c:pt>
                <c:pt idx="3900">
                  <c:v>-0.43</c:v>
                </c:pt>
                <c:pt idx="3901">
                  <c:v>-0.43</c:v>
                </c:pt>
                <c:pt idx="3902">
                  <c:v>-0.43</c:v>
                </c:pt>
                <c:pt idx="3903">
                  <c:v>-0.43</c:v>
                </c:pt>
                <c:pt idx="3904">
                  <c:v>-0.43</c:v>
                </c:pt>
                <c:pt idx="3905">
                  <c:v>-0.43</c:v>
                </c:pt>
                <c:pt idx="3906">
                  <c:v>-0.43</c:v>
                </c:pt>
                <c:pt idx="3907">
                  <c:v>-0.43</c:v>
                </c:pt>
                <c:pt idx="3908">
                  <c:v>-0.43</c:v>
                </c:pt>
                <c:pt idx="3909">
                  <c:v>-0.43</c:v>
                </c:pt>
                <c:pt idx="3910">
                  <c:v>-0.43</c:v>
                </c:pt>
                <c:pt idx="3911">
                  <c:v>-0.43</c:v>
                </c:pt>
                <c:pt idx="3912">
                  <c:v>-0.43</c:v>
                </c:pt>
                <c:pt idx="3913">
                  <c:v>-0.43</c:v>
                </c:pt>
                <c:pt idx="3914">
                  <c:v>-0.43</c:v>
                </c:pt>
                <c:pt idx="3915">
                  <c:v>-0.43</c:v>
                </c:pt>
                <c:pt idx="3916">
                  <c:v>-0.43</c:v>
                </c:pt>
                <c:pt idx="3917">
                  <c:v>-0.43</c:v>
                </c:pt>
                <c:pt idx="3918">
                  <c:v>-0.43</c:v>
                </c:pt>
                <c:pt idx="3919">
                  <c:v>-0.43</c:v>
                </c:pt>
                <c:pt idx="3920">
                  <c:v>-0.43</c:v>
                </c:pt>
                <c:pt idx="3921">
                  <c:v>-0.43</c:v>
                </c:pt>
                <c:pt idx="3922">
                  <c:v>-0.43</c:v>
                </c:pt>
                <c:pt idx="3923">
                  <c:v>-0.43</c:v>
                </c:pt>
                <c:pt idx="3924">
                  <c:v>-0.43</c:v>
                </c:pt>
                <c:pt idx="3925">
                  <c:v>-0.43</c:v>
                </c:pt>
                <c:pt idx="3926">
                  <c:v>-0.43</c:v>
                </c:pt>
                <c:pt idx="3927">
                  <c:v>-0.43</c:v>
                </c:pt>
                <c:pt idx="3928">
                  <c:v>-0.43</c:v>
                </c:pt>
                <c:pt idx="3929">
                  <c:v>-0.43</c:v>
                </c:pt>
                <c:pt idx="3930">
                  <c:v>-0.43</c:v>
                </c:pt>
                <c:pt idx="3931">
                  <c:v>-0.43</c:v>
                </c:pt>
                <c:pt idx="3932">
                  <c:v>-0.43</c:v>
                </c:pt>
                <c:pt idx="3933">
                  <c:v>-0.43</c:v>
                </c:pt>
                <c:pt idx="3934">
                  <c:v>-0.43</c:v>
                </c:pt>
                <c:pt idx="3935">
                  <c:v>-0.43</c:v>
                </c:pt>
                <c:pt idx="3936">
                  <c:v>-0.43</c:v>
                </c:pt>
                <c:pt idx="3937">
                  <c:v>-0.43</c:v>
                </c:pt>
                <c:pt idx="3938">
                  <c:v>-0.43</c:v>
                </c:pt>
                <c:pt idx="3939">
                  <c:v>-0.43</c:v>
                </c:pt>
                <c:pt idx="3940">
                  <c:v>-0.43</c:v>
                </c:pt>
                <c:pt idx="3941">
                  <c:v>-0.43</c:v>
                </c:pt>
                <c:pt idx="3942">
                  <c:v>-0.43</c:v>
                </c:pt>
                <c:pt idx="3943">
                  <c:v>-0.43</c:v>
                </c:pt>
                <c:pt idx="3944">
                  <c:v>-0.43</c:v>
                </c:pt>
                <c:pt idx="3945">
                  <c:v>-0.43</c:v>
                </c:pt>
                <c:pt idx="3946">
                  <c:v>-0.43</c:v>
                </c:pt>
                <c:pt idx="3947">
                  <c:v>-0.43</c:v>
                </c:pt>
                <c:pt idx="3948">
                  <c:v>-0.43</c:v>
                </c:pt>
                <c:pt idx="3949">
                  <c:v>-0.43</c:v>
                </c:pt>
                <c:pt idx="3950">
                  <c:v>-0.43</c:v>
                </c:pt>
                <c:pt idx="3951">
                  <c:v>-0.43</c:v>
                </c:pt>
                <c:pt idx="3952">
                  <c:v>-0.43</c:v>
                </c:pt>
                <c:pt idx="3953">
                  <c:v>-0.43</c:v>
                </c:pt>
                <c:pt idx="3954">
                  <c:v>-0.43</c:v>
                </c:pt>
                <c:pt idx="3955">
                  <c:v>-0.43</c:v>
                </c:pt>
                <c:pt idx="3956">
                  <c:v>-0.43</c:v>
                </c:pt>
                <c:pt idx="3957">
                  <c:v>-0.43</c:v>
                </c:pt>
                <c:pt idx="3958">
                  <c:v>-0.43</c:v>
                </c:pt>
                <c:pt idx="3959">
                  <c:v>-0.43</c:v>
                </c:pt>
                <c:pt idx="3960">
                  <c:v>-0.43</c:v>
                </c:pt>
                <c:pt idx="3961">
                  <c:v>-0.43</c:v>
                </c:pt>
                <c:pt idx="3962">
                  <c:v>-0.43</c:v>
                </c:pt>
                <c:pt idx="3963">
                  <c:v>-0.43</c:v>
                </c:pt>
                <c:pt idx="3964">
                  <c:v>-0.43</c:v>
                </c:pt>
                <c:pt idx="3965">
                  <c:v>-0.43</c:v>
                </c:pt>
                <c:pt idx="3966">
                  <c:v>-0.43</c:v>
                </c:pt>
                <c:pt idx="3967">
                  <c:v>-0.43</c:v>
                </c:pt>
                <c:pt idx="3968">
                  <c:v>-0.43</c:v>
                </c:pt>
                <c:pt idx="3969">
                  <c:v>-0.43</c:v>
                </c:pt>
                <c:pt idx="3970">
                  <c:v>-0.43</c:v>
                </c:pt>
                <c:pt idx="3971">
                  <c:v>-0.43</c:v>
                </c:pt>
                <c:pt idx="3972">
                  <c:v>-0.43</c:v>
                </c:pt>
                <c:pt idx="3973">
                  <c:v>-0.43</c:v>
                </c:pt>
                <c:pt idx="3974">
                  <c:v>-0.43</c:v>
                </c:pt>
                <c:pt idx="3975">
                  <c:v>-0.43</c:v>
                </c:pt>
                <c:pt idx="3976">
                  <c:v>-0.43</c:v>
                </c:pt>
                <c:pt idx="3977">
                  <c:v>-0.43</c:v>
                </c:pt>
                <c:pt idx="3978">
                  <c:v>-0.43</c:v>
                </c:pt>
                <c:pt idx="3979">
                  <c:v>-0.43</c:v>
                </c:pt>
                <c:pt idx="3980">
                  <c:v>-0.43</c:v>
                </c:pt>
                <c:pt idx="3981">
                  <c:v>-0.43</c:v>
                </c:pt>
                <c:pt idx="3982">
                  <c:v>-0.43</c:v>
                </c:pt>
                <c:pt idx="3983">
                  <c:v>-0.43</c:v>
                </c:pt>
                <c:pt idx="3984">
                  <c:v>-0.43</c:v>
                </c:pt>
                <c:pt idx="3985">
                  <c:v>-0.43</c:v>
                </c:pt>
                <c:pt idx="3986">
                  <c:v>-0.43</c:v>
                </c:pt>
                <c:pt idx="3987">
                  <c:v>-0.43</c:v>
                </c:pt>
                <c:pt idx="3988">
                  <c:v>-0.43</c:v>
                </c:pt>
                <c:pt idx="3989">
                  <c:v>-0.43</c:v>
                </c:pt>
                <c:pt idx="3990">
                  <c:v>-0.43</c:v>
                </c:pt>
                <c:pt idx="3991">
                  <c:v>-0.43</c:v>
                </c:pt>
                <c:pt idx="3992">
                  <c:v>-0.43</c:v>
                </c:pt>
                <c:pt idx="3993">
                  <c:v>-0.43</c:v>
                </c:pt>
                <c:pt idx="3994">
                  <c:v>-0.43</c:v>
                </c:pt>
                <c:pt idx="3995">
                  <c:v>-0.43</c:v>
                </c:pt>
                <c:pt idx="3996">
                  <c:v>-0.43</c:v>
                </c:pt>
                <c:pt idx="3997">
                  <c:v>-0.43</c:v>
                </c:pt>
                <c:pt idx="3998">
                  <c:v>-0.43</c:v>
                </c:pt>
                <c:pt idx="3999">
                  <c:v>-0.43</c:v>
                </c:pt>
                <c:pt idx="4000">
                  <c:v>-0.43</c:v>
                </c:pt>
                <c:pt idx="4001">
                  <c:v>-0.43</c:v>
                </c:pt>
                <c:pt idx="4002">
                  <c:v>-0.43</c:v>
                </c:pt>
                <c:pt idx="4003">
                  <c:v>-0.43</c:v>
                </c:pt>
                <c:pt idx="4004">
                  <c:v>-0.43</c:v>
                </c:pt>
                <c:pt idx="4005">
                  <c:v>-0.43</c:v>
                </c:pt>
                <c:pt idx="4006">
                  <c:v>-0.43</c:v>
                </c:pt>
                <c:pt idx="4007">
                  <c:v>-0.43</c:v>
                </c:pt>
                <c:pt idx="4008">
                  <c:v>-0.43</c:v>
                </c:pt>
                <c:pt idx="4009">
                  <c:v>-0.43</c:v>
                </c:pt>
                <c:pt idx="4010">
                  <c:v>-0.43</c:v>
                </c:pt>
                <c:pt idx="4011">
                  <c:v>-0.43</c:v>
                </c:pt>
                <c:pt idx="4012">
                  <c:v>-0.43</c:v>
                </c:pt>
                <c:pt idx="4013">
                  <c:v>-0.43</c:v>
                </c:pt>
                <c:pt idx="4014">
                  <c:v>-0.43</c:v>
                </c:pt>
                <c:pt idx="4015">
                  <c:v>-0.43</c:v>
                </c:pt>
                <c:pt idx="4016">
                  <c:v>-0.43</c:v>
                </c:pt>
                <c:pt idx="4017">
                  <c:v>-0.43</c:v>
                </c:pt>
                <c:pt idx="4018">
                  <c:v>-0.43</c:v>
                </c:pt>
                <c:pt idx="4019">
                  <c:v>-0.43</c:v>
                </c:pt>
                <c:pt idx="4020">
                  <c:v>-0.43</c:v>
                </c:pt>
                <c:pt idx="4021">
                  <c:v>-0.43</c:v>
                </c:pt>
                <c:pt idx="4022">
                  <c:v>-0.43</c:v>
                </c:pt>
                <c:pt idx="4023">
                  <c:v>-0.43</c:v>
                </c:pt>
                <c:pt idx="4024">
                  <c:v>-0.43</c:v>
                </c:pt>
                <c:pt idx="4025">
                  <c:v>-0.43</c:v>
                </c:pt>
                <c:pt idx="4026">
                  <c:v>-0.43</c:v>
                </c:pt>
                <c:pt idx="4027">
                  <c:v>-0.43</c:v>
                </c:pt>
                <c:pt idx="4028">
                  <c:v>-0.43</c:v>
                </c:pt>
                <c:pt idx="4029">
                  <c:v>-0.43</c:v>
                </c:pt>
                <c:pt idx="4030">
                  <c:v>-0.43</c:v>
                </c:pt>
                <c:pt idx="4031">
                  <c:v>-0.43</c:v>
                </c:pt>
                <c:pt idx="4032">
                  <c:v>-0.43</c:v>
                </c:pt>
                <c:pt idx="4033">
                  <c:v>-0.43</c:v>
                </c:pt>
                <c:pt idx="4034">
                  <c:v>-0.43</c:v>
                </c:pt>
                <c:pt idx="4035">
                  <c:v>-0.43</c:v>
                </c:pt>
                <c:pt idx="4036">
                  <c:v>-0.43</c:v>
                </c:pt>
                <c:pt idx="4037">
                  <c:v>-0.43</c:v>
                </c:pt>
                <c:pt idx="4038">
                  <c:v>-0.43</c:v>
                </c:pt>
                <c:pt idx="4039">
                  <c:v>-0.43</c:v>
                </c:pt>
                <c:pt idx="4040">
                  <c:v>-0.43</c:v>
                </c:pt>
                <c:pt idx="4041">
                  <c:v>-0.43</c:v>
                </c:pt>
                <c:pt idx="4042">
                  <c:v>-0.43</c:v>
                </c:pt>
                <c:pt idx="4043">
                  <c:v>-0.43</c:v>
                </c:pt>
                <c:pt idx="4044">
                  <c:v>-0.43</c:v>
                </c:pt>
                <c:pt idx="4045">
                  <c:v>-0.43</c:v>
                </c:pt>
                <c:pt idx="4046">
                  <c:v>-0.43</c:v>
                </c:pt>
                <c:pt idx="4047">
                  <c:v>-0.43</c:v>
                </c:pt>
                <c:pt idx="4048">
                  <c:v>-0.43</c:v>
                </c:pt>
                <c:pt idx="4049">
                  <c:v>-0.43</c:v>
                </c:pt>
                <c:pt idx="4050">
                  <c:v>-0.43</c:v>
                </c:pt>
                <c:pt idx="4051">
                  <c:v>-0.43</c:v>
                </c:pt>
                <c:pt idx="4052">
                  <c:v>-0.43</c:v>
                </c:pt>
                <c:pt idx="4053">
                  <c:v>-0.43</c:v>
                </c:pt>
                <c:pt idx="4054">
                  <c:v>-0.43</c:v>
                </c:pt>
                <c:pt idx="4055">
                  <c:v>-0.43</c:v>
                </c:pt>
                <c:pt idx="4056">
                  <c:v>-0.43</c:v>
                </c:pt>
                <c:pt idx="4057">
                  <c:v>-0.43</c:v>
                </c:pt>
                <c:pt idx="4058">
                  <c:v>-0.43</c:v>
                </c:pt>
                <c:pt idx="4059">
                  <c:v>-0.43</c:v>
                </c:pt>
                <c:pt idx="4060">
                  <c:v>-0.43</c:v>
                </c:pt>
                <c:pt idx="4061">
                  <c:v>-0.43</c:v>
                </c:pt>
                <c:pt idx="4062">
                  <c:v>-0.43</c:v>
                </c:pt>
                <c:pt idx="4063">
                  <c:v>-0.43</c:v>
                </c:pt>
                <c:pt idx="4064">
                  <c:v>-0.43</c:v>
                </c:pt>
                <c:pt idx="4065">
                  <c:v>-0.43</c:v>
                </c:pt>
                <c:pt idx="4066">
                  <c:v>-0.43</c:v>
                </c:pt>
                <c:pt idx="4067">
                  <c:v>-0.43</c:v>
                </c:pt>
                <c:pt idx="4068">
                  <c:v>-0.43</c:v>
                </c:pt>
                <c:pt idx="4069">
                  <c:v>-0.43</c:v>
                </c:pt>
                <c:pt idx="4070">
                  <c:v>-0.43</c:v>
                </c:pt>
                <c:pt idx="4071">
                  <c:v>-0.43</c:v>
                </c:pt>
                <c:pt idx="4072">
                  <c:v>-0.43</c:v>
                </c:pt>
                <c:pt idx="4073">
                  <c:v>-0.43</c:v>
                </c:pt>
                <c:pt idx="4074">
                  <c:v>-0.43</c:v>
                </c:pt>
                <c:pt idx="4075">
                  <c:v>-0.43</c:v>
                </c:pt>
                <c:pt idx="4076">
                  <c:v>-0.43</c:v>
                </c:pt>
                <c:pt idx="4077">
                  <c:v>-0.43</c:v>
                </c:pt>
                <c:pt idx="4078">
                  <c:v>-0.43</c:v>
                </c:pt>
                <c:pt idx="4079">
                  <c:v>-0.43</c:v>
                </c:pt>
                <c:pt idx="4080">
                  <c:v>-0.43</c:v>
                </c:pt>
                <c:pt idx="4081">
                  <c:v>-0.43</c:v>
                </c:pt>
                <c:pt idx="4082">
                  <c:v>-0.43</c:v>
                </c:pt>
                <c:pt idx="4083">
                  <c:v>-0.43</c:v>
                </c:pt>
                <c:pt idx="4084">
                  <c:v>-0.43</c:v>
                </c:pt>
                <c:pt idx="4085">
                  <c:v>-0.43</c:v>
                </c:pt>
                <c:pt idx="4086">
                  <c:v>-0.43</c:v>
                </c:pt>
                <c:pt idx="4087">
                  <c:v>-0.43</c:v>
                </c:pt>
                <c:pt idx="4088">
                  <c:v>-0.43</c:v>
                </c:pt>
                <c:pt idx="4089">
                  <c:v>-0.43</c:v>
                </c:pt>
                <c:pt idx="4090">
                  <c:v>-0.43</c:v>
                </c:pt>
                <c:pt idx="4091">
                  <c:v>-0.43</c:v>
                </c:pt>
                <c:pt idx="4092">
                  <c:v>-0.43</c:v>
                </c:pt>
                <c:pt idx="4093">
                  <c:v>-0.43</c:v>
                </c:pt>
                <c:pt idx="4094">
                  <c:v>-0.43</c:v>
                </c:pt>
                <c:pt idx="4095">
                  <c:v>-0.43</c:v>
                </c:pt>
                <c:pt idx="4096">
                  <c:v>-0.43</c:v>
                </c:pt>
                <c:pt idx="4097">
                  <c:v>-0.43</c:v>
                </c:pt>
                <c:pt idx="4098">
                  <c:v>-0.43</c:v>
                </c:pt>
                <c:pt idx="4099">
                  <c:v>-0.43</c:v>
                </c:pt>
                <c:pt idx="4100">
                  <c:v>-0.43</c:v>
                </c:pt>
                <c:pt idx="4101">
                  <c:v>-0.43</c:v>
                </c:pt>
                <c:pt idx="4102">
                  <c:v>-0.43</c:v>
                </c:pt>
                <c:pt idx="4103">
                  <c:v>-0.43</c:v>
                </c:pt>
                <c:pt idx="4104">
                  <c:v>-0.43</c:v>
                </c:pt>
                <c:pt idx="4105">
                  <c:v>-0.43</c:v>
                </c:pt>
                <c:pt idx="4106">
                  <c:v>-0.43</c:v>
                </c:pt>
                <c:pt idx="4107">
                  <c:v>-0.43</c:v>
                </c:pt>
                <c:pt idx="4108">
                  <c:v>-0.43</c:v>
                </c:pt>
                <c:pt idx="4109">
                  <c:v>-0.43</c:v>
                </c:pt>
                <c:pt idx="4110">
                  <c:v>-0.43</c:v>
                </c:pt>
                <c:pt idx="4111">
                  <c:v>-0.43</c:v>
                </c:pt>
                <c:pt idx="4112">
                  <c:v>-0.43</c:v>
                </c:pt>
                <c:pt idx="4113">
                  <c:v>-0.43</c:v>
                </c:pt>
                <c:pt idx="4114">
                  <c:v>-0.43</c:v>
                </c:pt>
                <c:pt idx="4115">
                  <c:v>-0.43</c:v>
                </c:pt>
                <c:pt idx="4116">
                  <c:v>-0.43</c:v>
                </c:pt>
                <c:pt idx="4117">
                  <c:v>-0.43</c:v>
                </c:pt>
                <c:pt idx="4118">
                  <c:v>-0.43</c:v>
                </c:pt>
                <c:pt idx="4119">
                  <c:v>-0.43</c:v>
                </c:pt>
                <c:pt idx="4120">
                  <c:v>-0.43</c:v>
                </c:pt>
                <c:pt idx="4121">
                  <c:v>-0.43</c:v>
                </c:pt>
                <c:pt idx="4122">
                  <c:v>-0.43</c:v>
                </c:pt>
                <c:pt idx="4123">
                  <c:v>-0.43</c:v>
                </c:pt>
                <c:pt idx="4124">
                  <c:v>-0.43</c:v>
                </c:pt>
                <c:pt idx="4125">
                  <c:v>-0.43</c:v>
                </c:pt>
                <c:pt idx="4126">
                  <c:v>-0.43</c:v>
                </c:pt>
                <c:pt idx="4127">
                  <c:v>-0.43</c:v>
                </c:pt>
                <c:pt idx="4128">
                  <c:v>-0.43</c:v>
                </c:pt>
                <c:pt idx="4129">
                  <c:v>-0.43</c:v>
                </c:pt>
                <c:pt idx="4130">
                  <c:v>-0.43</c:v>
                </c:pt>
                <c:pt idx="4131">
                  <c:v>-0.43</c:v>
                </c:pt>
                <c:pt idx="4132">
                  <c:v>-0.43</c:v>
                </c:pt>
                <c:pt idx="4133">
                  <c:v>-0.43</c:v>
                </c:pt>
                <c:pt idx="4134">
                  <c:v>-0.43</c:v>
                </c:pt>
                <c:pt idx="4135">
                  <c:v>-0.43</c:v>
                </c:pt>
                <c:pt idx="4136">
                  <c:v>-0.43</c:v>
                </c:pt>
                <c:pt idx="4137">
                  <c:v>-0.43</c:v>
                </c:pt>
                <c:pt idx="4138">
                  <c:v>-0.43</c:v>
                </c:pt>
                <c:pt idx="4139">
                  <c:v>-0.43</c:v>
                </c:pt>
                <c:pt idx="4140">
                  <c:v>-0.43</c:v>
                </c:pt>
                <c:pt idx="4141">
                  <c:v>-0.43</c:v>
                </c:pt>
                <c:pt idx="4142">
                  <c:v>-0.43</c:v>
                </c:pt>
                <c:pt idx="4143">
                  <c:v>-0.43</c:v>
                </c:pt>
                <c:pt idx="4144">
                  <c:v>-0.43</c:v>
                </c:pt>
                <c:pt idx="4145">
                  <c:v>-0.43</c:v>
                </c:pt>
                <c:pt idx="4146">
                  <c:v>-0.43</c:v>
                </c:pt>
                <c:pt idx="4147">
                  <c:v>-0.43</c:v>
                </c:pt>
                <c:pt idx="4148">
                  <c:v>-0.43</c:v>
                </c:pt>
                <c:pt idx="4149">
                  <c:v>-0.43</c:v>
                </c:pt>
                <c:pt idx="4150">
                  <c:v>-0.43</c:v>
                </c:pt>
                <c:pt idx="4151">
                  <c:v>-0.43</c:v>
                </c:pt>
                <c:pt idx="4152">
                  <c:v>-0.43</c:v>
                </c:pt>
                <c:pt idx="4153">
                  <c:v>-0.43</c:v>
                </c:pt>
                <c:pt idx="4154">
                  <c:v>-0.43</c:v>
                </c:pt>
                <c:pt idx="4155">
                  <c:v>-0.43</c:v>
                </c:pt>
                <c:pt idx="4156">
                  <c:v>-0.43</c:v>
                </c:pt>
                <c:pt idx="4157">
                  <c:v>-0.43</c:v>
                </c:pt>
                <c:pt idx="4158">
                  <c:v>-0.43</c:v>
                </c:pt>
                <c:pt idx="4159">
                  <c:v>-0.43</c:v>
                </c:pt>
                <c:pt idx="4160">
                  <c:v>-0.43</c:v>
                </c:pt>
                <c:pt idx="4161">
                  <c:v>-0.43</c:v>
                </c:pt>
                <c:pt idx="4162">
                  <c:v>-0.43</c:v>
                </c:pt>
                <c:pt idx="4163">
                  <c:v>-0.43</c:v>
                </c:pt>
                <c:pt idx="4164">
                  <c:v>-0.43</c:v>
                </c:pt>
                <c:pt idx="4165">
                  <c:v>-0.43</c:v>
                </c:pt>
                <c:pt idx="4166">
                  <c:v>-0.43</c:v>
                </c:pt>
                <c:pt idx="4167">
                  <c:v>-0.43</c:v>
                </c:pt>
                <c:pt idx="4168">
                  <c:v>-0.43</c:v>
                </c:pt>
                <c:pt idx="4169">
                  <c:v>-0.43</c:v>
                </c:pt>
                <c:pt idx="4170">
                  <c:v>-0.43</c:v>
                </c:pt>
                <c:pt idx="4171">
                  <c:v>-0.43</c:v>
                </c:pt>
                <c:pt idx="4172">
                  <c:v>-0.43</c:v>
                </c:pt>
                <c:pt idx="4173">
                  <c:v>-0.43</c:v>
                </c:pt>
                <c:pt idx="4174">
                  <c:v>-0.43</c:v>
                </c:pt>
                <c:pt idx="4175">
                  <c:v>-0.43</c:v>
                </c:pt>
                <c:pt idx="4176">
                  <c:v>-0.43</c:v>
                </c:pt>
                <c:pt idx="4177">
                  <c:v>-0.43</c:v>
                </c:pt>
                <c:pt idx="4178">
                  <c:v>-0.43</c:v>
                </c:pt>
                <c:pt idx="4179">
                  <c:v>-0.43</c:v>
                </c:pt>
                <c:pt idx="4180">
                  <c:v>-0.43</c:v>
                </c:pt>
                <c:pt idx="4181">
                  <c:v>-0.43</c:v>
                </c:pt>
                <c:pt idx="4182">
                  <c:v>-0.43</c:v>
                </c:pt>
                <c:pt idx="4183">
                  <c:v>-0.43</c:v>
                </c:pt>
                <c:pt idx="4184">
                  <c:v>-0.43</c:v>
                </c:pt>
                <c:pt idx="4185">
                  <c:v>-0.43</c:v>
                </c:pt>
                <c:pt idx="4186">
                  <c:v>-0.43</c:v>
                </c:pt>
                <c:pt idx="4187">
                  <c:v>-0.43</c:v>
                </c:pt>
                <c:pt idx="4188">
                  <c:v>-0.43</c:v>
                </c:pt>
                <c:pt idx="4189">
                  <c:v>-0.43</c:v>
                </c:pt>
                <c:pt idx="4190">
                  <c:v>-0.43</c:v>
                </c:pt>
                <c:pt idx="4191">
                  <c:v>-0.43</c:v>
                </c:pt>
                <c:pt idx="4192">
                  <c:v>-0.43</c:v>
                </c:pt>
                <c:pt idx="4193">
                  <c:v>-0.43</c:v>
                </c:pt>
                <c:pt idx="4194">
                  <c:v>-0.43</c:v>
                </c:pt>
                <c:pt idx="4195">
                  <c:v>-0.43</c:v>
                </c:pt>
                <c:pt idx="4196">
                  <c:v>-0.43</c:v>
                </c:pt>
                <c:pt idx="4197">
                  <c:v>-0.43</c:v>
                </c:pt>
                <c:pt idx="4198">
                  <c:v>-0.43</c:v>
                </c:pt>
                <c:pt idx="4199">
                  <c:v>-0.43</c:v>
                </c:pt>
                <c:pt idx="4200">
                  <c:v>-0.43</c:v>
                </c:pt>
                <c:pt idx="4201">
                  <c:v>-0.43</c:v>
                </c:pt>
                <c:pt idx="4202">
                  <c:v>-0.43</c:v>
                </c:pt>
                <c:pt idx="4203">
                  <c:v>-0.43</c:v>
                </c:pt>
                <c:pt idx="4204">
                  <c:v>-0.43</c:v>
                </c:pt>
                <c:pt idx="4205">
                  <c:v>-0.43</c:v>
                </c:pt>
                <c:pt idx="4206">
                  <c:v>-0.43</c:v>
                </c:pt>
                <c:pt idx="4207">
                  <c:v>-0.43</c:v>
                </c:pt>
                <c:pt idx="4208">
                  <c:v>-0.43</c:v>
                </c:pt>
                <c:pt idx="4209">
                  <c:v>-0.43</c:v>
                </c:pt>
                <c:pt idx="4210">
                  <c:v>-0.43</c:v>
                </c:pt>
                <c:pt idx="4211">
                  <c:v>-0.43</c:v>
                </c:pt>
                <c:pt idx="4212">
                  <c:v>-0.43</c:v>
                </c:pt>
                <c:pt idx="4213">
                  <c:v>-0.43</c:v>
                </c:pt>
                <c:pt idx="4214">
                  <c:v>-0.43</c:v>
                </c:pt>
                <c:pt idx="4215">
                  <c:v>-0.43</c:v>
                </c:pt>
                <c:pt idx="4216">
                  <c:v>-0.43</c:v>
                </c:pt>
                <c:pt idx="4217">
                  <c:v>-0.43</c:v>
                </c:pt>
                <c:pt idx="4218">
                  <c:v>-0.43</c:v>
                </c:pt>
                <c:pt idx="4219">
                  <c:v>-0.43</c:v>
                </c:pt>
                <c:pt idx="4220">
                  <c:v>-0.43</c:v>
                </c:pt>
                <c:pt idx="4221">
                  <c:v>-0.43</c:v>
                </c:pt>
                <c:pt idx="4222">
                  <c:v>-0.43</c:v>
                </c:pt>
                <c:pt idx="4223">
                  <c:v>-0.43</c:v>
                </c:pt>
                <c:pt idx="4224">
                  <c:v>-0.43</c:v>
                </c:pt>
                <c:pt idx="4225">
                  <c:v>-0.43</c:v>
                </c:pt>
                <c:pt idx="4226">
                  <c:v>-0.43</c:v>
                </c:pt>
                <c:pt idx="4227">
                  <c:v>-0.43</c:v>
                </c:pt>
                <c:pt idx="4228">
                  <c:v>-0.43</c:v>
                </c:pt>
                <c:pt idx="4229">
                  <c:v>-0.43</c:v>
                </c:pt>
                <c:pt idx="4230">
                  <c:v>-0.43</c:v>
                </c:pt>
                <c:pt idx="4231">
                  <c:v>-0.43</c:v>
                </c:pt>
                <c:pt idx="4232">
                  <c:v>-0.43</c:v>
                </c:pt>
                <c:pt idx="4233">
                  <c:v>-0.43</c:v>
                </c:pt>
                <c:pt idx="4234">
                  <c:v>-0.43</c:v>
                </c:pt>
                <c:pt idx="4235">
                  <c:v>-0.43</c:v>
                </c:pt>
                <c:pt idx="4236">
                  <c:v>-0.43</c:v>
                </c:pt>
                <c:pt idx="4237">
                  <c:v>-0.43</c:v>
                </c:pt>
                <c:pt idx="4238">
                  <c:v>-0.43</c:v>
                </c:pt>
                <c:pt idx="4239">
                  <c:v>-0.43</c:v>
                </c:pt>
                <c:pt idx="4240">
                  <c:v>-0.43</c:v>
                </c:pt>
                <c:pt idx="4241">
                  <c:v>-0.43</c:v>
                </c:pt>
                <c:pt idx="4242">
                  <c:v>-0.43</c:v>
                </c:pt>
                <c:pt idx="4243">
                  <c:v>-0.43</c:v>
                </c:pt>
                <c:pt idx="4244">
                  <c:v>-0.43</c:v>
                </c:pt>
                <c:pt idx="4245">
                  <c:v>-0.43</c:v>
                </c:pt>
                <c:pt idx="4246">
                  <c:v>-0.43</c:v>
                </c:pt>
                <c:pt idx="4247">
                  <c:v>-0.43</c:v>
                </c:pt>
                <c:pt idx="4248">
                  <c:v>-0.43</c:v>
                </c:pt>
                <c:pt idx="4249">
                  <c:v>-0.43</c:v>
                </c:pt>
                <c:pt idx="4250">
                  <c:v>-0.43</c:v>
                </c:pt>
                <c:pt idx="4251">
                  <c:v>-0.43</c:v>
                </c:pt>
                <c:pt idx="4252">
                  <c:v>-0.43</c:v>
                </c:pt>
                <c:pt idx="4253">
                  <c:v>-0.43</c:v>
                </c:pt>
                <c:pt idx="4254">
                  <c:v>-0.43</c:v>
                </c:pt>
                <c:pt idx="4255">
                  <c:v>-0.43</c:v>
                </c:pt>
                <c:pt idx="4256">
                  <c:v>-0.43</c:v>
                </c:pt>
                <c:pt idx="4257">
                  <c:v>-0.43</c:v>
                </c:pt>
                <c:pt idx="4258">
                  <c:v>-0.43</c:v>
                </c:pt>
                <c:pt idx="4259">
                  <c:v>-0.43</c:v>
                </c:pt>
                <c:pt idx="4260">
                  <c:v>-0.43</c:v>
                </c:pt>
                <c:pt idx="4261">
                  <c:v>-0.43</c:v>
                </c:pt>
                <c:pt idx="4262">
                  <c:v>-0.43</c:v>
                </c:pt>
                <c:pt idx="4263">
                  <c:v>-0.43</c:v>
                </c:pt>
                <c:pt idx="4264">
                  <c:v>-0.43</c:v>
                </c:pt>
                <c:pt idx="4265">
                  <c:v>-0.43</c:v>
                </c:pt>
                <c:pt idx="4266">
                  <c:v>-0.43</c:v>
                </c:pt>
                <c:pt idx="4267">
                  <c:v>-0.43</c:v>
                </c:pt>
                <c:pt idx="4268">
                  <c:v>-0.43</c:v>
                </c:pt>
                <c:pt idx="4269">
                  <c:v>-0.43</c:v>
                </c:pt>
                <c:pt idx="4270">
                  <c:v>-0.43</c:v>
                </c:pt>
                <c:pt idx="4271">
                  <c:v>-0.43</c:v>
                </c:pt>
                <c:pt idx="4272">
                  <c:v>-0.43</c:v>
                </c:pt>
                <c:pt idx="4273">
                  <c:v>-0.43</c:v>
                </c:pt>
                <c:pt idx="4274">
                  <c:v>-0.43</c:v>
                </c:pt>
                <c:pt idx="4275">
                  <c:v>-0.43</c:v>
                </c:pt>
                <c:pt idx="4276">
                  <c:v>-0.43</c:v>
                </c:pt>
                <c:pt idx="4277">
                  <c:v>-0.43</c:v>
                </c:pt>
                <c:pt idx="4278">
                  <c:v>-0.43</c:v>
                </c:pt>
                <c:pt idx="4279">
                  <c:v>-0.43</c:v>
                </c:pt>
                <c:pt idx="4280">
                  <c:v>-0.43</c:v>
                </c:pt>
                <c:pt idx="4281">
                  <c:v>-0.43</c:v>
                </c:pt>
                <c:pt idx="4282">
                  <c:v>-0.43</c:v>
                </c:pt>
                <c:pt idx="4283">
                  <c:v>-0.43</c:v>
                </c:pt>
                <c:pt idx="4284">
                  <c:v>-0.43</c:v>
                </c:pt>
                <c:pt idx="4285">
                  <c:v>-0.43</c:v>
                </c:pt>
                <c:pt idx="4286">
                  <c:v>-0.43</c:v>
                </c:pt>
                <c:pt idx="4287">
                  <c:v>-0.43</c:v>
                </c:pt>
                <c:pt idx="4288">
                  <c:v>-0.43</c:v>
                </c:pt>
                <c:pt idx="4289">
                  <c:v>-0.43</c:v>
                </c:pt>
                <c:pt idx="4290">
                  <c:v>-0.43</c:v>
                </c:pt>
                <c:pt idx="4291">
                  <c:v>-0.43</c:v>
                </c:pt>
                <c:pt idx="4292">
                  <c:v>-0.43</c:v>
                </c:pt>
                <c:pt idx="4293">
                  <c:v>-0.43</c:v>
                </c:pt>
                <c:pt idx="4294">
                  <c:v>-0.43</c:v>
                </c:pt>
                <c:pt idx="4295">
                  <c:v>-0.43</c:v>
                </c:pt>
                <c:pt idx="4296">
                  <c:v>-0.43</c:v>
                </c:pt>
                <c:pt idx="4297">
                  <c:v>-0.43</c:v>
                </c:pt>
                <c:pt idx="4298">
                  <c:v>-0.43</c:v>
                </c:pt>
                <c:pt idx="4299">
                  <c:v>-0.43</c:v>
                </c:pt>
                <c:pt idx="4300">
                  <c:v>-0.43</c:v>
                </c:pt>
                <c:pt idx="4301">
                  <c:v>-0.43</c:v>
                </c:pt>
                <c:pt idx="4302">
                  <c:v>-0.43</c:v>
                </c:pt>
                <c:pt idx="4303">
                  <c:v>-0.43</c:v>
                </c:pt>
                <c:pt idx="4304">
                  <c:v>-0.43</c:v>
                </c:pt>
                <c:pt idx="4305">
                  <c:v>-0.43</c:v>
                </c:pt>
                <c:pt idx="4306">
                  <c:v>-0.43</c:v>
                </c:pt>
                <c:pt idx="4307">
                  <c:v>-0.43</c:v>
                </c:pt>
                <c:pt idx="4308">
                  <c:v>-0.43</c:v>
                </c:pt>
                <c:pt idx="4309">
                  <c:v>-0.43</c:v>
                </c:pt>
                <c:pt idx="4310">
                  <c:v>-0.43</c:v>
                </c:pt>
                <c:pt idx="4311">
                  <c:v>-0.43</c:v>
                </c:pt>
                <c:pt idx="4312">
                  <c:v>-0.43</c:v>
                </c:pt>
                <c:pt idx="4313">
                  <c:v>-0.43</c:v>
                </c:pt>
                <c:pt idx="4314">
                  <c:v>-0.43</c:v>
                </c:pt>
                <c:pt idx="4315">
                  <c:v>-0.43</c:v>
                </c:pt>
                <c:pt idx="4316">
                  <c:v>-0.43</c:v>
                </c:pt>
                <c:pt idx="4317">
                  <c:v>-0.43</c:v>
                </c:pt>
                <c:pt idx="4318">
                  <c:v>-0.43</c:v>
                </c:pt>
                <c:pt idx="4319">
                  <c:v>-0.43</c:v>
                </c:pt>
                <c:pt idx="4320">
                  <c:v>-0.43</c:v>
                </c:pt>
                <c:pt idx="4321">
                  <c:v>-0.43</c:v>
                </c:pt>
                <c:pt idx="4322">
                  <c:v>-0.43</c:v>
                </c:pt>
                <c:pt idx="4323">
                  <c:v>-0.43</c:v>
                </c:pt>
                <c:pt idx="4324">
                  <c:v>-0.43</c:v>
                </c:pt>
                <c:pt idx="4325">
                  <c:v>-0.43</c:v>
                </c:pt>
                <c:pt idx="4326">
                  <c:v>-0.43</c:v>
                </c:pt>
                <c:pt idx="4327">
                  <c:v>-0.43</c:v>
                </c:pt>
                <c:pt idx="4328">
                  <c:v>-0.43</c:v>
                </c:pt>
                <c:pt idx="4329">
                  <c:v>-0.43</c:v>
                </c:pt>
                <c:pt idx="4330">
                  <c:v>-0.43</c:v>
                </c:pt>
                <c:pt idx="4331">
                  <c:v>-0.43</c:v>
                </c:pt>
                <c:pt idx="4332">
                  <c:v>-0.43</c:v>
                </c:pt>
                <c:pt idx="4333">
                  <c:v>-0.43</c:v>
                </c:pt>
                <c:pt idx="4334">
                  <c:v>-0.43</c:v>
                </c:pt>
                <c:pt idx="4335">
                  <c:v>-0.43</c:v>
                </c:pt>
                <c:pt idx="4336">
                  <c:v>-0.43</c:v>
                </c:pt>
                <c:pt idx="4337">
                  <c:v>-0.43</c:v>
                </c:pt>
                <c:pt idx="4338">
                  <c:v>-0.43</c:v>
                </c:pt>
                <c:pt idx="4339">
                  <c:v>-0.43</c:v>
                </c:pt>
                <c:pt idx="4340">
                  <c:v>-0.43</c:v>
                </c:pt>
                <c:pt idx="4341">
                  <c:v>-0.43</c:v>
                </c:pt>
                <c:pt idx="4342">
                  <c:v>-0.43</c:v>
                </c:pt>
                <c:pt idx="4343">
                  <c:v>-0.43</c:v>
                </c:pt>
                <c:pt idx="4344">
                  <c:v>-0.43</c:v>
                </c:pt>
                <c:pt idx="4345">
                  <c:v>-0.43</c:v>
                </c:pt>
                <c:pt idx="4346">
                  <c:v>-0.43</c:v>
                </c:pt>
                <c:pt idx="4347">
                  <c:v>-0.43</c:v>
                </c:pt>
                <c:pt idx="4348">
                  <c:v>-0.43</c:v>
                </c:pt>
                <c:pt idx="4349">
                  <c:v>-0.43</c:v>
                </c:pt>
                <c:pt idx="4350">
                  <c:v>-0.43</c:v>
                </c:pt>
                <c:pt idx="4351">
                  <c:v>-0.43</c:v>
                </c:pt>
                <c:pt idx="4352">
                  <c:v>-0.43</c:v>
                </c:pt>
                <c:pt idx="4353">
                  <c:v>-0.43</c:v>
                </c:pt>
                <c:pt idx="4354">
                  <c:v>-0.43</c:v>
                </c:pt>
                <c:pt idx="4355">
                  <c:v>-0.43</c:v>
                </c:pt>
                <c:pt idx="4356">
                  <c:v>-0.43</c:v>
                </c:pt>
                <c:pt idx="4357">
                  <c:v>-0.43</c:v>
                </c:pt>
                <c:pt idx="4358">
                  <c:v>-0.43</c:v>
                </c:pt>
                <c:pt idx="4359">
                  <c:v>-0.43</c:v>
                </c:pt>
                <c:pt idx="4360">
                  <c:v>-0.43</c:v>
                </c:pt>
                <c:pt idx="4361">
                  <c:v>-0.43</c:v>
                </c:pt>
                <c:pt idx="4362">
                  <c:v>-0.43</c:v>
                </c:pt>
                <c:pt idx="4363">
                  <c:v>-0.43</c:v>
                </c:pt>
                <c:pt idx="4364">
                  <c:v>-0.43</c:v>
                </c:pt>
                <c:pt idx="4365">
                  <c:v>-0.43</c:v>
                </c:pt>
                <c:pt idx="4366">
                  <c:v>-0.43</c:v>
                </c:pt>
                <c:pt idx="4367">
                  <c:v>-0.43</c:v>
                </c:pt>
                <c:pt idx="4368">
                  <c:v>-0.43</c:v>
                </c:pt>
                <c:pt idx="4369">
                  <c:v>-0.43</c:v>
                </c:pt>
                <c:pt idx="4370">
                  <c:v>-0.43</c:v>
                </c:pt>
                <c:pt idx="4371">
                  <c:v>-0.43</c:v>
                </c:pt>
                <c:pt idx="4372">
                  <c:v>-0.43</c:v>
                </c:pt>
                <c:pt idx="4373">
                  <c:v>-0.43</c:v>
                </c:pt>
                <c:pt idx="4374">
                  <c:v>-0.43</c:v>
                </c:pt>
                <c:pt idx="4375">
                  <c:v>-0.43</c:v>
                </c:pt>
                <c:pt idx="4376">
                  <c:v>-0.43</c:v>
                </c:pt>
                <c:pt idx="4377">
                  <c:v>-0.43</c:v>
                </c:pt>
                <c:pt idx="4378">
                  <c:v>-0.43</c:v>
                </c:pt>
                <c:pt idx="4379">
                  <c:v>-0.43</c:v>
                </c:pt>
                <c:pt idx="4380">
                  <c:v>-0.43</c:v>
                </c:pt>
                <c:pt idx="4381">
                  <c:v>-0.43</c:v>
                </c:pt>
                <c:pt idx="4382">
                  <c:v>-0.43</c:v>
                </c:pt>
                <c:pt idx="4383">
                  <c:v>-0.43</c:v>
                </c:pt>
                <c:pt idx="4384">
                  <c:v>-0.43</c:v>
                </c:pt>
                <c:pt idx="4385">
                  <c:v>-0.43</c:v>
                </c:pt>
                <c:pt idx="4386">
                  <c:v>-0.43</c:v>
                </c:pt>
                <c:pt idx="4387">
                  <c:v>-0.43</c:v>
                </c:pt>
                <c:pt idx="4388">
                  <c:v>-0.43</c:v>
                </c:pt>
                <c:pt idx="4389">
                  <c:v>-0.43</c:v>
                </c:pt>
                <c:pt idx="4390">
                  <c:v>-0.43</c:v>
                </c:pt>
                <c:pt idx="4391">
                  <c:v>-0.43</c:v>
                </c:pt>
                <c:pt idx="4392">
                  <c:v>-0.43</c:v>
                </c:pt>
                <c:pt idx="4393">
                  <c:v>-0.43</c:v>
                </c:pt>
                <c:pt idx="4394">
                  <c:v>-0.43</c:v>
                </c:pt>
                <c:pt idx="4395">
                  <c:v>-0.43</c:v>
                </c:pt>
                <c:pt idx="4396">
                  <c:v>-0.43</c:v>
                </c:pt>
                <c:pt idx="4397">
                  <c:v>-0.43</c:v>
                </c:pt>
                <c:pt idx="4398">
                  <c:v>-0.43</c:v>
                </c:pt>
                <c:pt idx="4399">
                  <c:v>-0.43</c:v>
                </c:pt>
                <c:pt idx="4400">
                  <c:v>-0.43</c:v>
                </c:pt>
                <c:pt idx="4401">
                  <c:v>-0.43</c:v>
                </c:pt>
                <c:pt idx="4402">
                  <c:v>-0.43</c:v>
                </c:pt>
                <c:pt idx="4403">
                  <c:v>-0.43</c:v>
                </c:pt>
                <c:pt idx="4404">
                  <c:v>-0.43</c:v>
                </c:pt>
                <c:pt idx="4405">
                  <c:v>-0.43</c:v>
                </c:pt>
                <c:pt idx="4406">
                  <c:v>-0.43</c:v>
                </c:pt>
                <c:pt idx="4407">
                  <c:v>-0.43</c:v>
                </c:pt>
                <c:pt idx="4408">
                  <c:v>-0.43</c:v>
                </c:pt>
                <c:pt idx="4409">
                  <c:v>-0.43</c:v>
                </c:pt>
                <c:pt idx="4410">
                  <c:v>-0.43</c:v>
                </c:pt>
                <c:pt idx="4411">
                  <c:v>-0.43</c:v>
                </c:pt>
                <c:pt idx="4412">
                  <c:v>-0.43</c:v>
                </c:pt>
                <c:pt idx="4413">
                  <c:v>-0.43</c:v>
                </c:pt>
                <c:pt idx="4414">
                  <c:v>-0.43</c:v>
                </c:pt>
                <c:pt idx="4415">
                  <c:v>-0.43</c:v>
                </c:pt>
                <c:pt idx="4416">
                  <c:v>-0.43</c:v>
                </c:pt>
                <c:pt idx="4417">
                  <c:v>-0.43</c:v>
                </c:pt>
                <c:pt idx="4418">
                  <c:v>-0.43</c:v>
                </c:pt>
                <c:pt idx="4419">
                  <c:v>-0.43</c:v>
                </c:pt>
                <c:pt idx="4420">
                  <c:v>-0.43</c:v>
                </c:pt>
                <c:pt idx="4421">
                  <c:v>-0.43</c:v>
                </c:pt>
                <c:pt idx="4422">
                  <c:v>-0.43</c:v>
                </c:pt>
                <c:pt idx="4423">
                  <c:v>-0.43</c:v>
                </c:pt>
                <c:pt idx="4424">
                  <c:v>-0.43</c:v>
                </c:pt>
                <c:pt idx="4425">
                  <c:v>-0.43</c:v>
                </c:pt>
                <c:pt idx="4426">
                  <c:v>-0.43</c:v>
                </c:pt>
                <c:pt idx="4427">
                  <c:v>-0.43</c:v>
                </c:pt>
                <c:pt idx="4428">
                  <c:v>-0.43</c:v>
                </c:pt>
                <c:pt idx="4429">
                  <c:v>-0.43</c:v>
                </c:pt>
                <c:pt idx="4430">
                  <c:v>-0.43</c:v>
                </c:pt>
                <c:pt idx="4431">
                  <c:v>-0.43</c:v>
                </c:pt>
                <c:pt idx="4432">
                  <c:v>-0.43</c:v>
                </c:pt>
                <c:pt idx="4433">
                  <c:v>-0.43</c:v>
                </c:pt>
                <c:pt idx="4434">
                  <c:v>-0.43</c:v>
                </c:pt>
                <c:pt idx="4435">
                  <c:v>-0.43</c:v>
                </c:pt>
                <c:pt idx="4436">
                  <c:v>-0.43</c:v>
                </c:pt>
                <c:pt idx="4437">
                  <c:v>-0.43</c:v>
                </c:pt>
                <c:pt idx="4438">
                  <c:v>-0.43</c:v>
                </c:pt>
                <c:pt idx="4439">
                  <c:v>-0.43</c:v>
                </c:pt>
                <c:pt idx="4440">
                  <c:v>-0.43</c:v>
                </c:pt>
                <c:pt idx="4441">
                  <c:v>-0.43</c:v>
                </c:pt>
                <c:pt idx="4442">
                  <c:v>-0.43</c:v>
                </c:pt>
                <c:pt idx="4443">
                  <c:v>-0.43</c:v>
                </c:pt>
                <c:pt idx="4444">
                  <c:v>-0.43</c:v>
                </c:pt>
                <c:pt idx="4445">
                  <c:v>-0.43</c:v>
                </c:pt>
                <c:pt idx="4446">
                  <c:v>-0.43</c:v>
                </c:pt>
                <c:pt idx="4447">
                  <c:v>-0.43</c:v>
                </c:pt>
                <c:pt idx="4448">
                  <c:v>-0.43</c:v>
                </c:pt>
                <c:pt idx="4449">
                  <c:v>-0.43</c:v>
                </c:pt>
                <c:pt idx="4450">
                  <c:v>-0.43</c:v>
                </c:pt>
                <c:pt idx="4451">
                  <c:v>-0.43</c:v>
                </c:pt>
                <c:pt idx="4452">
                  <c:v>-0.43</c:v>
                </c:pt>
                <c:pt idx="4453">
                  <c:v>-0.43</c:v>
                </c:pt>
                <c:pt idx="4454">
                  <c:v>-0.43</c:v>
                </c:pt>
                <c:pt idx="4455">
                  <c:v>-0.43</c:v>
                </c:pt>
                <c:pt idx="4456">
                  <c:v>-0.43</c:v>
                </c:pt>
                <c:pt idx="4457">
                  <c:v>-0.43</c:v>
                </c:pt>
                <c:pt idx="4458">
                  <c:v>-0.43</c:v>
                </c:pt>
                <c:pt idx="4459">
                  <c:v>-0.43</c:v>
                </c:pt>
                <c:pt idx="4460">
                  <c:v>-0.43</c:v>
                </c:pt>
                <c:pt idx="4461">
                  <c:v>-0.43</c:v>
                </c:pt>
                <c:pt idx="4462">
                  <c:v>-0.43</c:v>
                </c:pt>
                <c:pt idx="4463">
                  <c:v>-0.43</c:v>
                </c:pt>
                <c:pt idx="4464">
                  <c:v>-0.43</c:v>
                </c:pt>
                <c:pt idx="4465">
                  <c:v>-0.43</c:v>
                </c:pt>
                <c:pt idx="4466">
                  <c:v>-0.43</c:v>
                </c:pt>
                <c:pt idx="4467">
                  <c:v>-0.43</c:v>
                </c:pt>
                <c:pt idx="4468">
                  <c:v>-0.43</c:v>
                </c:pt>
                <c:pt idx="4469">
                  <c:v>-0.43</c:v>
                </c:pt>
                <c:pt idx="4470">
                  <c:v>-0.43</c:v>
                </c:pt>
                <c:pt idx="4471">
                  <c:v>-0.43</c:v>
                </c:pt>
                <c:pt idx="4472">
                  <c:v>-0.43</c:v>
                </c:pt>
                <c:pt idx="4473">
                  <c:v>-0.43</c:v>
                </c:pt>
                <c:pt idx="4474">
                  <c:v>-0.43</c:v>
                </c:pt>
                <c:pt idx="4475">
                  <c:v>-0.43</c:v>
                </c:pt>
                <c:pt idx="4476">
                  <c:v>-0.43</c:v>
                </c:pt>
                <c:pt idx="4477">
                  <c:v>-0.43</c:v>
                </c:pt>
                <c:pt idx="4478">
                  <c:v>-0.43</c:v>
                </c:pt>
                <c:pt idx="4479">
                  <c:v>-0.43</c:v>
                </c:pt>
                <c:pt idx="4480">
                  <c:v>-0.43</c:v>
                </c:pt>
                <c:pt idx="4481">
                  <c:v>-0.43</c:v>
                </c:pt>
                <c:pt idx="4482">
                  <c:v>-0.43</c:v>
                </c:pt>
                <c:pt idx="4483">
                  <c:v>-0.43</c:v>
                </c:pt>
                <c:pt idx="4484">
                  <c:v>-0.43</c:v>
                </c:pt>
                <c:pt idx="4485">
                  <c:v>-0.43</c:v>
                </c:pt>
                <c:pt idx="4486">
                  <c:v>-0.43</c:v>
                </c:pt>
                <c:pt idx="4487">
                  <c:v>-0.43</c:v>
                </c:pt>
                <c:pt idx="4488">
                  <c:v>-0.43</c:v>
                </c:pt>
                <c:pt idx="4489">
                  <c:v>-0.43</c:v>
                </c:pt>
                <c:pt idx="4490">
                  <c:v>-0.43</c:v>
                </c:pt>
                <c:pt idx="4491">
                  <c:v>-0.43</c:v>
                </c:pt>
                <c:pt idx="4492">
                  <c:v>-0.43</c:v>
                </c:pt>
                <c:pt idx="4493">
                  <c:v>-0.43</c:v>
                </c:pt>
                <c:pt idx="4494">
                  <c:v>-0.43</c:v>
                </c:pt>
                <c:pt idx="4495">
                  <c:v>-0.43</c:v>
                </c:pt>
                <c:pt idx="4496">
                  <c:v>-0.43</c:v>
                </c:pt>
                <c:pt idx="4497">
                  <c:v>-0.43</c:v>
                </c:pt>
                <c:pt idx="4498">
                  <c:v>-0.43</c:v>
                </c:pt>
                <c:pt idx="4499">
                  <c:v>-0.43</c:v>
                </c:pt>
                <c:pt idx="4500">
                  <c:v>-0.43</c:v>
                </c:pt>
                <c:pt idx="4501">
                  <c:v>-0.43</c:v>
                </c:pt>
                <c:pt idx="4502">
                  <c:v>-0.43</c:v>
                </c:pt>
                <c:pt idx="4503">
                  <c:v>-0.43</c:v>
                </c:pt>
                <c:pt idx="4504">
                  <c:v>-0.43</c:v>
                </c:pt>
                <c:pt idx="4505">
                  <c:v>-0.43</c:v>
                </c:pt>
                <c:pt idx="4506">
                  <c:v>-0.43</c:v>
                </c:pt>
                <c:pt idx="4507">
                  <c:v>-0.43</c:v>
                </c:pt>
                <c:pt idx="4508">
                  <c:v>-0.43</c:v>
                </c:pt>
                <c:pt idx="4509">
                  <c:v>-0.43</c:v>
                </c:pt>
                <c:pt idx="4510">
                  <c:v>-0.43</c:v>
                </c:pt>
                <c:pt idx="4511">
                  <c:v>-0.43</c:v>
                </c:pt>
                <c:pt idx="4512">
                  <c:v>-0.43</c:v>
                </c:pt>
                <c:pt idx="4513">
                  <c:v>-0.43</c:v>
                </c:pt>
                <c:pt idx="4514">
                  <c:v>-0.43</c:v>
                </c:pt>
                <c:pt idx="4515">
                  <c:v>-0.43</c:v>
                </c:pt>
                <c:pt idx="4516">
                  <c:v>-0.43</c:v>
                </c:pt>
                <c:pt idx="4517">
                  <c:v>-0.43</c:v>
                </c:pt>
                <c:pt idx="4518">
                  <c:v>-0.43</c:v>
                </c:pt>
                <c:pt idx="4519">
                  <c:v>-0.43</c:v>
                </c:pt>
                <c:pt idx="4520">
                  <c:v>-0.43</c:v>
                </c:pt>
                <c:pt idx="4521">
                  <c:v>-0.43</c:v>
                </c:pt>
                <c:pt idx="4522">
                  <c:v>-0.43</c:v>
                </c:pt>
                <c:pt idx="4523">
                  <c:v>-0.43</c:v>
                </c:pt>
                <c:pt idx="4524">
                  <c:v>-0.43</c:v>
                </c:pt>
                <c:pt idx="4525">
                  <c:v>-0.43</c:v>
                </c:pt>
                <c:pt idx="4526">
                  <c:v>-0.43</c:v>
                </c:pt>
                <c:pt idx="4527">
                  <c:v>-0.43</c:v>
                </c:pt>
                <c:pt idx="4528">
                  <c:v>-0.43</c:v>
                </c:pt>
                <c:pt idx="4529">
                  <c:v>-0.43</c:v>
                </c:pt>
                <c:pt idx="4530">
                  <c:v>-0.43</c:v>
                </c:pt>
                <c:pt idx="4531">
                  <c:v>-0.43</c:v>
                </c:pt>
                <c:pt idx="4532">
                  <c:v>-0.43</c:v>
                </c:pt>
                <c:pt idx="4533">
                  <c:v>-0.43</c:v>
                </c:pt>
                <c:pt idx="4534">
                  <c:v>-0.43</c:v>
                </c:pt>
                <c:pt idx="4535">
                  <c:v>-0.43</c:v>
                </c:pt>
                <c:pt idx="4536">
                  <c:v>-0.43</c:v>
                </c:pt>
                <c:pt idx="4537">
                  <c:v>-0.43</c:v>
                </c:pt>
                <c:pt idx="4538">
                  <c:v>-0.43</c:v>
                </c:pt>
                <c:pt idx="4539">
                  <c:v>-0.43</c:v>
                </c:pt>
                <c:pt idx="4540">
                  <c:v>-0.43</c:v>
                </c:pt>
                <c:pt idx="4541">
                  <c:v>-0.43</c:v>
                </c:pt>
                <c:pt idx="4542">
                  <c:v>-0.43</c:v>
                </c:pt>
                <c:pt idx="4543">
                  <c:v>-0.43</c:v>
                </c:pt>
                <c:pt idx="4544">
                  <c:v>-0.43</c:v>
                </c:pt>
                <c:pt idx="4545">
                  <c:v>-0.43</c:v>
                </c:pt>
                <c:pt idx="4546">
                  <c:v>-0.43</c:v>
                </c:pt>
                <c:pt idx="4547">
                  <c:v>-0.43</c:v>
                </c:pt>
                <c:pt idx="4548">
                  <c:v>-0.43</c:v>
                </c:pt>
                <c:pt idx="4549">
                  <c:v>-0.43</c:v>
                </c:pt>
                <c:pt idx="4550">
                  <c:v>-0.43</c:v>
                </c:pt>
                <c:pt idx="4551">
                  <c:v>-0.43</c:v>
                </c:pt>
                <c:pt idx="4552">
                  <c:v>-0.43</c:v>
                </c:pt>
                <c:pt idx="4553">
                  <c:v>-0.43</c:v>
                </c:pt>
                <c:pt idx="4554">
                  <c:v>-0.43</c:v>
                </c:pt>
                <c:pt idx="4555">
                  <c:v>-0.43</c:v>
                </c:pt>
                <c:pt idx="4556">
                  <c:v>-0.43</c:v>
                </c:pt>
                <c:pt idx="4557">
                  <c:v>-0.43</c:v>
                </c:pt>
                <c:pt idx="4558">
                  <c:v>-0.43</c:v>
                </c:pt>
                <c:pt idx="4559">
                  <c:v>-0.43</c:v>
                </c:pt>
                <c:pt idx="4560">
                  <c:v>-0.43</c:v>
                </c:pt>
                <c:pt idx="4561">
                  <c:v>-0.43</c:v>
                </c:pt>
                <c:pt idx="4562">
                  <c:v>-0.43</c:v>
                </c:pt>
                <c:pt idx="4563">
                  <c:v>-0.43</c:v>
                </c:pt>
                <c:pt idx="4564">
                  <c:v>-0.43</c:v>
                </c:pt>
                <c:pt idx="4565">
                  <c:v>-0.43</c:v>
                </c:pt>
                <c:pt idx="4566">
                  <c:v>-0.43</c:v>
                </c:pt>
                <c:pt idx="4567">
                  <c:v>-0.43</c:v>
                </c:pt>
                <c:pt idx="4568">
                  <c:v>-0.43</c:v>
                </c:pt>
                <c:pt idx="4569">
                  <c:v>-0.43</c:v>
                </c:pt>
                <c:pt idx="4570">
                  <c:v>-0.43</c:v>
                </c:pt>
                <c:pt idx="4571">
                  <c:v>-0.43</c:v>
                </c:pt>
                <c:pt idx="4572">
                  <c:v>-0.43</c:v>
                </c:pt>
                <c:pt idx="4573">
                  <c:v>-0.43</c:v>
                </c:pt>
                <c:pt idx="4574">
                  <c:v>-0.43</c:v>
                </c:pt>
                <c:pt idx="4575">
                  <c:v>-0.43</c:v>
                </c:pt>
                <c:pt idx="4576">
                  <c:v>-0.43</c:v>
                </c:pt>
                <c:pt idx="4577">
                  <c:v>-0.43</c:v>
                </c:pt>
                <c:pt idx="4578">
                  <c:v>-0.43</c:v>
                </c:pt>
                <c:pt idx="4579">
                  <c:v>-0.43</c:v>
                </c:pt>
                <c:pt idx="4580">
                  <c:v>-0.43</c:v>
                </c:pt>
                <c:pt idx="4581">
                  <c:v>-0.43</c:v>
                </c:pt>
                <c:pt idx="4582">
                  <c:v>-0.43</c:v>
                </c:pt>
                <c:pt idx="4583">
                  <c:v>-0.43</c:v>
                </c:pt>
                <c:pt idx="4584">
                  <c:v>-0.43</c:v>
                </c:pt>
                <c:pt idx="4585">
                  <c:v>-0.43</c:v>
                </c:pt>
                <c:pt idx="4586">
                  <c:v>-0.43</c:v>
                </c:pt>
                <c:pt idx="4587">
                  <c:v>-0.43</c:v>
                </c:pt>
                <c:pt idx="4588">
                  <c:v>-0.43</c:v>
                </c:pt>
                <c:pt idx="4589">
                  <c:v>-0.43</c:v>
                </c:pt>
                <c:pt idx="4590">
                  <c:v>-0.43</c:v>
                </c:pt>
                <c:pt idx="4591">
                  <c:v>-0.43</c:v>
                </c:pt>
                <c:pt idx="4592">
                  <c:v>-0.43</c:v>
                </c:pt>
                <c:pt idx="4593">
                  <c:v>-0.43</c:v>
                </c:pt>
                <c:pt idx="4594">
                  <c:v>-0.43</c:v>
                </c:pt>
                <c:pt idx="4595">
                  <c:v>-0.43</c:v>
                </c:pt>
                <c:pt idx="4596">
                  <c:v>-0.43</c:v>
                </c:pt>
                <c:pt idx="4597">
                  <c:v>-0.43</c:v>
                </c:pt>
                <c:pt idx="4598">
                  <c:v>-0.43</c:v>
                </c:pt>
                <c:pt idx="4599">
                  <c:v>-0.43</c:v>
                </c:pt>
                <c:pt idx="4600">
                  <c:v>-0.43</c:v>
                </c:pt>
                <c:pt idx="4601">
                  <c:v>-0.43</c:v>
                </c:pt>
                <c:pt idx="4602">
                  <c:v>-0.43</c:v>
                </c:pt>
                <c:pt idx="4603">
                  <c:v>-0.43</c:v>
                </c:pt>
                <c:pt idx="4604">
                  <c:v>-0.43</c:v>
                </c:pt>
                <c:pt idx="4605">
                  <c:v>-0.43</c:v>
                </c:pt>
                <c:pt idx="4606">
                  <c:v>-0.43</c:v>
                </c:pt>
                <c:pt idx="4607">
                  <c:v>-0.43</c:v>
                </c:pt>
                <c:pt idx="4608">
                  <c:v>-0.43</c:v>
                </c:pt>
                <c:pt idx="4609">
                  <c:v>-0.43</c:v>
                </c:pt>
                <c:pt idx="4610">
                  <c:v>-0.43</c:v>
                </c:pt>
                <c:pt idx="4611">
                  <c:v>-0.43</c:v>
                </c:pt>
                <c:pt idx="4612">
                  <c:v>-0.43</c:v>
                </c:pt>
                <c:pt idx="4613">
                  <c:v>-0.43</c:v>
                </c:pt>
                <c:pt idx="4614">
                  <c:v>-0.43</c:v>
                </c:pt>
                <c:pt idx="4615">
                  <c:v>-0.43</c:v>
                </c:pt>
                <c:pt idx="4616">
                  <c:v>-0.43</c:v>
                </c:pt>
                <c:pt idx="4617">
                  <c:v>-0.43</c:v>
                </c:pt>
                <c:pt idx="4618">
                  <c:v>-0.43</c:v>
                </c:pt>
                <c:pt idx="4619">
                  <c:v>-0.43</c:v>
                </c:pt>
                <c:pt idx="4620">
                  <c:v>-0.43</c:v>
                </c:pt>
                <c:pt idx="4621">
                  <c:v>-0.43</c:v>
                </c:pt>
                <c:pt idx="4622">
                  <c:v>-0.43</c:v>
                </c:pt>
                <c:pt idx="4623">
                  <c:v>-0.43</c:v>
                </c:pt>
                <c:pt idx="4624">
                  <c:v>-0.43</c:v>
                </c:pt>
                <c:pt idx="4625">
                  <c:v>-0.43</c:v>
                </c:pt>
                <c:pt idx="4626">
                  <c:v>-0.43</c:v>
                </c:pt>
                <c:pt idx="4627">
                  <c:v>-0.43</c:v>
                </c:pt>
                <c:pt idx="4628">
                  <c:v>-0.43</c:v>
                </c:pt>
                <c:pt idx="4629">
                  <c:v>-0.43</c:v>
                </c:pt>
                <c:pt idx="4630">
                  <c:v>-0.43</c:v>
                </c:pt>
                <c:pt idx="4631">
                  <c:v>-0.43</c:v>
                </c:pt>
                <c:pt idx="4632">
                  <c:v>-0.43</c:v>
                </c:pt>
                <c:pt idx="4633">
                  <c:v>-0.43</c:v>
                </c:pt>
                <c:pt idx="4634">
                  <c:v>-0.43</c:v>
                </c:pt>
                <c:pt idx="4635">
                  <c:v>-0.43</c:v>
                </c:pt>
                <c:pt idx="4636">
                  <c:v>-0.43</c:v>
                </c:pt>
                <c:pt idx="4637">
                  <c:v>-0.43</c:v>
                </c:pt>
                <c:pt idx="4638">
                  <c:v>-0.43</c:v>
                </c:pt>
                <c:pt idx="4639">
                  <c:v>-0.43</c:v>
                </c:pt>
                <c:pt idx="4640">
                  <c:v>-0.43</c:v>
                </c:pt>
                <c:pt idx="4641">
                  <c:v>-0.43</c:v>
                </c:pt>
                <c:pt idx="4642">
                  <c:v>-0.43</c:v>
                </c:pt>
                <c:pt idx="4643">
                  <c:v>-0.43</c:v>
                </c:pt>
                <c:pt idx="4644">
                  <c:v>-0.43</c:v>
                </c:pt>
                <c:pt idx="4645">
                  <c:v>-0.43</c:v>
                </c:pt>
                <c:pt idx="4646">
                  <c:v>-0.43</c:v>
                </c:pt>
                <c:pt idx="4647">
                  <c:v>-0.43</c:v>
                </c:pt>
                <c:pt idx="4648">
                  <c:v>-0.43</c:v>
                </c:pt>
                <c:pt idx="4649">
                  <c:v>-0.43</c:v>
                </c:pt>
                <c:pt idx="4650">
                  <c:v>-0.43</c:v>
                </c:pt>
                <c:pt idx="4651">
                  <c:v>-0.43</c:v>
                </c:pt>
                <c:pt idx="4652">
                  <c:v>-0.43</c:v>
                </c:pt>
                <c:pt idx="4653">
                  <c:v>-0.43</c:v>
                </c:pt>
                <c:pt idx="4654">
                  <c:v>-0.43</c:v>
                </c:pt>
                <c:pt idx="4655">
                  <c:v>-0.43</c:v>
                </c:pt>
                <c:pt idx="4656">
                  <c:v>-0.43</c:v>
                </c:pt>
                <c:pt idx="4657">
                  <c:v>-0.43</c:v>
                </c:pt>
                <c:pt idx="4658">
                  <c:v>-0.43</c:v>
                </c:pt>
                <c:pt idx="4659">
                  <c:v>-0.43</c:v>
                </c:pt>
                <c:pt idx="4660">
                  <c:v>-0.43</c:v>
                </c:pt>
                <c:pt idx="4661">
                  <c:v>-0.43</c:v>
                </c:pt>
                <c:pt idx="4662">
                  <c:v>-0.43</c:v>
                </c:pt>
                <c:pt idx="4663">
                  <c:v>-0.43</c:v>
                </c:pt>
                <c:pt idx="4664">
                  <c:v>-0.43</c:v>
                </c:pt>
                <c:pt idx="4665">
                  <c:v>-0.43</c:v>
                </c:pt>
                <c:pt idx="4666">
                  <c:v>-0.43</c:v>
                </c:pt>
                <c:pt idx="4667">
                  <c:v>-0.43</c:v>
                </c:pt>
                <c:pt idx="4668">
                  <c:v>-0.43</c:v>
                </c:pt>
                <c:pt idx="4669">
                  <c:v>-0.43</c:v>
                </c:pt>
                <c:pt idx="4670">
                  <c:v>-0.43</c:v>
                </c:pt>
                <c:pt idx="4671">
                  <c:v>-0.43</c:v>
                </c:pt>
                <c:pt idx="4672">
                  <c:v>-0.43</c:v>
                </c:pt>
                <c:pt idx="4673">
                  <c:v>-0.43</c:v>
                </c:pt>
                <c:pt idx="4674">
                  <c:v>-0.43</c:v>
                </c:pt>
                <c:pt idx="4675">
                  <c:v>-0.43</c:v>
                </c:pt>
                <c:pt idx="4676">
                  <c:v>-0.43</c:v>
                </c:pt>
                <c:pt idx="4677">
                  <c:v>-0.43</c:v>
                </c:pt>
                <c:pt idx="4678">
                  <c:v>-0.43</c:v>
                </c:pt>
                <c:pt idx="4679">
                  <c:v>-0.43</c:v>
                </c:pt>
                <c:pt idx="4680">
                  <c:v>-0.43</c:v>
                </c:pt>
                <c:pt idx="4681">
                  <c:v>-0.43</c:v>
                </c:pt>
                <c:pt idx="4682">
                  <c:v>-0.43</c:v>
                </c:pt>
                <c:pt idx="4683">
                  <c:v>-0.43</c:v>
                </c:pt>
                <c:pt idx="4684">
                  <c:v>-0.43</c:v>
                </c:pt>
                <c:pt idx="4685">
                  <c:v>-0.43</c:v>
                </c:pt>
                <c:pt idx="4686">
                  <c:v>-0.43</c:v>
                </c:pt>
                <c:pt idx="4687">
                  <c:v>-0.43</c:v>
                </c:pt>
                <c:pt idx="4688">
                  <c:v>-0.43</c:v>
                </c:pt>
                <c:pt idx="4689">
                  <c:v>-0.43</c:v>
                </c:pt>
                <c:pt idx="4690">
                  <c:v>-0.43</c:v>
                </c:pt>
                <c:pt idx="4691">
                  <c:v>-0.43</c:v>
                </c:pt>
                <c:pt idx="4692">
                  <c:v>-0.43</c:v>
                </c:pt>
                <c:pt idx="4693">
                  <c:v>-0.43</c:v>
                </c:pt>
                <c:pt idx="4694">
                  <c:v>-0.43</c:v>
                </c:pt>
                <c:pt idx="4695">
                  <c:v>-0.43</c:v>
                </c:pt>
                <c:pt idx="4696">
                  <c:v>-0.43</c:v>
                </c:pt>
                <c:pt idx="4697">
                  <c:v>-0.43</c:v>
                </c:pt>
                <c:pt idx="4698">
                  <c:v>-0.43</c:v>
                </c:pt>
                <c:pt idx="4699">
                  <c:v>-0.43</c:v>
                </c:pt>
                <c:pt idx="4700">
                  <c:v>-0.43</c:v>
                </c:pt>
                <c:pt idx="4701">
                  <c:v>-0.43</c:v>
                </c:pt>
                <c:pt idx="4702">
                  <c:v>-0.43</c:v>
                </c:pt>
                <c:pt idx="4703">
                  <c:v>-0.43</c:v>
                </c:pt>
                <c:pt idx="4704">
                  <c:v>-0.43</c:v>
                </c:pt>
                <c:pt idx="4705">
                  <c:v>-0.43</c:v>
                </c:pt>
                <c:pt idx="4706">
                  <c:v>-0.43</c:v>
                </c:pt>
                <c:pt idx="4707">
                  <c:v>-0.43</c:v>
                </c:pt>
                <c:pt idx="4708">
                  <c:v>-0.43</c:v>
                </c:pt>
                <c:pt idx="4709">
                  <c:v>-0.43</c:v>
                </c:pt>
                <c:pt idx="4710">
                  <c:v>-0.43</c:v>
                </c:pt>
                <c:pt idx="4711">
                  <c:v>-0.43</c:v>
                </c:pt>
                <c:pt idx="4712">
                  <c:v>-0.43</c:v>
                </c:pt>
                <c:pt idx="4713">
                  <c:v>-0.43</c:v>
                </c:pt>
                <c:pt idx="4714">
                  <c:v>-0.43</c:v>
                </c:pt>
                <c:pt idx="4715">
                  <c:v>-0.43</c:v>
                </c:pt>
                <c:pt idx="4716">
                  <c:v>-0.43</c:v>
                </c:pt>
                <c:pt idx="4717">
                  <c:v>-0.43</c:v>
                </c:pt>
                <c:pt idx="4718">
                  <c:v>-0.43</c:v>
                </c:pt>
                <c:pt idx="4719">
                  <c:v>-0.43</c:v>
                </c:pt>
                <c:pt idx="4720">
                  <c:v>-0.43</c:v>
                </c:pt>
                <c:pt idx="4721">
                  <c:v>-0.43</c:v>
                </c:pt>
                <c:pt idx="4722">
                  <c:v>-0.43</c:v>
                </c:pt>
                <c:pt idx="4723">
                  <c:v>-0.43</c:v>
                </c:pt>
                <c:pt idx="4724">
                  <c:v>-0.43</c:v>
                </c:pt>
                <c:pt idx="4725">
                  <c:v>-0.43</c:v>
                </c:pt>
                <c:pt idx="4726">
                  <c:v>-0.43</c:v>
                </c:pt>
                <c:pt idx="4727">
                  <c:v>-0.43</c:v>
                </c:pt>
                <c:pt idx="4728">
                  <c:v>-0.43</c:v>
                </c:pt>
                <c:pt idx="4729">
                  <c:v>-0.43</c:v>
                </c:pt>
                <c:pt idx="4730">
                  <c:v>-0.43</c:v>
                </c:pt>
                <c:pt idx="4731">
                  <c:v>-0.43</c:v>
                </c:pt>
                <c:pt idx="4732">
                  <c:v>-0.43</c:v>
                </c:pt>
                <c:pt idx="4733">
                  <c:v>-0.43</c:v>
                </c:pt>
                <c:pt idx="4734">
                  <c:v>-0.43</c:v>
                </c:pt>
                <c:pt idx="4735">
                  <c:v>-0.43</c:v>
                </c:pt>
                <c:pt idx="4736">
                  <c:v>-0.43</c:v>
                </c:pt>
                <c:pt idx="4737">
                  <c:v>-0.43</c:v>
                </c:pt>
                <c:pt idx="4738">
                  <c:v>-0.43</c:v>
                </c:pt>
                <c:pt idx="4739">
                  <c:v>-0.43</c:v>
                </c:pt>
                <c:pt idx="4740">
                  <c:v>-0.43</c:v>
                </c:pt>
                <c:pt idx="4741">
                  <c:v>-0.43</c:v>
                </c:pt>
                <c:pt idx="4742">
                  <c:v>-0.43</c:v>
                </c:pt>
                <c:pt idx="4743">
                  <c:v>-0.43</c:v>
                </c:pt>
                <c:pt idx="4744">
                  <c:v>-0.43</c:v>
                </c:pt>
                <c:pt idx="4745">
                  <c:v>-0.43</c:v>
                </c:pt>
                <c:pt idx="4746">
                  <c:v>-0.43</c:v>
                </c:pt>
                <c:pt idx="4747">
                  <c:v>-0.43</c:v>
                </c:pt>
                <c:pt idx="4748">
                  <c:v>-0.43</c:v>
                </c:pt>
                <c:pt idx="4749">
                  <c:v>-0.43</c:v>
                </c:pt>
                <c:pt idx="4750">
                  <c:v>-0.43</c:v>
                </c:pt>
                <c:pt idx="4751">
                  <c:v>-0.43</c:v>
                </c:pt>
                <c:pt idx="4752">
                  <c:v>-0.43</c:v>
                </c:pt>
                <c:pt idx="4753">
                  <c:v>-0.43</c:v>
                </c:pt>
                <c:pt idx="4754">
                  <c:v>-0.43</c:v>
                </c:pt>
                <c:pt idx="4755">
                  <c:v>-0.43</c:v>
                </c:pt>
                <c:pt idx="4756">
                  <c:v>-0.43</c:v>
                </c:pt>
                <c:pt idx="4757">
                  <c:v>-0.43</c:v>
                </c:pt>
                <c:pt idx="4758">
                  <c:v>-0.43</c:v>
                </c:pt>
                <c:pt idx="4759">
                  <c:v>-0.43</c:v>
                </c:pt>
                <c:pt idx="4760">
                  <c:v>-0.43</c:v>
                </c:pt>
                <c:pt idx="4761">
                  <c:v>-0.43</c:v>
                </c:pt>
                <c:pt idx="4762">
                  <c:v>-0.43</c:v>
                </c:pt>
                <c:pt idx="4763">
                  <c:v>-0.43</c:v>
                </c:pt>
                <c:pt idx="4764">
                  <c:v>-0.43</c:v>
                </c:pt>
                <c:pt idx="4765">
                  <c:v>-0.43</c:v>
                </c:pt>
                <c:pt idx="4766">
                  <c:v>-0.43</c:v>
                </c:pt>
                <c:pt idx="4767">
                  <c:v>-0.43</c:v>
                </c:pt>
                <c:pt idx="4768">
                  <c:v>-0.43</c:v>
                </c:pt>
                <c:pt idx="4769">
                  <c:v>-0.43</c:v>
                </c:pt>
                <c:pt idx="4770">
                  <c:v>-0.43</c:v>
                </c:pt>
                <c:pt idx="4771">
                  <c:v>-0.43</c:v>
                </c:pt>
                <c:pt idx="4772">
                  <c:v>-0.43</c:v>
                </c:pt>
                <c:pt idx="4773">
                  <c:v>-0.43</c:v>
                </c:pt>
                <c:pt idx="4774">
                  <c:v>-0.43</c:v>
                </c:pt>
                <c:pt idx="4775">
                  <c:v>-0.43</c:v>
                </c:pt>
                <c:pt idx="4776">
                  <c:v>-0.43</c:v>
                </c:pt>
                <c:pt idx="4777">
                  <c:v>-0.43</c:v>
                </c:pt>
                <c:pt idx="4778">
                  <c:v>-0.43</c:v>
                </c:pt>
                <c:pt idx="4779">
                  <c:v>-0.43</c:v>
                </c:pt>
                <c:pt idx="4780">
                  <c:v>-0.43</c:v>
                </c:pt>
                <c:pt idx="4781">
                  <c:v>-0.43</c:v>
                </c:pt>
                <c:pt idx="4782">
                  <c:v>-0.43</c:v>
                </c:pt>
                <c:pt idx="4783">
                  <c:v>-0.43</c:v>
                </c:pt>
                <c:pt idx="4784">
                  <c:v>-0.43</c:v>
                </c:pt>
                <c:pt idx="4785">
                  <c:v>-0.43</c:v>
                </c:pt>
                <c:pt idx="4786">
                  <c:v>-0.43</c:v>
                </c:pt>
                <c:pt idx="4787">
                  <c:v>-0.43</c:v>
                </c:pt>
                <c:pt idx="4788">
                  <c:v>-0.43</c:v>
                </c:pt>
                <c:pt idx="4789">
                  <c:v>-0.43</c:v>
                </c:pt>
                <c:pt idx="4790">
                  <c:v>-0.43</c:v>
                </c:pt>
                <c:pt idx="4791">
                  <c:v>-0.43</c:v>
                </c:pt>
                <c:pt idx="4792">
                  <c:v>-0.43</c:v>
                </c:pt>
                <c:pt idx="4793">
                  <c:v>-0.43</c:v>
                </c:pt>
                <c:pt idx="4794">
                  <c:v>-0.43</c:v>
                </c:pt>
                <c:pt idx="4795">
                  <c:v>-0.43</c:v>
                </c:pt>
                <c:pt idx="4796">
                  <c:v>-0.43</c:v>
                </c:pt>
                <c:pt idx="4797">
                  <c:v>-0.43</c:v>
                </c:pt>
                <c:pt idx="4798">
                  <c:v>-0.43</c:v>
                </c:pt>
                <c:pt idx="4799">
                  <c:v>-0.43</c:v>
                </c:pt>
                <c:pt idx="4800">
                  <c:v>-0.43</c:v>
                </c:pt>
                <c:pt idx="4801">
                  <c:v>-0.43</c:v>
                </c:pt>
                <c:pt idx="4802">
                  <c:v>-0.43</c:v>
                </c:pt>
                <c:pt idx="4803">
                  <c:v>-0.43</c:v>
                </c:pt>
                <c:pt idx="4804">
                  <c:v>-0.43</c:v>
                </c:pt>
                <c:pt idx="4805">
                  <c:v>-0.43</c:v>
                </c:pt>
                <c:pt idx="4806">
                  <c:v>-0.43</c:v>
                </c:pt>
                <c:pt idx="4807">
                  <c:v>-0.43</c:v>
                </c:pt>
                <c:pt idx="4808">
                  <c:v>-0.43</c:v>
                </c:pt>
                <c:pt idx="4809">
                  <c:v>-0.43</c:v>
                </c:pt>
                <c:pt idx="4810">
                  <c:v>-0.43</c:v>
                </c:pt>
                <c:pt idx="4811">
                  <c:v>-0.43</c:v>
                </c:pt>
                <c:pt idx="4812">
                  <c:v>-0.43</c:v>
                </c:pt>
                <c:pt idx="4813">
                  <c:v>-0.43</c:v>
                </c:pt>
                <c:pt idx="4814">
                  <c:v>-0.43</c:v>
                </c:pt>
                <c:pt idx="4815">
                  <c:v>-0.43</c:v>
                </c:pt>
                <c:pt idx="4816">
                  <c:v>-0.43</c:v>
                </c:pt>
                <c:pt idx="4817">
                  <c:v>-0.43</c:v>
                </c:pt>
                <c:pt idx="4818">
                  <c:v>-0.43</c:v>
                </c:pt>
                <c:pt idx="4819">
                  <c:v>-0.43</c:v>
                </c:pt>
                <c:pt idx="4820">
                  <c:v>-0.43</c:v>
                </c:pt>
                <c:pt idx="4821">
                  <c:v>-0.43</c:v>
                </c:pt>
                <c:pt idx="4822">
                  <c:v>-0.43</c:v>
                </c:pt>
                <c:pt idx="4823">
                  <c:v>-0.43</c:v>
                </c:pt>
                <c:pt idx="4824">
                  <c:v>-0.43</c:v>
                </c:pt>
                <c:pt idx="4825">
                  <c:v>-0.43</c:v>
                </c:pt>
                <c:pt idx="4826">
                  <c:v>-0.43</c:v>
                </c:pt>
                <c:pt idx="4827">
                  <c:v>-0.43</c:v>
                </c:pt>
                <c:pt idx="4828">
                  <c:v>-0.43</c:v>
                </c:pt>
                <c:pt idx="4829">
                  <c:v>-0.43</c:v>
                </c:pt>
                <c:pt idx="4830">
                  <c:v>-0.43</c:v>
                </c:pt>
                <c:pt idx="4831">
                  <c:v>-0.43</c:v>
                </c:pt>
                <c:pt idx="4832">
                  <c:v>-0.43</c:v>
                </c:pt>
                <c:pt idx="4833">
                  <c:v>-0.43</c:v>
                </c:pt>
                <c:pt idx="4834">
                  <c:v>-0.43</c:v>
                </c:pt>
                <c:pt idx="4835">
                  <c:v>-0.43</c:v>
                </c:pt>
                <c:pt idx="4836">
                  <c:v>-0.43</c:v>
                </c:pt>
                <c:pt idx="4837">
                  <c:v>-0.43</c:v>
                </c:pt>
                <c:pt idx="4838">
                  <c:v>-0.43</c:v>
                </c:pt>
                <c:pt idx="4839">
                  <c:v>-0.43</c:v>
                </c:pt>
                <c:pt idx="4840">
                  <c:v>-0.43</c:v>
                </c:pt>
                <c:pt idx="4841">
                  <c:v>-0.43</c:v>
                </c:pt>
                <c:pt idx="4842">
                  <c:v>-0.43</c:v>
                </c:pt>
                <c:pt idx="4843">
                  <c:v>-0.43</c:v>
                </c:pt>
                <c:pt idx="4844">
                  <c:v>-0.43</c:v>
                </c:pt>
                <c:pt idx="4845">
                  <c:v>-0.43</c:v>
                </c:pt>
                <c:pt idx="4846">
                  <c:v>-0.43</c:v>
                </c:pt>
                <c:pt idx="4847">
                  <c:v>-0.43</c:v>
                </c:pt>
                <c:pt idx="4848">
                  <c:v>-0.43</c:v>
                </c:pt>
                <c:pt idx="4849">
                  <c:v>-0.43</c:v>
                </c:pt>
                <c:pt idx="4850">
                  <c:v>-0.43</c:v>
                </c:pt>
                <c:pt idx="4851">
                  <c:v>-0.43</c:v>
                </c:pt>
                <c:pt idx="4852">
                  <c:v>-0.43</c:v>
                </c:pt>
                <c:pt idx="4853">
                  <c:v>-0.43</c:v>
                </c:pt>
                <c:pt idx="4854">
                  <c:v>-0.43</c:v>
                </c:pt>
                <c:pt idx="4855">
                  <c:v>-0.43</c:v>
                </c:pt>
                <c:pt idx="4856">
                  <c:v>-0.43</c:v>
                </c:pt>
                <c:pt idx="4857">
                  <c:v>-0.43</c:v>
                </c:pt>
                <c:pt idx="4858">
                  <c:v>-0.43</c:v>
                </c:pt>
                <c:pt idx="4859">
                  <c:v>-0.43</c:v>
                </c:pt>
                <c:pt idx="4860">
                  <c:v>-0.43</c:v>
                </c:pt>
                <c:pt idx="4861">
                  <c:v>-0.43</c:v>
                </c:pt>
                <c:pt idx="4862">
                  <c:v>-0.43</c:v>
                </c:pt>
                <c:pt idx="4863">
                  <c:v>-0.43</c:v>
                </c:pt>
                <c:pt idx="4864">
                  <c:v>-0.43</c:v>
                </c:pt>
                <c:pt idx="4865">
                  <c:v>-0.43</c:v>
                </c:pt>
                <c:pt idx="4866">
                  <c:v>-0.43</c:v>
                </c:pt>
                <c:pt idx="4867">
                  <c:v>-0.43</c:v>
                </c:pt>
                <c:pt idx="4868">
                  <c:v>-0.43</c:v>
                </c:pt>
                <c:pt idx="4869">
                  <c:v>-0.43</c:v>
                </c:pt>
                <c:pt idx="4870">
                  <c:v>-0.43</c:v>
                </c:pt>
                <c:pt idx="4871">
                  <c:v>-0.43</c:v>
                </c:pt>
                <c:pt idx="4872">
                  <c:v>-0.43</c:v>
                </c:pt>
                <c:pt idx="4873">
                  <c:v>-0.43</c:v>
                </c:pt>
                <c:pt idx="4874">
                  <c:v>-0.43</c:v>
                </c:pt>
                <c:pt idx="4875">
                  <c:v>-0.43</c:v>
                </c:pt>
                <c:pt idx="4876">
                  <c:v>-0.43</c:v>
                </c:pt>
                <c:pt idx="4877">
                  <c:v>-0.43</c:v>
                </c:pt>
                <c:pt idx="4878">
                  <c:v>-0.43</c:v>
                </c:pt>
                <c:pt idx="4879">
                  <c:v>-0.43</c:v>
                </c:pt>
                <c:pt idx="4880">
                  <c:v>-0.43</c:v>
                </c:pt>
                <c:pt idx="4881">
                  <c:v>-0.43</c:v>
                </c:pt>
                <c:pt idx="4882">
                  <c:v>-0.43</c:v>
                </c:pt>
                <c:pt idx="4883">
                  <c:v>-0.43</c:v>
                </c:pt>
                <c:pt idx="4884">
                  <c:v>-0.43</c:v>
                </c:pt>
                <c:pt idx="4885">
                  <c:v>-0.43</c:v>
                </c:pt>
                <c:pt idx="4886">
                  <c:v>-0.43</c:v>
                </c:pt>
                <c:pt idx="4887">
                  <c:v>-0.43</c:v>
                </c:pt>
                <c:pt idx="4888">
                  <c:v>-0.43</c:v>
                </c:pt>
                <c:pt idx="4889">
                  <c:v>-0.43</c:v>
                </c:pt>
                <c:pt idx="4890">
                  <c:v>-0.43</c:v>
                </c:pt>
                <c:pt idx="4891">
                  <c:v>-0.43</c:v>
                </c:pt>
                <c:pt idx="4892">
                  <c:v>-0.43</c:v>
                </c:pt>
                <c:pt idx="4893">
                  <c:v>-0.43</c:v>
                </c:pt>
                <c:pt idx="4894">
                  <c:v>-0.43</c:v>
                </c:pt>
                <c:pt idx="4895">
                  <c:v>-0.43</c:v>
                </c:pt>
                <c:pt idx="4896">
                  <c:v>-0.43</c:v>
                </c:pt>
                <c:pt idx="4897">
                  <c:v>-0.43</c:v>
                </c:pt>
                <c:pt idx="4898">
                  <c:v>-0.43</c:v>
                </c:pt>
                <c:pt idx="4899">
                  <c:v>-0.43</c:v>
                </c:pt>
                <c:pt idx="4900">
                  <c:v>-0.43</c:v>
                </c:pt>
                <c:pt idx="4901">
                  <c:v>-0.43</c:v>
                </c:pt>
                <c:pt idx="4902">
                  <c:v>-0.43</c:v>
                </c:pt>
                <c:pt idx="4903">
                  <c:v>-0.43</c:v>
                </c:pt>
                <c:pt idx="4904">
                  <c:v>-0.43</c:v>
                </c:pt>
                <c:pt idx="4905">
                  <c:v>-0.43</c:v>
                </c:pt>
                <c:pt idx="4906">
                  <c:v>-0.43</c:v>
                </c:pt>
                <c:pt idx="4907">
                  <c:v>-0.43</c:v>
                </c:pt>
                <c:pt idx="4908">
                  <c:v>-0.43</c:v>
                </c:pt>
                <c:pt idx="4909">
                  <c:v>-0.43</c:v>
                </c:pt>
                <c:pt idx="4910">
                  <c:v>-0.43</c:v>
                </c:pt>
                <c:pt idx="4911">
                  <c:v>-0.43</c:v>
                </c:pt>
                <c:pt idx="4912">
                  <c:v>-0.43</c:v>
                </c:pt>
                <c:pt idx="4913">
                  <c:v>-0.43</c:v>
                </c:pt>
                <c:pt idx="4914">
                  <c:v>-0.43</c:v>
                </c:pt>
                <c:pt idx="4915">
                  <c:v>-0.43</c:v>
                </c:pt>
                <c:pt idx="4916">
                  <c:v>-0.43</c:v>
                </c:pt>
                <c:pt idx="4917">
                  <c:v>-0.43</c:v>
                </c:pt>
                <c:pt idx="4918">
                  <c:v>-0.43</c:v>
                </c:pt>
                <c:pt idx="4919">
                  <c:v>-0.43</c:v>
                </c:pt>
                <c:pt idx="4920">
                  <c:v>-0.43</c:v>
                </c:pt>
                <c:pt idx="4921">
                  <c:v>-0.43</c:v>
                </c:pt>
                <c:pt idx="4922">
                  <c:v>-0.43</c:v>
                </c:pt>
                <c:pt idx="4923">
                  <c:v>-0.43</c:v>
                </c:pt>
                <c:pt idx="4924">
                  <c:v>-0.43</c:v>
                </c:pt>
                <c:pt idx="4925">
                  <c:v>-0.43</c:v>
                </c:pt>
                <c:pt idx="4926">
                  <c:v>-0.43</c:v>
                </c:pt>
                <c:pt idx="4927">
                  <c:v>-0.43</c:v>
                </c:pt>
                <c:pt idx="4928">
                  <c:v>-0.43</c:v>
                </c:pt>
                <c:pt idx="4929">
                  <c:v>-0.43</c:v>
                </c:pt>
                <c:pt idx="4930">
                  <c:v>-0.43</c:v>
                </c:pt>
                <c:pt idx="4931">
                  <c:v>-0.43</c:v>
                </c:pt>
                <c:pt idx="4932">
                  <c:v>-0.43</c:v>
                </c:pt>
                <c:pt idx="4933">
                  <c:v>-0.43</c:v>
                </c:pt>
                <c:pt idx="4934">
                  <c:v>-0.43</c:v>
                </c:pt>
                <c:pt idx="4935">
                  <c:v>-0.43</c:v>
                </c:pt>
                <c:pt idx="4936">
                  <c:v>-0.43</c:v>
                </c:pt>
                <c:pt idx="4937">
                  <c:v>-0.43</c:v>
                </c:pt>
                <c:pt idx="4938">
                  <c:v>-0.43</c:v>
                </c:pt>
                <c:pt idx="4939">
                  <c:v>-0.43</c:v>
                </c:pt>
                <c:pt idx="4940">
                  <c:v>-0.43</c:v>
                </c:pt>
                <c:pt idx="4941">
                  <c:v>-0.43</c:v>
                </c:pt>
                <c:pt idx="4942">
                  <c:v>-0.43</c:v>
                </c:pt>
                <c:pt idx="4943">
                  <c:v>-0.43</c:v>
                </c:pt>
                <c:pt idx="4944">
                  <c:v>-0.43</c:v>
                </c:pt>
                <c:pt idx="4945">
                  <c:v>-0.43</c:v>
                </c:pt>
                <c:pt idx="4946">
                  <c:v>-0.43</c:v>
                </c:pt>
                <c:pt idx="4947">
                  <c:v>-0.43</c:v>
                </c:pt>
                <c:pt idx="4948">
                  <c:v>-0.43</c:v>
                </c:pt>
                <c:pt idx="4949">
                  <c:v>-0.43</c:v>
                </c:pt>
                <c:pt idx="4950">
                  <c:v>-0.43</c:v>
                </c:pt>
                <c:pt idx="4951">
                  <c:v>-0.43</c:v>
                </c:pt>
                <c:pt idx="4952">
                  <c:v>-0.43</c:v>
                </c:pt>
                <c:pt idx="4953">
                  <c:v>-0.43</c:v>
                </c:pt>
                <c:pt idx="4954">
                  <c:v>-0.43</c:v>
                </c:pt>
                <c:pt idx="4955">
                  <c:v>-0.43</c:v>
                </c:pt>
                <c:pt idx="4956">
                  <c:v>-0.43</c:v>
                </c:pt>
                <c:pt idx="4957">
                  <c:v>-0.43</c:v>
                </c:pt>
                <c:pt idx="4958">
                  <c:v>-0.43</c:v>
                </c:pt>
                <c:pt idx="4959">
                  <c:v>-0.43</c:v>
                </c:pt>
                <c:pt idx="4960">
                  <c:v>-0.43</c:v>
                </c:pt>
                <c:pt idx="4961">
                  <c:v>-0.43</c:v>
                </c:pt>
                <c:pt idx="4962">
                  <c:v>-0.43</c:v>
                </c:pt>
                <c:pt idx="4963">
                  <c:v>-0.43</c:v>
                </c:pt>
                <c:pt idx="4964">
                  <c:v>-0.43</c:v>
                </c:pt>
                <c:pt idx="4965">
                  <c:v>-0.43</c:v>
                </c:pt>
                <c:pt idx="4966">
                  <c:v>-0.43</c:v>
                </c:pt>
                <c:pt idx="4967">
                  <c:v>-0.43</c:v>
                </c:pt>
                <c:pt idx="4968">
                  <c:v>-0.43</c:v>
                </c:pt>
                <c:pt idx="4969">
                  <c:v>-0.43</c:v>
                </c:pt>
                <c:pt idx="4970">
                  <c:v>-0.43</c:v>
                </c:pt>
                <c:pt idx="4971">
                  <c:v>-0.43</c:v>
                </c:pt>
                <c:pt idx="4972">
                  <c:v>-0.43</c:v>
                </c:pt>
                <c:pt idx="4973">
                  <c:v>-0.43</c:v>
                </c:pt>
                <c:pt idx="4974">
                  <c:v>-0.43</c:v>
                </c:pt>
                <c:pt idx="4975">
                  <c:v>-0.43</c:v>
                </c:pt>
                <c:pt idx="4976">
                  <c:v>-0.43</c:v>
                </c:pt>
                <c:pt idx="4977">
                  <c:v>-0.43</c:v>
                </c:pt>
                <c:pt idx="4978">
                  <c:v>-0.43</c:v>
                </c:pt>
                <c:pt idx="4979">
                  <c:v>-0.43</c:v>
                </c:pt>
                <c:pt idx="4980">
                  <c:v>-0.43</c:v>
                </c:pt>
                <c:pt idx="4981">
                  <c:v>-0.43</c:v>
                </c:pt>
                <c:pt idx="4982">
                  <c:v>-0.43</c:v>
                </c:pt>
                <c:pt idx="4983">
                  <c:v>-0.43</c:v>
                </c:pt>
                <c:pt idx="4984">
                  <c:v>-0.43</c:v>
                </c:pt>
                <c:pt idx="4985">
                  <c:v>-0.43</c:v>
                </c:pt>
                <c:pt idx="4986">
                  <c:v>-0.43</c:v>
                </c:pt>
                <c:pt idx="4987">
                  <c:v>-0.43</c:v>
                </c:pt>
                <c:pt idx="4988">
                  <c:v>-0.43</c:v>
                </c:pt>
                <c:pt idx="4989">
                  <c:v>-0.43</c:v>
                </c:pt>
                <c:pt idx="4990">
                  <c:v>-0.43</c:v>
                </c:pt>
                <c:pt idx="4991">
                  <c:v>-0.43</c:v>
                </c:pt>
                <c:pt idx="4992">
                  <c:v>-0.43</c:v>
                </c:pt>
                <c:pt idx="4993">
                  <c:v>-0.43</c:v>
                </c:pt>
                <c:pt idx="4994">
                  <c:v>-0.43</c:v>
                </c:pt>
                <c:pt idx="4995">
                  <c:v>-0.43</c:v>
                </c:pt>
                <c:pt idx="4996">
                  <c:v>-0.43</c:v>
                </c:pt>
                <c:pt idx="4997">
                  <c:v>-0.43</c:v>
                </c:pt>
                <c:pt idx="4998">
                  <c:v>-0.43</c:v>
                </c:pt>
                <c:pt idx="4999">
                  <c:v>-0.43</c:v>
                </c:pt>
                <c:pt idx="5000">
                  <c:v>-0.43</c:v>
                </c:pt>
                <c:pt idx="5001">
                  <c:v>-0.43</c:v>
                </c:pt>
                <c:pt idx="5002">
                  <c:v>-0.43</c:v>
                </c:pt>
                <c:pt idx="5003">
                  <c:v>-0.43</c:v>
                </c:pt>
                <c:pt idx="5004">
                  <c:v>-0.43</c:v>
                </c:pt>
                <c:pt idx="5005">
                  <c:v>-0.43</c:v>
                </c:pt>
                <c:pt idx="5006">
                  <c:v>-0.43</c:v>
                </c:pt>
                <c:pt idx="5007">
                  <c:v>-0.43</c:v>
                </c:pt>
                <c:pt idx="5008">
                  <c:v>-0.43</c:v>
                </c:pt>
                <c:pt idx="5009">
                  <c:v>-0.43</c:v>
                </c:pt>
                <c:pt idx="5010">
                  <c:v>-0.43</c:v>
                </c:pt>
                <c:pt idx="5011">
                  <c:v>-0.43</c:v>
                </c:pt>
                <c:pt idx="5012">
                  <c:v>-0.43</c:v>
                </c:pt>
                <c:pt idx="5013">
                  <c:v>-0.43</c:v>
                </c:pt>
                <c:pt idx="5014">
                  <c:v>-0.43</c:v>
                </c:pt>
                <c:pt idx="5015">
                  <c:v>-0.43</c:v>
                </c:pt>
                <c:pt idx="5016">
                  <c:v>-0.43</c:v>
                </c:pt>
                <c:pt idx="5017">
                  <c:v>-0.43</c:v>
                </c:pt>
                <c:pt idx="5018">
                  <c:v>-0.43</c:v>
                </c:pt>
                <c:pt idx="5019">
                  <c:v>-0.43</c:v>
                </c:pt>
                <c:pt idx="5020">
                  <c:v>-0.43</c:v>
                </c:pt>
                <c:pt idx="5021">
                  <c:v>-0.43</c:v>
                </c:pt>
                <c:pt idx="5022">
                  <c:v>-0.43</c:v>
                </c:pt>
                <c:pt idx="5023">
                  <c:v>-0.43</c:v>
                </c:pt>
                <c:pt idx="5024">
                  <c:v>-0.43</c:v>
                </c:pt>
                <c:pt idx="5025">
                  <c:v>-0.43</c:v>
                </c:pt>
                <c:pt idx="5026">
                  <c:v>-0.43</c:v>
                </c:pt>
                <c:pt idx="5027">
                  <c:v>-0.43</c:v>
                </c:pt>
                <c:pt idx="5028">
                  <c:v>-0.43</c:v>
                </c:pt>
                <c:pt idx="5029">
                  <c:v>-0.43</c:v>
                </c:pt>
                <c:pt idx="5030">
                  <c:v>-0.43</c:v>
                </c:pt>
                <c:pt idx="5031">
                  <c:v>-0.43</c:v>
                </c:pt>
                <c:pt idx="5032">
                  <c:v>-0.43</c:v>
                </c:pt>
                <c:pt idx="5033">
                  <c:v>-0.43</c:v>
                </c:pt>
                <c:pt idx="5034">
                  <c:v>-0.43</c:v>
                </c:pt>
                <c:pt idx="5035">
                  <c:v>-0.43</c:v>
                </c:pt>
                <c:pt idx="5036">
                  <c:v>-0.43</c:v>
                </c:pt>
                <c:pt idx="5037">
                  <c:v>-0.43</c:v>
                </c:pt>
                <c:pt idx="5038">
                  <c:v>-0.43</c:v>
                </c:pt>
                <c:pt idx="5039">
                  <c:v>-0.43</c:v>
                </c:pt>
                <c:pt idx="5040">
                  <c:v>-0.43</c:v>
                </c:pt>
                <c:pt idx="5041">
                  <c:v>-0.43</c:v>
                </c:pt>
                <c:pt idx="5042">
                  <c:v>-0.43</c:v>
                </c:pt>
                <c:pt idx="5043">
                  <c:v>-0.43</c:v>
                </c:pt>
                <c:pt idx="5044">
                  <c:v>-0.43</c:v>
                </c:pt>
                <c:pt idx="5045">
                  <c:v>-0.43</c:v>
                </c:pt>
                <c:pt idx="5046">
                  <c:v>-0.43</c:v>
                </c:pt>
                <c:pt idx="5047">
                  <c:v>-0.43</c:v>
                </c:pt>
                <c:pt idx="5048">
                  <c:v>-0.43</c:v>
                </c:pt>
                <c:pt idx="5049">
                  <c:v>-0.43</c:v>
                </c:pt>
                <c:pt idx="5050">
                  <c:v>-0.43</c:v>
                </c:pt>
                <c:pt idx="5051">
                  <c:v>-0.43</c:v>
                </c:pt>
                <c:pt idx="5052">
                  <c:v>-0.43</c:v>
                </c:pt>
                <c:pt idx="5053">
                  <c:v>-0.43</c:v>
                </c:pt>
                <c:pt idx="5054">
                  <c:v>-0.43</c:v>
                </c:pt>
                <c:pt idx="5055">
                  <c:v>-0.43</c:v>
                </c:pt>
                <c:pt idx="5056">
                  <c:v>-0.43</c:v>
                </c:pt>
                <c:pt idx="5057">
                  <c:v>-0.43</c:v>
                </c:pt>
                <c:pt idx="5058">
                  <c:v>-0.43</c:v>
                </c:pt>
                <c:pt idx="5059">
                  <c:v>-0.43</c:v>
                </c:pt>
                <c:pt idx="5060">
                  <c:v>-0.43</c:v>
                </c:pt>
                <c:pt idx="5061">
                  <c:v>-0.43</c:v>
                </c:pt>
                <c:pt idx="5062">
                  <c:v>-0.43</c:v>
                </c:pt>
                <c:pt idx="5063">
                  <c:v>-0.43</c:v>
                </c:pt>
                <c:pt idx="5064">
                  <c:v>-0.43</c:v>
                </c:pt>
                <c:pt idx="5065">
                  <c:v>-0.43</c:v>
                </c:pt>
                <c:pt idx="5066">
                  <c:v>-0.43</c:v>
                </c:pt>
                <c:pt idx="5067">
                  <c:v>-0.43</c:v>
                </c:pt>
                <c:pt idx="5068">
                  <c:v>-0.43</c:v>
                </c:pt>
                <c:pt idx="5069">
                  <c:v>-0.43</c:v>
                </c:pt>
                <c:pt idx="5070">
                  <c:v>-0.43</c:v>
                </c:pt>
                <c:pt idx="5071">
                  <c:v>-0.43</c:v>
                </c:pt>
                <c:pt idx="5072">
                  <c:v>-0.43</c:v>
                </c:pt>
                <c:pt idx="5073">
                  <c:v>-0.43</c:v>
                </c:pt>
                <c:pt idx="5074">
                  <c:v>-0.43</c:v>
                </c:pt>
                <c:pt idx="5075">
                  <c:v>-0.43</c:v>
                </c:pt>
                <c:pt idx="5076">
                  <c:v>-0.43</c:v>
                </c:pt>
                <c:pt idx="5077">
                  <c:v>-0.43</c:v>
                </c:pt>
                <c:pt idx="5078">
                  <c:v>-0.43</c:v>
                </c:pt>
                <c:pt idx="5079">
                  <c:v>-0.43</c:v>
                </c:pt>
                <c:pt idx="5080">
                  <c:v>-0.43</c:v>
                </c:pt>
                <c:pt idx="5081">
                  <c:v>-0.43</c:v>
                </c:pt>
                <c:pt idx="5082">
                  <c:v>-0.43</c:v>
                </c:pt>
                <c:pt idx="5083">
                  <c:v>-0.43</c:v>
                </c:pt>
                <c:pt idx="5084">
                  <c:v>-0.43</c:v>
                </c:pt>
                <c:pt idx="5085">
                  <c:v>-0.43</c:v>
                </c:pt>
                <c:pt idx="5086">
                  <c:v>-0.43</c:v>
                </c:pt>
                <c:pt idx="5087">
                  <c:v>-0.43</c:v>
                </c:pt>
                <c:pt idx="5088">
                  <c:v>-0.43</c:v>
                </c:pt>
                <c:pt idx="5089">
                  <c:v>-0.43</c:v>
                </c:pt>
                <c:pt idx="5090">
                  <c:v>-0.43</c:v>
                </c:pt>
                <c:pt idx="5091">
                  <c:v>-0.43</c:v>
                </c:pt>
                <c:pt idx="5092">
                  <c:v>-0.43</c:v>
                </c:pt>
                <c:pt idx="5093">
                  <c:v>-0.43</c:v>
                </c:pt>
                <c:pt idx="5094">
                  <c:v>-0.43</c:v>
                </c:pt>
                <c:pt idx="5095">
                  <c:v>-0.43</c:v>
                </c:pt>
                <c:pt idx="5096">
                  <c:v>-0.43</c:v>
                </c:pt>
                <c:pt idx="5097">
                  <c:v>-0.43</c:v>
                </c:pt>
                <c:pt idx="5098">
                  <c:v>-0.43</c:v>
                </c:pt>
                <c:pt idx="5099">
                  <c:v>-0.43</c:v>
                </c:pt>
                <c:pt idx="5100">
                  <c:v>-0.43</c:v>
                </c:pt>
                <c:pt idx="5101">
                  <c:v>-0.43</c:v>
                </c:pt>
                <c:pt idx="5102">
                  <c:v>-0.43</c:v>
                </c:pt>
                <c:pt idx="5103">
                  <c:v>-0.43</c:v>
                </c:pt>
                <c:pt idx="5104">
                  <c:v>-0.43</c:v>
                </c:pt>
                <c:pt idx="5105">
                  <c:v>-0.43</c:v>
                </c:pt>
                <c:pt idx="5106">
                  <c:v>-0.43</c:v>
                </c:pt>
                <c:pt idx="5107">
                  <c:v>-0.43</c:v>
                </c:pt>
                <c:pt idx="5108">
                  <c:v>-0.43</c:v>
                </c:pt>
                <c:pt idx="5109">
                  <c:v>-0.43</c:v>
                </c:pt>
                <c:pt idx="5110">
                  <c:v>-0.43</c:v>
                </c:pt>
                <c:pt idx="5111">
                  <c:v>-0.43</c:v>
                </c:pt>
                <c:pt idx="5112">
                  <c:v>-0.43</c:v>
                </c:pt>
                <c:pt idx="5113">
                  <c:v>-0.43</c:v>
                </c:pt>
                <c:pt idx="5114">
                  <c:v>-0.43</c:v>
                </c:pt>
                <c:pt idx="5115">
                  <c:v>-0.43</c:v>
                </c:pt>
                <c:pt idx="5116">
                  <c:v>-0.43</c:v>
                </c:pt>
                <c:pt idx="5117">
                  <c:v>-0.43</c:v>
                </c:pt>
                <c:pt idx="5118">
                  <c:v>-0.43</c:v>
                </c:pt>
                <c:pt idx="5119">
                  <c:v>-0.43</c:v>
                </c:pt>
                <c:pt idx="5120">
                  <c:v>-0.43</c:v>
                </c:pt>
                <c:pt idx="5121">
                  <c:v>-0.43</c:v>
                </c:pt>
                <c:pt idx="5122">
                  <c:v>-0.43</c:v>
                </c:pt>
                <c:pt idx="5123">
                  <c:v>-0.43</c:v>
                </c:pt>
                <c:pt idx="5124">
                  <c:v>-0.43</c:v>
                </c:pt>
                <c:pt idx="5125">
                  <c:v>-0.43</c:v>
                </c:pt>
                <c:pt idx="5126">
                  <c:v>-0.43</c:v>
                </c:pt>
                <c:pt idx="5127">
                  <c:v>-0.43</c:v>
                </c:pt>
                <c:pt idx="5128">
                  <c:v>-0.43</c:v>
                </c:pt>
                <c:pt idx="5129">
                  <c:v>-0.43</c:v>
                </c:pt>
                <c:pt idx="5130">
                  <c:v>-0.43</c:v>
                </c:pt>
                <c:pt idx="5131">
                  <c:v>-0.43</c:v>
                </c:pt>
                <c:pt idx="5132">
                  <c:v>-0.43</c:v>
                </c:pt>
                <c:pt idx="5133">
                  <c:v>-0.43</c:v>
                </c:pt>
                <c:pt idx="5134">
                  <c:v>-0.43</c:v>
                </c:pt>
                <c:pt idx="5135">
                  <c:v>-0.43</c:v>
                </c:pt>
                <c:pt idx="5136">
                  <c:v>-0.43</c:v>
                </c:pt>
                <c:pt idx="5137">
                  <c:v>-0.43</c:v>
                </c:pt>
                <c:pt idx="5138">
                  <c:v>-0.43</c:v>
                </c:pt>
                <c:pt idx="5139">
                  <c:v>-0.43</c:v>
                </c:pt>
                <c:pt idx="5140">
                  <c:v>-0.43</c:v>
                </c:pt>
                <c:pt idx="5141">
                  <c:v>-0.43</c:v>
                </c:pt>
                <c:pt idx="5142">
                  <c:v>-0.43</c:v>
                </c:pt>
                <c:pt idx="5143">
                  <c:v>-0.43</c:v>
                </c:pt>
                <c:pt idx="5144">
                  <c:v>-0.43</c:v>
                </c:pt>
                <c:pt idx="5145">
                  <c:v>-0.43</c:v>
                </c:pt>
                <c:pt idx="5146">
                  <c:v>-0.43</c:v>
                </c:pt>
                <c:pt idx="5147">
                  <c:v>-0.43</c:v>
                </c:pt>
                <c:pt idx="5148">
                  <c:v>-0.43</c:v>
                </c:pt>
                <c:pt idx="5149">
                  <c:v>-0.43</c:v>
                </c:pt>
                <c:pt idx="5150">
                  <c:v>-0.43</c:v>
                </c:pt>
                <c:pt idx="5151">
                  <c:v>-0.43</c:v>
                </c:pt>
                <c:pt idx="5152">
                  <c:v>-0.43</c:v>
                </c:pt>
                <c:pt idx="5153">
                  <c:v>-0.43</c:v>
                </c:pt>
                <c:pt idx="5154">
                  <c:v>-0.43</c:v>
                </c:pt>
                <c:pt idx="5155">
                  <c:v>-0.43</c:v>
                </c:pt>
                <c:pt idx="5156">
                  <c:v>-0.43</c:v>
                </c:pt>
                <c:pt idx="5157">
                  <c:v>-0.43</c:v>
                </c:pt>
                <c:pt idx="5158">
                  <c:v>-0.43</c:v>
                </c:pt>
                <c:pt idx="5159">
                  <c:v>-0.43</c:v>
                </c:pt>
                <c:pt idx="5160">
                  <c:v>-0.43</c:v>
                </c:pt>
                <c:pt idx="5161">
                  <c:v>-0.43</c:v>
                </c:pt>
                <c:pt idx="5162">
                  <c:v>-0.43</c:v>
                </c:pt>
                <c:pt idx="5163">
                  <c:v>-0.43</c:v>
                </c:pt>
                <c:pt idx="5164">
                  <c:v>-0.43</c:v>
                </c:pt>
                <c:pt idx="5165">
                  <c:v>-0.43</c:v>
                </c:pt>
                <c:pt idx="5166">
                  <c:v>-0.43</c:v>
                </c:pt>
                <c:pt idx="5167">
                  <c:v>-0.43</c:v>
                </c:pt>
                <c:pt idx="5168">
                  <c:v>-0.43</c:v>
                </c:pt>
                <c:pt idx="5169">
                  <c:v>-0.43</c:v>
                </c:pt>
                <c:pt idx="5170">
                  <c:v>-0.43</c:v>
                </c:pt>
                <c:pt idx="5171">
                  <c:v>-0.43</c:v>
                </c:pt>
                <c:pt idx="5172">
                  <c:v>-0.43</c:v>
                </c:pt>
                <c:pt idx="5173">
                  <c:v>-0.43</c:v>
                </c:pt>
                <c:pt idx="5174">
                  <c:v>-0.43</c:v>
                </c:pt>
                <c:pt idx="5175">
                  <c:v>-0.43</c:v>
                </c:pt>
                <c:pt idx="5176">
                  <c:v>-0.43</c:v>
                </c:pt>
                <c:pt idx="5177">
                  <c:v>-0.43</c:v>
                </c:pt>
                <c:pt idx="5178">
                  <c:v>-0.43</c:v>
                </c:pt>
                <c:pt idx="5179">
                  <c:v>-0.43</c:v>
                </c:pt>
                <c:pt idx="5180">
                  <c:v>-0.43</c:v>
                </c:pt>
                <c:pt idx="5181">
                  <c:v>-0.43</c:v>
                </c:pt>
                <c:pt idx="5182">
                  <c:v>-0.43</c:v>
                </c:pt>
                <c:pt idx="5183">
                  <c:v>-0.43</c:v>
                </c:pt>
                <c:pt idx="5184">
                  <c:v>-0.43</c:v>
                </c:pt>
                <c:pt idx="5185">
                  <c:v>-0.43</c:v>
                </c:pt>
                <c:pt idx="5186">
                  <c:v>-0.43</c:v>
                </c:pt>
                <c:pt idx="5187">
                  <c:v>-0.43</c:v>
                </c:pt>
                <c:pt idx="5188">
                  <c:v>-0.43</c:v>
                </c:pt>
                <c:pt idx="5189">
                  <c:v>-0.43</c:v>
                </c:pt>
                <c:pt idx="5190">
                  <c:v>-0.43</c:v>
                </c:pt>
                <c:pt idx="5191">
                  <c:v>-0.43</c:v>
                </c:pt>
                <c:pt idx="5192">
                  <c:v>-0.43</c:v>
                </c:pt>
                <c:pt idx="5193">
                  <c:v>-0.43</c:v>
                </c:pt>
                <c:pt idx="5194">
                  <c:v>-0.43</c:v>
                </c:pt>
                <c:pt idx="5195">
                  <c:v>-0.43</c:v>
                </c:pt>
                <c:pt idx="5196">
                  <c:v>-0.43</c:v>
                </c:pt>
                <c:pt idx="5197">
                  <c:v>-0.43</c:v>
                </c:pt>
                <c:pt idx="5198">
                  <c:v>-0.43</c:v>
                </c:pt>
                <c:pt idx="5199">
                  <c:v>-0.43</c:v>
                </c:pt>
                <c:pt idx="5200">
                  <c:v>-0.43</c:v>
                </c:pt>
                <c:pt idx="5201">
                  <c:v>-0.43</c:v>
                </c:pt>
                <c:pt idx="5202">
                  <c:v>-0.43</c:v>
                </c:pt>
                <c:pt idx="5203">
                  <c:v>-0.43</c:v>
                </c:pt>
                <c:pt idx="5204">
                  <c:v>-0.43</c:v>
                </c:pt>
                <c:pt idx="5205">
                  <c:v>-0.43</c:v>
                </c:pt>
                <c:pt idx="5206">
                  <c:v>-0.43</c:v>
                </c:pt>
                <c:pt idx="5207">
                  <c:v>-0.43</c:v>
                </c:pt>
                <c:pt idx="5208">
                  <c:v>-0.43</c:v>
                </c:pt>
                <c:pt idx="5209">
                  <c:v>-0.43</c:v>
                </c:pt>
                <c:pt idx="5210">
                  <c:v>-0.43</c:v>
                </c:pt>
                <c:pt idx="5211">
                  <c:v>-0.43</c:v>
                </c:pt>
                <c:pt idx="5212">
                  <c:v>-0.43</c:v>
                </c:pt>
                <c:pt idx="5213">
                  <c:v>-0.43</c:v>
                </c:pt>
                <c:pt idx="5214">
                  <c:v>-0.43</c:v>
                </c:pt>
                <c:pt idx="5215">
                  <c:v>-0.43</c:v>
                </c:pt>
                <c:pt idx="5216">
                  <c:v>-0.43</c:v>
                </c:pt>
                <c:pt idx="5217">
                  <c:v>-0.43</c:v>
                </c:pt>
                <c:pt idx="5218">
                  <c:v>-0.43</c:v>
                </c:pt>
                <c:pt idx="5219">
                  <c:v>-0.43</c:v>
                </c:pt>
                <c:pt idx="5220">
                  <c:v>-0.43</c:v>
                </c:pt>
                <c:pt idx="5221">
                  <c:v>-0.43</c:v>
                </c:pt>
                <c:pt idx="5222">
                  <c:v>-0.43</c:v>
                </c:pt>
                <c:pt idx="5223">
                  <c:v>-0.43</c:v>
                </c:pt>
                <c:pt idx="5224">
                  <c:v>-0.43</c:v>
                </c:pt>
                <c:pt idx="5225">
                  <c:v>-0.43</c:v>
                </c:pt>
                <c:pt idx="5226">
                  <c:v>-0.43</c:v>
                </c:pt>
                <c:pt idx="5227">
                  <c:v>-0.43</c:v>
                </c:pt>
                <c:pt idx="5228">
                  <c:v>-0.43</c:v>
                </c:pt>
                <c:pt idx="5229">
                  <c:v>-0.43</c:v>
                </c:pt>
                <c:pt idx="5230">
                  <c:v>-0.43</c:v>
                </c:pt>
                <c:pt idx="5231">
                  <c:v>-0.43</c:v>
                </c:pt>
                <c:pt idx="5232">
                  <c:v>-0.43</c:v>
                </c:pt>
                <c:pt idx="5233">
                  <c:v>-0.43</c:v>
                </c:pt>
                <c:pt idx="5234">
                  <c:v>-0.43</c:v>
                </c:pt>
                <c:pt idx="5235">
                  <c:v>-0.43</c:v>
                </c:pt>
                <c:pt idx="5236">
                  <c:v>-0.43</c:v>
                </c:pt>
                <c:pt idx="5237">
                  <c:v>-0.43</c:v>
                </c:pt>
                <c:pt idx="5238">
                  <c:v>-0.43</c:v>
                </c:pt>
                <c:pt idx="5239">
                  <c:v>-0.43</c:v>
                </c:pt>
                <c:pt idx="5240">
                  <c:v>-0.43</c:v>
                </c:pt>
                <c:pt idx="5241">
                  <c:v>-0.43</c:v>
                </c:pt>
                <c:pt idx="5242">
                  <c:v>-0.43</c:v>
                </c:pt>
                <c:pt idx="5243">
                  <c:v>-0.43</c:v>
                </c:pt>
                <c:pt idx="5244">
                  <c:v>-0.43</c:v>
                </c:pt>
                <c:pt idx="5245">
                  <c:v>-0.43</c:v>
                </c:pt>
                <c:pt idx="5246">
                  <c:v>-0.43</c:v>
                </c:pt>
                <c:pt idx="5247">
                  <c:v>-0.43</c:v>
                </c:pt>
                <c:pt idx="5248">
                  <c:v>-0.43</c:v>
                </c:pt>
                <c:pt idx="5249">
                  <c:v>-0.43</c:v>
                </c:pt>
                <c:pt idx="5250">
                  <c:v>-0.43</c:v>
                </c:pt>
                <c:pt idx="5251">
                  <c:v>-0.43</c:v>
                </c:pt>
                <c:pt idx="5252">
                  <c:v>-0.43</c:v>
                </c:pt>
                <c:pt idx="5253">
                  <c:v>-0.43</c:v>
                </c:pt>
                <c:pt idx="5254">
                  <c:v>-0.43</c:v>
                </c:pt>
                <c:pt idx="5255">
                  <c:v>-0.43</c:v>
                </c:pt>
                <c:pt idx="5256">
                  <c:v>-0.43</c:v>
                </c:pt>
                <c:pt idx="5257">
                  <c:v>-0.43</c:v>
                </c:pt>
                <c:pt idx="5258">
                  <c:v>-0.43</c:v>
                </c:pt>
                <c:pt idx="5259">
                  <c:v>-0.43</c:v>
                </c:pt>
                <c:pt idx="5260">
                  <c:v>-0.43</c:v>
                </c:pt>
                <c:pt idx="5261">
                  <c:v>-0.43</c:v>
                </c:pt>
                <c:pt idx="5262">
                  <c:v>-0.43</c:v>
                </c:pt>
                <c:pt idx="5263">
                  <c:v>-0.43</c:v>
                </c:pt>
                <c:pt idx="5264">
                  <c:v>-0.43</c:v>
                </c:pt>
                <c:pt idx="5265">
                  <c:v>-0.43</c:v>
                </c:pt>
                <c:pt idx="5266">
                  <c:v>-0.43</c:v>
                </c:pt>
                <c:pt idx="5267">
                  <c:v>-0.43</c:v>
                </c:pt>
                <c:pt idx="5268">
                  <c:v>-0.43</c:v>
                </c:pt>
                <c:pt idx="5269">
                  <c:v>-0.43</c:v>
                </c:pt>
                <c:pt idx="5270">
                  <c:v>-0.43</c:v>
                </c:pt>
                <c:pt idx="5271">
                  <c:v>-0.43</c:v>
                </c:pt>
                <c:pt idx="5272">
                  <c:v>-0.43</c:v>
                </c:pt>
                <c:pt idx="5273">
                  <c:v>-0.43</c:v>
                </c:pt>
                <c:pt idx="5274">
                  <c:v>-0.43</c:v>
                </c:pt>
                <c:pt idx="5275">
                  <c:v>-0.43</c:v>
                </c:pt>
                <c:pt idx="5276">
                  <c:v>-0.43</c:v>
                </c:pt>
                <c:pt idx="5277">
                  <c:v>-0.43</c:v>
                </c:pt>
                <c:pt idx="5278">
                  <c:v>-0.43</c:v>
                </c:pt>
                <c:pt idx="5279">
                  <c:v>-0.43</c:v>
                </c:pt>
                <c:pt idx="5280">
                  <c:v>-0.43</c:v>
                </c:pt>
                <c:pt idx="5281">
                  <c:v>-0.43</c:v>
                </c:pt>
                <c:pt idx="5282">
                  <c:v>-0.43</c:v>
                </c:pt>
                <c:pt idx="5283">
                  <c:v>-0.43</c:v>
                </c:pt>
                <c:pt idx="5284">
                  <c:v>-0.43</c:v>
                </c:pt>
                <c:pt idx="5285">
                  <c:v>-0.43</c:v>
                </c:pt>
                <c:pt idx="5286">
                  <c:v>-0.43</c:v>
                </c:pt>
                <c:pt idx="5287">
                  <c:v>-0.43</c:v>
                </c:pt>
                <c:pt idx="5288">
                  <c:v>-0.43</c:v>
                </c:pt>
                <c:pt idx="5289">
                  <c:v>-0.43</c:v>
                </c:pt>
                <c:pt idx="5290">
                  <c:v>-0.43</c:v>
                </c:pt>
                <c:pt idx="5291">
                  <c:v>-0.43</c:v>
                </c:pt>
                <c:pt idx="5292">
                  <c:v>-0.43</c:v>
                </c:pt>
                <c:pt idx="5293">
                  <c:v>-0.43</c:v>
                </c:pt>
                <c:pt idx="5294">
                  <c:v>-0.43</c:v>
                </c:pt>
                <c:pt idx="5295">
                  <c:v>-0.43</c:v>
                </c:pt>
                <c:pt idx="5296">
                  <c:v>-0.43</c:v>
                </c:pt>
                <c:pt idx="5297">
                  <c:v>-0.43</c:v>
                </c:pt>
                <c:pt idx="5298">
                  <c:v>-0.43</c:v>
                </c:pt>
                <c:pt idx="5299">
                  <c:v>-0.43</c:v>
                </c:pt>
                <c:pt idx="5300">
                  <c:v>-0.43</c:v>
                </c:pt>
                <c:pt idx="5301">
                  <c:v>-0.43</c:v>
                </c:pt>
                <c:pt idx="5302">
                  <c:v>-0.43</c:v>
                </c:pt>
                <c:pt idx="5303">
                  <c:v>-0.43</c:v>
                </c:pt>
                <c:pt idx="5304">
                  <c:v>-0.43</c:v>
                </c:pt>
                <c:pt idx="5305">
                  <c:v>-0.43</c:v>
                </c:pt>
                <c:pt idx="5306">
                  <c:v>-0.43</c:v>
                </c:pt>
                <c:pt idx="5307">
                  <c:v>-0.43</c:v>
                </c:pt>
                <c:pt idx="5308">
                  <c:v>-0.43</c:v>
                </c:pt>
                <c:pt idx="5309">
                  <c:v>-0.43</c:v>
                </c:pt>
                <c:pt idx="5310">
                  <c:v>-0.43</c:v>
                </c:pt>
                <c:pt idx="5311">
                  <c:v>-0.43</c:v>
                </c:pt>
                <c:pt idx="5312">
                  <c:v>-0.43</c:v>
                </c:pt>
                <c:pt idx="5313">
                  <c:v>-0.43</c:v>
                </c:pt>
                <c:pt idx="5314">
                  <c:v>-0.43</c:v>
                </c:pt>
                <c:pt idx="5315">
                  <c:v>-0.43</c:v>
                </c:pt>
                <c:pt idx="5316">
                  <c:v>-0.43</c:v>
                </c:pt>
                <c:pt idx="5317">
                  <c:v>-0.43</c:v>
                </c:pt>
                <c:pt idx="5318">
                  <c:v>-0.43</c:v>
                </c:pt>
                <c:pt idx="5319">
                  <c:v>-0.43</c:v>
                </c:pt>
                <c:pt idx="5320">
                  <c:v>-0.43</c:v>
                </c:pt>
                <c:pt idx="5321">
                  <c:v>-0.43</c:v>
                </c:pt>
                <c:pt idx="5322">
                  <c:v>-0.43</c:v>
                </c:pt>
                <c:pt idx="5323">
                  <c:v>-0.43</c:v>
                </c:pt>
                <c:pt idx="5324">
                  <c:v>-0.43</c:v>
                </c:pt>
                <c:pt idx="5325">
                  <c:v>-0.43</c:v>
                </c:pt>
                <c:pt idx="5326">
                  <c:v>-0.43</c:v>
                </c:pt>
                <c:pt idx="5327">
                  <c:v>-0.43</c:v>
                </c:pt>
                <c:pt idx="5328">
                  <c:v>-0.43</c:v>
                </c:pt>
                <c:pt idx="5329">
                  <c:v>-0.43</c:v>
                </c:pt>
                <c:pt idx="5330">
                  <c:v>-0.43</c:v>
                </c:pt>
                <c:pt idx="5331">
                  <c:v>-0.43</c:v>
                </c:pt>
                <c:pt idx="5332">
                  <c:v>-0.43</c:v>
                </c:pt>
                <c:pt idx="5333">
                  <c:v>-0.43</c:v>
                </c:pt>
                <c:pt idx="5334">
                  <c:v>-0.43</c:v>
                </c:pt>
                <c:pt idx="5335">
                  <c:v>-0.43</c:v>
                </c:pt>
                <c:pt idx="5336">
                  <c:v>-0.43</c:v>
                </c:pt>
                <c:pt idx="5337">
                  <c:v>-0.43</c:v>
                </c:pt>
                <c:pt idx="5338">
                  <c:v>-0.43</c:v>
                </c:pt>
                <c:pt idx="5339">
                  <c:v>-0.43</c:v>
                </c:pt>
                <c:pt idx="5340">
                  <c:v>-0.43</c:v>
                </c:pt>
                <c:pt idx="5341">
                  <c:v>-0.43</c:v>
                </c:pt>
                <c:pt idx="5342">
                  <c:v>-0.43</c:v>
                </c:pt>
                <c:pt idx="5343">
                  <c:v>-0.43</c:v>
                </c:pt>
                <c:pt idx="5344">
                  <c:v>-0.43</c:v>
                </c:pt>
                <c:pt idx="5345">
                  <c:v>-0.43</c:v>
                </c:pt>
                <c:pt idx="5346">
                  <c:v>-0.43</c:v>
                </c:pt>
                <c:pt idx="5347">
                  <c:v>-0.43</c:v>
                </c:pt>
                <c:pt idx="5348">
                  <c:v>-0.43</c:v>
                </c:pt>
                <c:pt idx="5349">
                  <c:v>-0.43</c:v>
                </c:pt>
                <c:pt idx="5350">
                  <c:v>-0.43</c:v>
                </c:pt>
                <c:pt idx="5351">
                  <c:v>-0.43</c:v>
                </c:pt>
                <c:pt idx="5352">
                  <c:v>-0.43</c:v>
                </c:pt>
                <c:pt idx="5353">
                  <c:v>-0.43</c:v>
                </c:pt>
                <c:pt idx="5354">
                  <c:v>-0.43</c:v>
                </c:pt>
                <c:pt idx="5355">
                  <c:v>-0.43</c:v>
                </c:pt>
                <c:pt idx="5356">
                  <c:v>-0.43</c:v>
                </c:pt>
                <c:pt idx="5357">
                  <c:v>-0.43</c:v>
                </c:pt>
                <c:pt idx="5358">
                  <c:v>-0.43</c:v>
                </c:pt>
                <c:pt idx="5359">
                  <c:v>-0.43</c:v>
                </c:pt>
                <c:pt idx="5360">
                  <c:v>-0.43</c:v>
                </c:pt>
                <c:pt idx="5361">
                  <c:v>-0.43</c:v>
                </c:pt>
                <c:pt idx="5362">
                  <c:v>-0.43</c:v>
                </c:pt>
                <c:pt idx="5363">
                  <c:v>-0.43</c:v>
                </c:pt>
                <c:pt idx="5364">
                  <c:v>-0.43</c:v>
                </c:pt>
                <c:pt idx="5365">
                  <c:v>-0.43</c:v>
                </c:pt>
                <c:pt idx="5366">
                  <c:v>-0.43</c:v>
                </c:pt>
                <c:pt idx="5367">
                  <c:v>-0.43</c:v>
                </c:pt>
                <c:pt idx="5368">
                  <c:v>-0.43</c:v>
                </c:pt>
                <c:pt idx="5369">
                  <c:v>-0.43</c:v>
                </c:pt>
                <c:pt idx="5370">
                  <c:v>-0.43</c:v>
                </c:pt>
                <c:pt idx="5371">
                  <c:v>-0.43</c:v>
                </c:pt>
                <c:pt idx="5372">
                  <c:v>-0.43</c:v>
                </c:pt>
                <c:pt idx="5373">
                  <c:v>-0.43</c:v>
                </c:pt>
                <c:pt idx="5374">
                  <c:v>-0.43</c:v>
                </c:pt>
                <c:pt idx="5375">
                  <c:v>-0.43</c:v>
                </c:pt>
                <c:pt idx="5376">
                  <c:v>-0.43</c:v>
                </c:pt>
                <c:pt idx="5377">
                  <c:v>-0.43</c:v>
                </c:pt>
                <c:pt idx="5378">
                  <c:v>-0.43</c:v>
                </c:pt>
                <c:pt idx="5379">
                  <c:v>-0.43</c:v>
                </c:pt>
                <c:pt idx="5380">
                  <c:v>-0.43</c:v>
                </c:pt>
                <c:pt idx="5381">
                  <c:v>-0.43</c:v>
                </c:pt>
                <c:pt idx="5382">
                  <c:v>-0.43</c:v>
                </c:pt>
                <c:pt idx="5383">
                  <c:v>-0.43</c:v>
                </c:pt>
                <c:pt idx="5384">
                  <c:v>-0.43</c:v>
                </c:pt>
                <c:pt idx="5385">
                  <c:v>-0.43</c:v>
                </c:pt>
                <c:pt idx="5386">
                  <c:v>-0.43</c:v>
                </c:pt>
                <c:pt idx="5387">
                  <c:v>-0.43</c:v>
                </c:pt>
                <c:pt idx="5388">
                  <c:v>-0.43</c:v>
                </c:pt>
                <c:pt idx="5389">
                  <c:v>-0.43</c:v>
                </c:pt>
                <c:pt idx="5390">
                  <c:v>-0.43</c:v>
                </c:pt>
                <c:pt idx="5391">
                  <c:v>-0.43</c:v>
                </c:pt>
                <c:pt idx="5392">
                  <c:v>-0.43</c:v>
                </c:pt>
                <c:pt idx="5393">
                  <c:v>-0.43</c:v>
                </c:pt>
                <c:pt idx="5394">
                  <c:v>-0.43</c:v>
                </c:pt>
                <c:pt idx="5395">
                  <c:v>-0.43</c:v>
                </c:pt>
                <c:pt idx="5396">
                  <c:v>-0.43</c:v>
                </c:pt>
                <c:pt idx="5397">
                  <c:v>-0.43</c:v>
                </c:pt>
                <c:pt idx="5398">
                  <c:v>-0.43</c:v>
                </c:pt>
                <c:pt idx="5399">
                  <c:v>-0.43</c:v>
                </c:pt>
                <c:pt idx="5400">
                  <c:v>-0.43</c:v>
                </c:pt>
                <c:pt idx="5401">
                  <c:v>-0.43</c:v>
                </c:pt>
                <c:pt idx="5402">
                  <c:v>-0.43</c:v>
                </c:pt>
                <c:pt idx="5403">
                  <c:v>-0.43</c:v>
                </c:pt>
                <c:pt idx="5404">
                  <c:v>-0.43</c:v>
                </c:pt>
                <c:pt idx="5405">
                  <c:v>-0.43</c:v>
                </c:pt>
                <c:pt idx="5406">
                  <c:v>-0.43</c:v>
                </c:pt>
                <c:pt idx="5407">
                  <c:v>-0.43</c:v>
                </c:pt>
                <c:pt idx="5408">
                  <c:v>-0.43</c:v>
                </c:pt>
                <c:pt idx="5409">
                  <c:v>-0.43</c:v>
                </c:pt>
                <c:pt idx="5410">
                  <c:v>-0.43</c:v>
                </c:pt>
                <c:pt idx="5411">
                  <c:v>-0.43</c:v>
                </c:pt>
                <c:pt idx="5412">
                  <c:v>-0.43</c:v>
                </c:pt>
                <c:pt idx="5413">
                  <c:v>-0.43</c:v>
                </c:pt>
                <c:pt idx="5414">
                  <c:v>-0.43</c:v>
                </c:pt>
                <c:pt idx="5415">
                  <c:v>-0.43</c:v>
                </c:pt>
                <c:pt idx="5416">
                  <c:v>-0.43</c:v>
                </c:pt>
                <c:pt idx="5417">
                  <c:v>-0.43</c:v>
                </c:pt>
                <c:pt idx="5418">
                  <c:v>-0.43</c:v>
                </c:pt>
                <c:pt idx="5419">
                  <c:v>-0.43</c:v>
                </c:pt>
                <c:pt idx="5420">
                  <c:v>-0.43</c:v>
                </c:pt>
                <c:pt idx="5421">
                  <c:v>-0.43</c:v>
                </c:pt>
                <c:pt idx="5422">
                  <c:v>-0.43</c:v>
                </c:pt>
                <c:pt idx="5423">
                  <c:v>-0.43</c:v>
                </c:pt>
                <c:pt idx="5424">
                  <c:v>-0.43</c:v>
                </c:pt>
                <c:pt idx="5425">
                  <c:v>-0.43</c:v>
                </c:pt>
                <c:pt idx="5426">
                  <c:v>-0.43</c:v>
                </c:pt>
                <c:pt idx="5427">
                  <c:v>-0.43</c:v>
                </c:pt>
                <c:pt idx="5428">
                  <c:v>-0.43</c:v>
                </c:pt>
                <c:pt idx="5429">
                  <c:v>-0.43</c:v>
                </c:pt>
                <c:pt idx="5430">
                  <c:v>-0.43</c:v>
                </c:pt>
                <c:pt idx="5431">
                  <c:v>-0.43</c:v>
                </c:pt>
                <c:pt idx="5432">
                  <c:v>-0.43</c:v>
                </c:pt>
                <c:pt idx="5433">
                  <c:v>-0.43</c:v>
                </c:pt>
                <c:pt idx="5434">
                  <c:v>-0.43</c:v>
                </c:pt>
                <c:pt idx="5435">
                  <c:v>-0.43</c:v>
                </c:pt>
                <c:pt idx="5436">
                  <c:v>-0.43</c:v>
                </c:pt>
                <c:pt idx="5437">
                  <c:v>-0.43</c:v>
                </c:pt>
                <c:pt idx="5438">
                  <c:v>-0.43</c:v>
                </c:pt>
                <c:pt idx="5439">
                  <c:v>-0.43</c:v>
                </c:pt>
                <c:pt idx="5440">
                  <c:v>-0.43</c:v>
                </c:pt>
                <c:pt idx="5441">
                  <c:v>-0.43</c:v>
                </c:pt>
                <c:pt idx="5442">
                  <c:v>-0.43</c:v>
                </c:pt>
                <c:pt idx="5443">
                  <c:v>-0.43</c:v>
                </c:pt>
                <c:pt idx="5444">
                  <c:v>-0.43</c:v>
                </c:pt>
                <c:pt idx="5445">
                  <c:v>-0.43</c:v>
                </c:pt>
                <c:pt idx="5446">
                  <c:v>-0.43</c:v>
                </c:pt>
                <c:pt idx="5447">
                  <c:v>-0.43</c:v>
                </c:pt>
                <c:pt idx="5448">
                  <c:v>-0.43</c:v>
                </c:pt>
                <c:pt idx="5449">
                  <c:v>-0.43</c:v>
                </c:pt>
                <c:pt idx="5450">
                  <c:v>-0.43</c:v>
                </c:pt>
                <c:pt idx="5451">
                  <c:v>-0.43</c:v>
                </c:pt>
                <c:pt idx="5452">
                  <c:v>-0.43</c:v>
                </c:pt>
                <c:pt idx="5453">
                  <c:v>-0.43</c:v>
                </c:pt>
                <c:pt idx="5454">
                  <c:v>-0.43</c:v>
                </c:pt>
                <c:pt idx="5455">
                  <c:v>-0.43</c:v>
                </c:pt>
                <c:pt idx="5456">
                  <c:v>-0.43</c:v>
                </c:pt>
                <c:pt idx="5457">
                  <c:v>-0.43</c:v>
                </c:pt>
                <c:pt idx="5458">
                  <c:v>-0.43</c:v>
                </c:pt>
                <c:pt idx="5459">
                  <c:v>-0.43</c:v>
                </c:pt>
                <c:pt idx="5460">
                  <c:v>-0.43</c:v>
                </c:pt>
                <c:pt idx="5461">
                  <c:v>-0.43</c:v>
                </c:pt>
                <c:pt idx="5462">
                  <c:v>-0.43</c:v>
                </c:pt>
                <c:pt idx="5463">
                  <c:v>-0.43</c:v>
                </c:pt>
                <c:pt idx="5464">
                  <c:v>-0.43</c:v>
                </c:pt>
                <c:pt idx="5465">
                  <c:v>-0.43</c:v>
                </c:pt>
                <c:pt idx="5466">
                  <c:v>-0.43</c:v>
                </c:pt>
                <c:pt idx="5467">
                  <c:v>-0.43</c:v>
                </c:pt>
                <c:pt idx="5468">
                  <c:v>-0.43</c:v>
                </c:pt>
                <c:pt idx="5469">
                  <c:v>-0.43</c:v>
                </c:pt>
                <c:pt idx="5470">
                  <c:v>-0.43</c:v>
                </c:pt>
                <c:pt idx="5471">
                  <c:v>-0.43</c:v>
                </c:pt>
                <c:pt idx="5472">
                  <c:v>-0.43</c:v>
                </c:pt>
                <c:pt idx="5473">
                  <c:v>-0.43</c:v>
                </c:pt>
                <c:pt idx="5474">
                  <c:v>-0.43</c:v>
                </c:pt>
                <c:pt idx="5475">
                  <c:v>-0.43</c:v>
                </c:pt>
                <c:pt idx="5476">
                  <c:v>-0.43</c:v>
                </c:pt>
                <c:pt idx="5477">
                  <c:v>-0.43</c:v>
                </c:pt>
                <c:pt idx="5478">
                  <c:v>-0.43</c:v>
                </c:pt>
                <c:pt idx="5479">
                  <c:v>-0.43</c:v>
                </c:pt>
                <c:pt idx="5480">
                  <c:v>-0.43</c:v>
                </c:pt>
                <c:pt idx="5481">
                  <c:v>-0.43</c:v>
                </c:pt>
                <c:pt idx="5482">
                  <c:v>-0.43</c:v>
                </c:pt>
                <c:pt idx="5483">
                  <c:v>-0.43</c:v>
                </c:pt>
                <c:pt idx="5484">
                  <c:v>-0.43</c:v>
                </c:pt>
                <c:pt idx="5485">
                  <c:v>-0.43</c:v>
                </c:pt>
                <c:pt idx="5486">
                  <c:v>-0.43</c:v>
                </c:pt>
                <c:pt idx="5487">
                  <c:v>-0.43</c:v>
                </c:pt>
                <c:pt idx="5488">
                  <c:v>-0.43</c:v>
                </c:pt>
                <c:pt idx="5489">
                  <c:v>-0.43</c:v>
                </c:pt>
                <c:pt idx="5490">
                  <c:v>-0.43</c:v>
                </c:pt>
                <c:pt idx="5491">
                  <c:v>-0.43</c:v>
                </c:pt>
                <c:pt idx="5492">
                  <c:v>-0.43</c:v>
                </c:pt>
                <c:pt idx="5493">
                  <c:v>-0.43</c:v>
                </c:pt>
                <c:pt idx="5494">
                  <c:v>-0.43</c:v>
                </c:pt>
                <c:pt idx="5495">
                  <c:v>-0.43</c:v>
                </c:pt>
                <c:pt idx="5496">
                  <c:v>-0.43</c:v>
                </c:pt>
                <c:pt idx="5497">
                  <c:v>-0.43</c:v>
                </c:pt>
                <c:pt idx="5498">
                  <c:v>-0.43</c:v>
                </c:pt>
                <c:pt idx="5499">
                  <c:v>-0.43</c:v>
                </c:pt>
                <c:pt idx="5500">
                  <c:v>-0.43</c:v>
                </c:pt>
                <c:pt idx="5501">
                  <c:v>-0.43</c:v>
                </c:pt>
                <c:pt idx="5502">
                  <c:v>-0.43</c:v>
                </c:pt>
                <c:pt idx="5503">
                  <c:v>-0.43</c:v>
                </c:pt>
                <c:pt idx="5504">
                  <c:v>-0.43</c:v>
                </c:pt>
                <c:pt idx="5505">
                  <c:v>-0.43</c:v>
                </c:pt>
                <c:pt idx="5506">
                  <c:v>-0.43</c:v>
                </c:pt>
                <c:pt idx="5507">
                  <c:v>-0.43</c:v>
                </c:pt>
                <c:pt idx="5508">
                  <c:v>-0.43</c:v>
                </c:pt>
                <c:pt idx="5509">
                  <c:v>-0.43</c:v>
                </c:pt>
                <c:pt idx="5510">
                  <c:v>-0.43</c:v>
                </c:pt>
                <c:pt idx="5511">
                  <c:v>-0.43</c:v>
                </c:pt>
                <c:pt idx="5512">
                  <c:v>-0.43</c:v>
                </c:pt>
                <c:pt idx="5513">
                  <c:v>-0.43</c:v>
                </c:pt>
                <c:pt idx="5514">
                  <c:v>-0.43</c:v>
                </c:pt>
                <c:pt idx="5515">
                  <c:v>-0.43</c:v>
                </c:pt>
                <c:pt idx="5516">
                  <c:v>-0.43</c:v>
                </c:pt>
                <c:pt idx="5517">
                  <c:v>-0.43</c:v>
                </c:pt>
                <c:pt idx="5518">
                  <c:v>-0.43</c:v>
                </c:pt>
                <c:pt idx="5519">
                  <c:v>-0.43</c:v>
                </c:pt>
                <c:pt idx="5520">
                  <c:v>-0.43</c:v>
                </c:pt>
                <c:pt idx="5521">
                  <c:v>-0.43</c:v>
                </c:pt>
                <c:pt idx="5522">
                  <c:v>-0.43</c:v>
                </c:pt>
                <c:pt idx="5523">
                  <c:v>-0.43</c:v>
                </c:pt>
                <c:pt idx="5524">
                  <c:v>-0.43</c:v>
                </c:pt>
                <c:pt idx="5525">
                  <c:v>-0.43</c:v>
                </c:pt>
                <c:pt idx="5526">
                  <c:v>-0.43</c:v>
                </c:pt>
                <c:pt idx="5527">
                  <c:v>-0.43</c:v>
                </c:pt>
                <c:pt idx="5528">
                  <c:v>-0.43</c:v>
                </c:pt>
                <c:pt idx="5529">
                  <c:v>-0.43</c:v>
                </c:pt>
                <c:pt idx="5530">
                  <c:v>-0.43</c:v>
                </c:pt>
                <c:pt idx="5531">
                  <c:v>-0.43</c:v>
                </c:pt>
                <c:pt idx="5532">
                  <c:v>-0.43</c:v>
                </c:pt>
                <c:pt idx="5533">
                  <c:v>-0.43</c:v>
                </c:pt>
                <c:pt idx="5534">
                  <c:v>-0.43</c:v>
                </c:pt>
                <c:pt idx="5535">
                  <c:v>-0.43</c:v>
                </c:pt>
                <c:pt idx="5536">
                  <c:v>-0.43</c:v>
                </c:pt>
                <c:pt idx="5537">
                  <c:v>-0.43</c:v>
                </c:pt>
                <c:pt idx="5538">
                  <c:v>-0.43</c:v>
                </c:pt>
                <c:pt idx="5539">
                  <c:v>-0.43</c:v>
                </c:pt>
                <c:pt idx="5540">
                  <c:v>-0.43</c:v>
                </c:pt>
                <c:pt idx="5541">
                  <c:v>-0.43</c:v>
                </c:pt>
                <c:pt idx="5542">
                  <c:v>-0.43</c:v>
                </c:pt>
                <c:pt idx="5543">
                  <c:v>-0.43</c:v>
                </c:pt>
                <c:pt idx="5544">
                  <c:v>-0.43</c:v>
                </c:pt>
                <c:pt idx="5545">
                  <c:v>-0.43</c:v>
                </c:pt>
                <c:pt idx="5546">
                  <c:v>-0.43</c:v>
                </c:pt>
                <c:pt idx="5547">
                  <c:v>-0.43</c:v>
                </c:pt>
                <c:pt idx="5548">
                  <c:v>-0.43</c:v>
                </c:pt>
                <c:pt idx="5549">
                  <c:v>-0.43</c:v>
                </c:pt>
                <c:pt idx="5550">
                  <c:v>-0.43</c:v>
                </c:pt>
                <c:pt idx="5551">
                  <c:v>-0.43</c:v>
                </c:pt>
                <c:pt idx="5552">
                  <c:v>-0.43</c:v>
                </c:pt>
                <c:pt idx="5553">
                  <c:v>-0.43</c:v>
                </c:pt>
                <c:pt idx="5554">
                  <c:v>-0.43</c:v>
                </c:pt>
                <c:pt idx="5555">
                  <c:v>-0.43</c:v>
                </c:pt>
                <c:pt idx="5556">
                  <c:v>-0.43</c:v>
                </c:pt>
                <c:pt idx="5557">
                  <c:v>-0.43</c:v>
                </c:pt>
                <c:pt idx="5558">
                  <c:v>-0.43</c:v>
                </c:pt>
                <c:pt idx="5559">
                  <c:v>-0.43</c:v>
                </c:pt>
                <c:pt idx="5560">
                  <c:v>-0.43</c:v>
                </c:pt>
                <c:pt idx="5561">
                  <c:v>-0.43</c:v>
                </c:pt>
                <c:pt idx="5562">
                  <c:v>-0.43</c:v>
                </c:pt>
                <c:pt idx="5563">
                  <c:v>-0.43</c:v>
                </c:pt>
                <c:pt idx="5564">
                  <c:v>-0.43</c:v>
                </c:pt>
                <c:pt idx="5565">
                  <c:v>-0.43</c:v>
                </c:pt>
                <c:pt idx="5566">
                  <c:v>-0.43</c:v>
                </c:pt>
                <c:pt idx="5567">
                  <c:v>-0.43</c:v>
                </c:pt>
                <c:pt idx="5568">
                  <c:v>-0.43</c:v>
                </c:pt>
                <c:pt idx="5569">
                  <c:v>-0.43</c:v>
                </c:pt>
                <c:pt idx="5570">
                  <c:v>-0.43</c:v>
                </c:pt>
                <c:pt idx="5571">
                  <c:v>-0.43</c:v>
                </c:pt>
                <c:pt idx="5572">
                  <c:v>-0.43</c:v>
                </c:pt>
                <c:pt idx="5573">
                  <c:v>-0.43</c:v>
                </c:pt>
                <c:pt idx="5574">
                  <c:v>-0.43</c:v>
                </c:pt>
                <c:pt idx="5575">
                  <c:v>-0.43</c:v>
                </c:pt>
                <c:pt idx="5576">
                  <c:v>-0.43</c:v>
                </c:pt>
                <c:pt idx="5577">
                  <c:v>-0.43</c:v>
                </c:pt>
                <c:pt idx="5578">
                  <c:v>-0.43</c:v>
                </c:pt>
                <c:pt idx="5579">
                  <c:v>-0.43</c:v>
                </c:pt>
                <c:pt idx="5580">
                  <c:v>-0.43</c:v>
                </c:pt>
                <c:pt idx="5581">
                  <c:v>-0.43</c:v>
                </c:pt>
                <c:pt idx="5582">
                  <c:v>-0.43</c:v>
                </c:pt>
                <c:pt idx="5583">
                  <c:v>-0.43</c:v>
                </c:pt>
                <c:pt idx="5584">
                  <c:v>-0.43</c:v>
                </c:pt>
                <c:pt idx="5585">
                  <c:v>-0.43</c:v>
                </c:pt>
                <c:pt idx="5586">
                  <c:v>-0.43</c:v>
                </c:pt>
                <c:pt idx="5587">
                  <c:v>-0.43</c:v>
                </c:pt>
                <c:pt idx="5588">
                  <c:v>-0.43</c:v>
                </c:pt>
                <c:pt idx="5589">
                  <c:v>-0.43</c:v>
                </c:pt>
                <c:pt idx="5590">
                  <c:v>-0.43</c:v>
                </c:pt>
                <c:pt idx="5591">
                  <c:v>-0.43</c:v>
                </c:pt>
                <c:pt idx="5592">
                  <c:v>-0.43</c:v>
                </c:pt>
                <c:pt idx="5593">
                  <c:v>-0.43</c:v>
                </c:pt>
                <c:pt idx="5594">
                  <c:v>-0.43</c:v>
                </c:pt>
                <c:pt idx="5595">
                  <c:v>-0.43</c:v>
                </c:pt>
                <c:pt idx="5596">
                  <c:v>-0.43</c:v>
                </c:pt>
                <c:pt idx="5597">
                  <c:v>-0.43</c:v>
                </c:pt>
                <c:pt idx="5598">
                  <c:v>-0.43</c:v>
                </c:pt>
                <c:pt idx="5599">
                  <c:v>-0.43</c:v>
                </c:pt>
                <c:pt idx="5600">
                  <c:v>-0.43</c:v>
                </c:pt>
                <c:pt idx="5601">
                  <c:v>-0.43</c:v>
                </c:pt>
                <c:pt idx="5602">
                  <c:v>-0.43</c:v>
                </c:pt>
                <c:pt idx="5603">
                  <c:v>-0.43</c:v>
                </c:pt>
                <c:pt idx="5604">
                  <c:v>-0.43</c:v>
                </c:pt>
                <c:pt idx="5605">
                  <c:v>-0.43</c:v>
                </c:pt>
                <c:pt idx="5606">
                  <c:v>-0.43</c:v>
                </c:pt>
                <c:pt idx="5607">
                  <c:v>-0.43</c:v>
                </c:pt>
                <c:pt idx="5608">
                  <c:v>-0.43</c:v>
                </c:pt>
                <c:pt idx="5609">
                  <c:v>-0.43</c:v>
                </c:pt>
                <c:pt idx="5610">
                  <c:v>-0.43</c:v>
                </c:pt>
                <c:pt idx="5611">
                  <c:v>-0.43</c:v>
                </c:pt>
                <c:pt idx="5612">
                  <c:v>-0.43</c:v>
                </c:pt>
                <c:pt idx="5613">
                  <c:v>-0.43</c:v>
                </c:pt>
                <c:pt idx="5614">
                  <c:v>-0.43</c:v>
                </c:pt>
                <c:pt idx="5615">
                  <c:v>-0.43</c:v>
                </c:pt>
                <c:pt idx="5616">
                  <c:v>-0.43</c:v>
                </c:pt>
                <c:pt idx="5617">
                  <c:v>-0.43</c:v>
                </c:pt>
                <c:pt idx="5618">
                  <c:v>-0.43</c:v>
                </c:pt>
                <c:pt idx="5619">
                  <c:v>-0.43</c:v>
                </c:pt>
                <c:pt idx="5620">
                  <c:v>-0.43</c:v>
                </c:pt>
                <c:pt idx="5621">
                  <c:v>-0.43</c:v>
                </c:pt>
                <c:pt idx="5622">
                  <c:v>-0.43</c:v>
                </c:pt>
                <c:pt idx="5623">
                  <c:v>-0.43</c:v>
                </c:pt>
                <c:pt idx="5624">
                  <c:v>-0.43</c:v>
                </c:pt>
                <c:pt idx="5625">
                  <c:v>-0.43</c:v>
                </c:pt>
                <c:pt idx="5626">
                  <c:v>-0.43</c:v>
                </c:pt>
                <c:pt idx="5627">
                  <c:v>-0.43</c:v>
                </c:pt>
                <c:pt idx="5628">
                  <c:v>-0.43</c:v>
                </c:pt>
                <c:pt idx="5629">
                  <c:v>-0.43</c:v>
                </c:pt>
                <c:pt idx="5630">
                  <c:v>-0.43</c:v>
                </c:pt>
                <c:pt idx="5631">
                  <c:v>-0.43</c:v>
                </c:pt>
                <c:pt idx="5632">
                  <c:v>-0.43</c:v>
                </c:pt>
                <c:pt idx="5633">
                  <c:v>-0.43</c:v>
                </c:pt>
                <c:pt idx="5634">
                  <c:v>-0.43</c:v>
                </c:pt>
                <c:pt idx="5635">
                  <c:v>-0.43</c:v>
                </c:pt>
                <c:pt idx="5636">
                  <c:v>-0.43</c:v>
                </c:pt>
                <c:pt idx="5637">
                  <c:v>-0.43</c:v>
                </c:pt>
                <c:pt idx="5638">
                  <c:v>-0.43</c:v>
                </c:pt>
                <c:pt idx="5639">
                  <c:v>-0.43</c:v>
                </c:pt>
                <c:pt idx="5640">
                  <c:v>-0.43</c:v>
                </c:pt>
                <c:pt idx="5641">
                  <c:v>-0.43</c:v>
                </c:pt>
                <c:pt idx="5642">
                  <c:v>-0.43</c:v>
                </c:pt>
                <c:pt idx="5643">
                  <c:v>-0.43</c:v>
                </c:pt>
                <c:pt idx="5644">
                  <c:v>-0.43</c:v>
                </c:pt>
                <c:pt idx="5645">
                  <c:v>-0.43</c:v>
                </c:pt>
                <c:pt idx="5646">
                  <c:v>-0.43</c:v>
                </c:pt>
                <c:pt idx="5647">
                  <c:v>-0.43</c:v>
                </c:pt>
                <c:pt idx="5648">
                  <c:v>-0.43</c:v>
                </c:pt>
                <c:pt idx="5649">
                  <c:v>-0.43</c:v>
                </c:pt>
                <c:pt idx="5650">
                  <c:v>-0.43</c:v>
                </c:pt>
                <c:pt idx="5651">
                  <c:v>-0.43</c:v>
                </c:pt>
                <c:pt idx="5652">
                  <c:v>-0.43</c:v>
                </c:pt>
                <c:pt idx="5653">
                  <c:v>-0.43</c:v>
                </c:pt>
                <c:pt idx="5654">
                  <c:v>-0.43</c:v>
                </c:pt>
                <c:pt idx="5655">
                  <c:v>-0.43</c:v>
                </c:pt>
                <c:pt idx="5656">
                  <c:v>-0.43</c:v>
                </c:pt>
                <c:pt idx="5657">
                  <c:v>-0.43</c:v>
                </c:pt>
                <c:pt idx="5658">
                  <c:v>-0.43</c:v>
                </c:pt>
                <c:pt idx="5659">
                  <c:v>-0.43</c:v>
                </c:pt>
                <c:pt idx="5660">
                  <c:v>-0.43</c:v>
                </c:pt>
                <c:pt idx="5661">
                  <c:v>-0.43</c:v>
                </c:pt>
                <c:pt idx="5662">
                  <c:v>-0.43</c:v>
                </c:pt>
                <c:pt idx="5663">
                  <c:v>-0.43</c:v>
                </c:pt>
                <c:pt idx="5664">
                  <c:v>-0.43</c:v>
                </c:pt>
                <c:pt idx="5665">
                  <c:v>-0.43</c:v>
                </c:pt>
                <c:pt idx="5666">
                  <c:v>-0.43</c:v>
                </c:pt>
                <c:pt idx="5667">
                  <c:v>-0.43</c:v>
                </c:pt>
                <c:pt idx="5668">
                  <c:v>-0.43</c:v>
                </c:pt>
                <c:pt idx="5669">
                  <c:v>-0.43</c:v>
                </c:pt>
                <c:pt idx="5670">
                  <c:v>-0.43</c:v>
                </c:pt>
                <c:pt idx="5671">
                  <c:v>-0.43</c:v>
                </c:pt>
                <c:pt idx="5672">
                  <c:v>-0.43</c:v>
                </c:pt>
                <c:pt idx="5673">
                  <c:v>-0.43</c:v>
                </c:pt>
                <c:pt idx="5674">
                  <c:v>-0.43</c:v>
                </c:pt>
                <c:pt idx="5675">
                  <c:v>-0.43</c:v>
                </c:pt>
                <c:pt idx="5676">
                  <c:v>-0.43</c:v>
                </c:pt>
                <c:pt idx="5677">
                  <c:v>-0.43</c:v>
                </c:pt>
                <c:pt idx="5678">
                  <c:v>-0.43</c:v>
                </c:pt>
                <c:pt idx="5679">
                  <c:v>-0.43</c:v>
                </c:pt>
                <c:pt idx="5680">
                  <c:v>-0.43</c:v>
                </c:pt>
                <c:pt idx="5681">
                  <c:v>-0.43</c:v>
                </c:pt>
                <c:pt idx="5682">
                  <c:v>-0.43</c:v>
                </c:pt>
                <c:pt idx="5683">
                  <c:v>-0.43</c:v>
                </c:pt>
                <c:pt idx="5684">
                  <c:v>-0.43</c:v>
                </c:pt>
                <c:pt idx="5685">
                  <c:v>-0.43</c:v>
                </c:pt>
                <c:pt idx="5686">
                  <c:v>-0.43</c:v>
                </c:pt>
                <c:pt idx="5687">
                  <c:v>-0.43</c:v>
                </c:pt>
                <c:pt idx="5688">
                  <c:v>-0.43</c:v>
                </c:pt>
                <c:pt idx="5689">
                  <c:v>-0.43</c:v>
                </c:pt>
                <c:pt idx="5690">
                  <c:v>-0.43</c:v>
                </c:pt>
                <c:pt idx="5691">
                  <c:v>-0.43</c:v>
                </c:pt>
                <c:pt idx="5692">
                  <c:v>-0.43</c:v>
                </c:pt>
                <c:pt idx="5693">
                  <c:v>-0.43</c:v>
                </c:pt>
                <c:pt idx="5694">
                  <c:v>-0.43</c:v>
                </c:pt>
                <c:pt idx="5695">
                  <c:v>-0.43</c:v>
                </c:pt>
                <c:pt idx="5696">
                  <c:v>-0.43</c:v>
                </c:pt>
                <c:pt idx="5697">
                  <c:v>-0.43</c:v>
                </c:pt>
                <c:pt idx="5698">
                  <c:v>-0.43</c:v>
                </c:pt>
                <c:pt idx="5699">
                  <c:v>-0.43</c:v>
                </c:pt>
                <c:pt idx="5700">
                  <c:v>-0.43</c:v>
                </c:pt>
                <c:pt idx="5701">
                  <c:v>-0.43</c:v>
                </c:pt>
                <c:pt idx="5702">
                  <c:v>-0.43</c:v>
                </c:pt>
                <c:pt idx="5703">
                  <c:v>-0.43</c:v>
                </c:pt>
                <c:pt idx="5704">
                  <c:v>-0.43</c:v>
                </c:pt>
                <c:pt idx="5705">
                  <c:v>-0.43</c:v>
                </c:pt>
                <c:pt idx="5706">
                  <c:v>-0.43</c:v>
                </c:pt>
                <c:pt idx="5707">
                  <c:v>-0.43</c:v>
                </c:pt>
                <c:pt idx="5708">
                  <c:v>-0.43</c:v>
                </c:pt>
                <c:pt idx="5709">
                  <c:v>-0.43</c:v>
                </c:pt>
                <c:pt idx="5710">
                  <c:v>-0.43</c:v>
                </c:pt>
                <c:pt idx="5711">
                  <c:v>-0.43</c:v>
                </c:pt>
                <c:pt idx="5712">
                  <c:v>-0.43</c:v>
                </c:pt>
                <c:pt idx="5713">
                  <c:v>-0.43</c:v>
                </c:pt>
                <c:pt idx="5714">
                  <c:v>-0.43</c:v>
                </c:pt>
                <c:pt idx="5715">
                  <c:v>-0.43</c:v>
                </c:pt>
                <c:pt idx="5716">
                  <c:v>-0.43</c:v>
                </c:pt>
                <c:pt idx="5717">
                  <c:v>-0.43</c:v>
                </c:pt>
                <c:pt idx="5718">
                  <c:v>-0.43</c:v>
                </c:pt>
                <c:pt idx="5719">
                  <c:v>-0.43</c:v>
                </c:pt>
                <c:pt idx="5720">
                  <c:v>-0.43</c:v>
                </c:pt>
                <c:pt idx="5721">
                  <c:v>-0.43</c:v>
                </c:pt>
                <c:pt idx="5722">
                  <c:v>-0.43</c:v>
                </c:pt>
                <c:pt idx="5723">
                  <c:v>-0.43</c:v>
                </c:pt>
                <c:pt idx="5724">
                  <c:v>-0.43</c:v>
                </c:pt>
                <c:pt idx="5725">
                  <c:v>-0.43</c:v>
                </c:pt>
                <c:pt idx="5726">
                  <c:v>-0.43</c:v>
                </c:pt>
                <c:pt idx="5727">
                  <c:v>-0.43</c:v>
                </c:pt>
                <c:pt idx="5728">
                  <c:v>-0.43</c:v>
                </c:pt>
                <c:pt idx="5729">
                  <c:v>-0.43</c:v>
                </c:pt>
                <c:pt idx="5730">
                  <c:v>-0.43</c:v>
                </c:pt>
                <c:pt idx="5731">
                  <c:v>-0.43</c:v>
                </c:pt>
                <c:pt idx="5732">
                  <c:v>-0.43</c:v>
                </c:pt>
                <c:pt idx="5733">
                  <c:v>-0.43</c:v>
                </c:pt>
                <c:pt idx="5734">
                  <c:v>-0.43</c:v>
                </c:pt>
                <c:pt idx="5735">
                  <c:v>-0.43</c:v>
                </c:pt>
                <c:pt idx="5736">
                  <c:v>-0.43</c:v>
                </c:pt>
                <c:pt idx="5737">
                  <c:v>-0.43</c:v>
                </c:pt>
                <c:pt idx="5738">
                  <c:v>-0.43</c:v>
                </c:pt>
                <c:pt idx="5739">
                  <c:v>-0.43</c:v>
                </c:pt>
                <c:pt idx="5740">
                  <c:v>-0.43</c:v>
                </c:pt>
                <c:pt idx="5741">
                  <c:v>-0.43</c:v>
                </c:pt>
                <c:pt idx="5742">
                  <c:v>-0.43</c:v>
                </c:pt>
                <c:pt idx="5743">
                  <c:v>-0.43</c:v>
                </c:pt>
                <c:pt idx="5744">
                  <c:v>-0.43</c:v>
                </c:pt>
                <c:pt idx="5745">
                  <c:v>-0.43</c:v>
                </c:pt>
                <c:pt idx="5746">
                  <c:v>-0.43</c:v>
                </c:pt>
                <c:pt idx="5747">
                  <c:v>-0.43</c:v>
                </c:pt>
                <c:pt idx="5748">
                  <c:v>-0.43</c:v>
                </c:pt>
                <c:pt idx="5749">
                  <c:v>-0.43</c:v>
                </c:pt>
                <c:pt idx="5750">
                  <c:v>-0.43</c:v>
                </c:pt>
                <c:pt idx="5751">
                  <c:v>-0.43</c:v>
                </c:pt>
                <c:pt idx="5752">
                  <c:v>-0.43</c:v>
                </c:pt>
                <c:pt idx="5753">
                  <c:v>-0.43</c:v>
                </c:pt>
                <c:pt idx="5754">
                  <c:v>-0.43</c:v>
                </c:pt>
                <c:pt idx="5755">
                  <c:v>-0.43</c:v>
                </c:pt>
                <c:pt idx="5756">
                  <c:v>-0.43</c:v>
                </c:pt>
                <c:pt idx="5757">
                  <c:v>-0.43</c:v>
                </c:pt>
                <c:pt idx="5758">
                  <c:v>-0.43</c:v>
                </c:pt>
                <c:pt idx="5759">
                  <c:v>-0.43</c:v>
                </c:pt>
                <c:pt idx="5760">
                  <c:v>-0.43</c:v>
                </c:pt>
                <c:pt idx="5761">
                  <c:v>-0.43</c:v>
                </c:pt>
                <c:pt idx="5762">
                  <c:v>-0.43</c:v>
                </c:pt>
                <c:pt idx="5763">
                  <c:v>-0.43</c:v>
                </c:pt>
                <c:pt idx="5764">
                  <c:v>-0.43</c:v>
                </c:pt>
                <c:pt idx="5765">
                  <c:v>-0.43</c:v>
                </c:pt>
                <c:pt idx="5766">
                  <c:v>-0.43</c:v>
                </c:pt>
                <c:pt idx="5767">
                  <c:v>-0.43</c:v>
                </c:pt>
                <c:pt idx="5768">
                  <c:v>-0.43</c:v>
                </c:pt>
                <c:pt idx="5769">
                  <c:v>-0.43</c:v>
                </c:pt>
                <c:pt idx="5770">
                  <c:v>-0.43</c:v>
                </c:pt>
                <c:pt idx="5771">
                  <c:v>-0.43</c:v>
                </c:pt>
                <c:pt idx="5772">
                  <c:v>-0.43</c:v>
                </c:pt>
                <c:pt idx="5773">
                  <c:v>-0.43</c:v>
                </c:pt>
                <c:pt idx="5774">
                  <c:v>-0.43</c:v>
                </c:pt>
                <c:pt idx="5775">
                  <c:v>-0.43</c:v>
                </c:pt>
                <c:pt idx="5776">
                  <c:v>-0.43</c:v>
                </c:pt>
                <c:pt idx="5777">
                  <c:v>-0.43</c:v>
                </c:pt>
                <c:pt idx="5778">
                  <c:v>-0.43</c:v>
                </c:pt>
                <c:pt idx="5779">
                  <c:v>-0.43</c:v>
                </c:pt>
                <c:pt idx="5780">
                  <c:v>-0.43</c:v>
                </c:pt>
                <c:pt idx="5781">
                  <c:v>-0.43</c:v>
                </c:pt>
                <c:pt idx="5782">
                  <c:v>-0.43</c:v>
                </c:pt>
                <c:pt idx="5783">
                  <c:v>-0.43</c:v>
                </c:pt>
                <c:pt idx="5784">
                  <c:v>-0.43</c:v>
                </c:pt>
                <c:pt idx="5785">
                  <c:v>-0.43</c:v>
                </c:pt>
                <c:pt idx="5786">
                  <c:v>-0.43</c:v>
                </c:pt>
                <c:pt idx="5787">
                  <c:v>-0.43</c:v>
                </c:pt>
                <c:pt idx="5788">
                  <c:v>-0.43</c:v>
                </c:pt>
                <c:pt idx="5789">
                  <c:v>-0.43</c:v>
                </c:pt>
                <c:pt idx="5790">
                  <c:v>-0.43</c:v>
                </c:pt>
                <c:pt idx="5791">
                  <c:v>-0.43</c:v>
                </c:pt>
                <c:pt idx="5792">
                  <c:v>-0.43</c:v>
                </c:pt>
                <c:pt idx="5793">
                  <c:v>-0.43</c:v>
                </c:pt>
                <c:pt idx="5794">
                  <c:v>-0.43</c:v>
                </c:pt>
                <c:pt idx="5795">
                  <c:v>-0.43</c:v>
                </c:pt>
                <c:pt idx="5796">
                  <c:v>-0.43</c:v>
                </c:pt>
                <c:pt idx="5797">
                  <c:v>-0.43</c:v>
                </c:pt>
                <c:pt idx="5798">
                  <c:v>-0.43</c:v>
                </c:pt>
                <c:pt idx="5799">
                  <c:v>-0.43</c:v>
                </c:pt>
                <c:pt idx="5800">
                  <c:v>-0.43</c:v>
                </c:pt>
                <c:pt idx="5801">
                  <c:v>-0.43</c:v>
                </c:pt>
                <c:pt idx="5802">
                  <c:v>-0.43</c:v>
                </c:pt>
                <c:pt idx="5803">
                  <c:v>-0.43</c:v>
                </c:pt>
                <c:pt idx="5804">
                  <c:v>-0.43</c:v>
                </c:pt>
                <c:pt idx="5805">
                  <c:v>-0.43</c:v>
                </c:pt>
                <c:pt idx="5806">
                  <c:v>-0.43</c:v>
                </c:pt>
                <c:pt idx="5807">
                  <c:v>-0.43</c:v>
                </c:pt>
                <c:pt idx="5808">
                  <c:v>-0.43</c:v>
                </c:pt>
                <c:pt idx="5809">
                  <c:v>-0.43</c:v>
                </c:pt>
                <c:pt idx="5810">
                  <c:v>-0.43</c:v>
                </c:pt>
                <c:pt idx="5811">
                  <c:v>-0.43</c:v>
                </c:pt>
                <c:pt idx="5812">
                  <c:v>-0.43</c:v>
                </c:pt>
                <c:pt idx="5813">
                  <c:v>-0.43</c:v>
                </c:pt>
                <c:pt idx="5814">
                  <c:v>-0.43</c:v>
                </c:pt>
                <c:pt idx="5815">
                  <c:v>-0.43</c:v>
                </c:pt>
                <c:pt idx="5816">
                  <c:v>-0.43</c:v>
                </c:pt>
                <c:pt idx="5817">
                  <c:v>-0.43</c:v>
                </c:pt>
                <c:pt idx="5818">
                  <c:v>-0.43</c:v>
                </c:pt>
                <c:pt idx="5819">
                  <c:v>-0.43</c:v>
                </c:pt>
                <c:pt idx="5820">
                  <c:v>-0.43</c:v>
                </c:pt>
                <c:pt idx="5821">
                  <c:v>-0.43</c:v>
                </c:pt>
                <c:pt idx="5822">
                  <c:v>-0.43</c:v>
                </c:pt>
                <c:pt idx="5823">
                  <c:v>-0.43</c:v>
                </c:pt>
                <c:pt idx="5824">
                  <c:v>-0.43</c:v>
                </c:pt>
                <c:pt idx="5825">
                  <c:v>-0.43</c:v>
                </c:pt>
                <c:pt idx="5826">
                  <c:v>-0.43</c:v>
                </c:pt>
                <c:pt idx="5827">
                  <c:v>-0.43</c:v>
                </c:pt>
                <c:pt idx="5828">
                  <c:v>-0.43</c:v>
                </c:pt>
                <c:pt idx="5829">
                  <c:v>-0.43</c:v>
                </c:pt>
                <c:pt idx="5830">
                  <c:v>-0.43</c:v>
                </c:pt>
                <c:pt idx="5831">
                  <c:v>-0.43</c:v>
                </c:pt>
                <c:pt idx="5832">
                  <c:v>-0.43</c:v>
                </c:pt>
                <c:pt idx="5833">
                  <c:v>-0.43</c:v>
                </c:pt>
                <c:pt idx="5834">
                  <c:v>-0.43</c:v>
                </c:pt>
                <c:pt idx="5835">
                  <c:v>-0.43</c:v>
                </c:pt>
                <c:pt idx="5836">
                  <c:v>-0.43</c:v>
                </c:pt>
                <c:pt idx="5837">
                  <c:v>-0.43</c:v>
                </c:pt>
                <c:pt idx="5838">
                  <c:v>-0.43</c:v>
                </c:pt>
                <c:pt idx="5839">
                  <c:v>-0.43</c:v>
                </c:pt>
                <c:pt idx="5840">
                  <c:v>-0.43</c:v>
                </c:pt>
                <c:pt idx="5841">
                  <c:v>-0.43</c:v>
                </c:pt>
                <c:pt idx="5842">
                  <c:v>-0.43</c:v>
                </c:pt>
                <c:pt idx="5843">
                  <c:v>-0.43</c:v>
                </c:pt>
                <c:pt idx="5844">
                  <c:v>-0.43</c:v>
                </c:pt>
                <c:pt idx="5845">
                  <c:v>-0.43</c:v>
                </c:pt>
                <c:pt idx="5846">
                  <c:v>-0.43</c:v>
                </c:pt>
                <c:pt idx="5847">
                  <c:v>-0.43</c:v>
                </c:pt>
                <c:pt idx="5848">
                  <c:v>-0.43</c:v>
                </c:pt>
                <c:pt idx="5849">
                  <c:v>-0.43</c:v>
                </c:pt>
                <c:pt idx="5850">
                  <c:v>-0.43</c:v>
                </c:pt>
                <c:pt idx="5851">
                  <c:v>-0.43</c:v>
                </c:pt>
                <c:pt idx="5852">
                  <c:v>-0.43</c:v>
                </c:pt>
                <c:pt idx="5853">
                  <c:v>-0.43</c:v>
                </c:pt>
                <c:pt idx="5854">
                  <c:v>-0.43</c:v>
                </c:pt>
                <c:pt idx="5855">
                  <c:v>-0.43</c:v>
                </c:pt>
                <c:pt idx="5856">
                  <c:v>-0.43</c:v>
                </c:pt>
                <c:pt idx="5857">
                  <c:v>-0.43</c:v>
                </c:pt>
                <c:pt idx="5858">
                  <c:v>-0.43</c:v>
                </c:pt>
                <c:pt idx="5859">
                  <c:v>-0.43</c:v>
                </c:pt>
                <c:pt idx="5860">
                  <c:v>-0.43</c:v>
                </c:pt>
                <c:pt idx="5861">
                  <c:v>-0.43</c:v>
                </c:pt>
                <c:pt idx="5862">
                  <c:v>-0.43</c:v>
                </c:pt>
                <c:pt idx="5863">
                  <c:v>-0.43</c:v>
                </c:pt>
                <c:pt idx="5864">
                  <c:v>-0.43</c:v>
                </c:pt>
                <c:pt idx="5865">
                  <c:v>-0.43</c:v>
                </c:pt>
                <c:pt idx="5866">
                  <c:v>-0.43</c:v>
                </c:pt>
                <c:pt idx="5867">
                  <c:v>-0.43</c:v>
                </c:pt>
                <c:pt idx="5868">
                  <c:v>-0.43</c:v>
                </c:pt>
                <c:pt idx="5869">
                  <c:v>-0.43</c:v>
                </c:pt>
                <c:pt idx="5870">
                  <c:v>-0.43</c:v>
                </c:pt>
                <c:pt idx="5871">
                  <c:v>-0.43</c:v>
                </c:pt>
                <c:pt idx="5872">
                  <c:v>-0.43</c:v>
                </c:pt>
                <c:pt idx="5873">
                  <c:v>-0.43</c:v>
                </c:pt>
                <c:pt idx="5874">
                  <c:v>-0.43</c:v>
                </c:pt>
                <c:pt idx="5875">
                  <c:v>-0.43</c:v>
                </c:pt>
                <c:pt idx="5876">
                  <c:v>-0.43</c:v>
                </c:pt>
                <c:pt idx="5877">
                  <c:v>-0.43</c:v>
                </c:pt>
                <c:pt idx="5878">
                  <c:v>-0.43</c:v>
                </c:pt>
                <c:pt idx="5879">
                  <c:v>-0.43</c:v>
                </c:pt>
                <c:pt idx="5880">
                  <c:v>-0.43</c:v>
                </c:pt>
                <c:pt idx="5881">
                  <c:v>-0.43</c:v>
                </c:pt>
                <c:pt idx="5882">
                  <c:v>-0.43</c:v>
                </c:pt>
                <c:pt idx="5883">
                  <c:v>-0.43</c:v>
                </c:pt>
                <c:pt idx="5884">
                  <c:v>-0.43</c:v>
                </c:pt>
                <c:pt idx="5885">
                  <c:v>-0.43</c:v>
                </c:pt>
                <c:pt idx="5886">
                  <c:v>-0.43</c:v>
                </c:pt>
                <c:pt idx="5887">
                  <c:v>-0.43</c:v>
                </c:pt>
                <c:pt idx="5888">
                  <c:v>-0.43</c:v>
                </c:pt>
                <c:pt idx="5889">
                  <c:v>-0.43</c:v>
                </c:pt>
                <c:pt idx="5890">
                  <c:v>-0.43</c:v>
                </c:pt>
                <c:pt idx="5891">
                  <c:v>-0.43</c:v>
                </c:pt>
                <c:pt idx="5892">
                  <c:v>-0.43</c:v>
                </c:pt>
                <c:pt idx="5893">
                  <c:v>-0.43</c:v>
                </c:pt>
                <c:pt idx="5894">
                  <c:v>-0.43</c:v>
                </c:pt>
                <c:pt idx="5895">
                  <c:v>-0.43</c:v>
                </c:pt>
                <c:pt idx="5896">
                  <c:v>-0.43</c:v>
                </c:pt>
                <c:pt idx="5897">
                  <c:v>-0.43</c:v>
                </c:pt>
                <c:pt idx="5898">
                  <c:v>-0.43</c:v>
                </c:pt>
                <c:pt idx="5899">
                  <c:v>-0.43</c:v>
                </c:pt>
                <c:pt idx="5900">
                  <c:v>-0.43</c:v>
                </c:pt>
                <c:pt idx="5901">
                  <c:v>-0.43</c:v>
                </c:pt>
                <c:pt idx="5902">
                  <c:v>-0.43</c:v>
                </c:pt>
                <c:pt idx="5903">
                  <c:v>-0.43</c:v>
                </c:pt>
                <c:pt idx="5904">
                  <c:v>-0.43</c:v>
                </c:pt>
                <c:pt idx="5905">
                  <c:v>-0.43</c:v>
                </c:pt>
                <c:pt idx="5906">
                  <c:v>-0.43</c:v>
                </c:pt>
                <c:pt idx="5907">
                  <c:v>-0.43</c:v>
                </c:pt>
                <c:pt idx="5908">
                  <c:v>-0.43</c:v>
                </c:pt>
                <c:pt idx="5909">
                  <c:v>-0.43</c:v>
                </c:pt>
                <c:pt idx="5910">
                  <c:v>-0.43</c:v>
                </c:pt>
                <c:pt idx="5911">
                  <c:v>-0.43</c:v>
                </c:pt>
                <c:pt idx="5912">
                  <c:v>-0.43</c:v>
                </c:pt>
                <c:pt idx="5913">
                  <c:v>-0.43</c:v>
                </c:pt>
                <c:pt idx="5914">
                  <c:v>-0.43</c:v>
                </c:pt>
                <c:pt idx="5915">
                  <c:v>-0.43</c:v>
                </c:pt>
                <c:pt idx="5916">
                  <c:v>-0.43</c:v>
                </c:pt>
                <c:pt idx="5917">
                  <c:v>-0.43</c:v>
                </c:pt>
                <c:pt idx="5918">
                  <c:v>-0.43</c:v>
                </c:pt>
                <c:pt idx="5919">
                  <c:v>-0.43</c:v>
                </c:pt>
                <c:pt idx="5920">
                  <c:v>-0.43</c:v>
                </c:pt>
                <c:pt idx="5921">
                  <c:v>-0.43</c:v>
                </c:pt>
                <c:pt idx="5922">
                  <c:v>-0.43</c:v>
                </c:pt>
                <c:pt idx="5923">
                  <c:v>-0.43</c:v>
                </c:pt>
                <c:pt idx="5924">
                  <c:v>-0.43</c:v>
                </c:pt>
                <c:pt idx="5925">
                  <c:v>-0.43</c:v>
                </c:pt>
                <c:pt idx="5926">
                  <c:v>-0.43</c:v>
                </c:pt>
                <c:pt idx="5927">
                  <c:v>-0.43</c:v>
                </c:pt>
                <c:pt idx="5928">
                  <c:v>-0.43</c:v>
                </c:pt>
                <c:pt idx="5929">
                  <c:v>-0.43</c:v>
                </c:pt>
                <c:pt idx="5930">
                  <c:v>-0.43</c:v>
                </c:pt>
                <c:pt idx="5931">
                  <c:v>-0.43</c:v>
                </c:pt>
                <c:pt idx="5932">
                  <c:v>-0.43</c:v>
                </c:pt>
                <c:pt idx="5933">
                  <c:v>-0.43</c:v>
                </c:pt>
                <c:pt idx="5934">
                  <c:v>-0.43</c:v>
                </c:pt>
                <c:pt idx="5935">
                  <c:v>-0.43</c:v>
                </c:pt>
                <c:pt idx="5936">
                  <c:v>-0.43</c:v>
                </c:pt>
                <c:pt idx="5937">
                  <c:v>-0.43</c:v>
                </c:pt>
                <c:pt idx="5938">
                  <c:v>-0.43</c:v>
                </c:pt>
                <c:pt idx="5939">
                  <c:v>-0.43</c:v>
                </c:pt>
                <c:pt idx="5940">
                  <c:v>-0.43</c:v>
                </c:pt>
                <c:pt idx="5941">
                  <c:v>-0.43</c:v>
                </c:pt>
                <c:pt idx="5942">
                  <c:v>-0.43</c:v>
                </c:pt>
                <c:pt idx="5943">
                  <c:v>-0.43</c:v>
                </c:pt>
                <c:pt idx="5944">
                  <c:v>-0.43</c:v>
                </c:pt>
                <c:pt idx="5945">
                  <c:v>-0.43</c:v>
                </c:pt>
                <c:pt idx="5946">
                  <c:v>-0.43</c:v>
                </c:pt>
                <c:pt idx="5947">
                  <c:v>-0.43</c:v>
                </c:pt>
                <c:pt idx="5948">
                  <c:v>-0.43</c:v>
                </c:pt>
                <c:pt idx="5949">
                  <c:v>-0.43</c:v>
                </c:pt>
                <c:pt idx="5950">
                  <c:v>-0.43</c:v>
                </c:pt>
                <c:pt idx="5951">
                  <c:v>-0.43</c:v>
                </c:pt>
                <c:pt idx="5952">
                  <c:v>-0.43</c:v>
                </c:pt>
                <c:pt idx="5953">
                  <c:v>-0.43</c:v>
                </c:pt>
                <c:pt idx="5954">
                  <c:v>-0.43</c:v>
                </c:pt>
                <c:pt idx="5955">
                  <c:v>-0.43</c:v>
                </c:pt>
                <c:pt idx="5956">
                  <c:v>-0.43</c:v>
                </c:pt>
                <c:pt idx="5957">
                  <c:v>-0.43</c:v>
                </c:pt>
                <c:pt idx="5958">
                  <c:v>-0.43</c:v>
                </c:pt>
                <c:pt idx="5959">
                  <c:v>-0.43</c:v>
                </c:pt>
                <c:pt idx="5960">
                  <c:v>-0.43</c:v>
                </c:pt>
                <c:pt idx="5961">
                  <c:v>-0.43</c:v>
                </c:pt>
                <c:pt idx="5962">
                  <c:v>-0.43</c:v>
                </c:pt>
                <c:pt idx="5963">
                  <c:v>-0.43</c:v>
                </c:pt>
                <c:pt idx="5964">
                  <c:v>-0.43</c:v>
                </c:pt>
                <c:pt idx="5965">
                  <c:v>-0.43</c:v>
                </c:pt>
                <c:pt idx="5966">
                  <c:v>-0.43</c:v>
                </c:pt>
                <c:pt idx="5967">
                  <c:v>-0.43</c:v>
                </c:pt>
                <c:pt idx="5968">
                  <c:v>-0.43</c:v>
                </c:pt>
                <c:pt idx="5969">
                  <c:v>-0.43</c:v>
                </c:pt>
                <c:pt idx="5970">
                  <c:v>-0.43</c:v>
                </c:pt>
                <c:pt idx="5971">
                  <c:v>-0.43</c:v>
                </c:pt>
                <c:pt idx="5972">
                  <c:v>-0.43</c:v>
                </c:pt>
                <c:pt idx="5973">
                  <c:v>-0.43</c:v>
                </c:pt>
                <c:pt idx="5974">
                  <c:v>-0.43</c:v>
                </c:pt>
                <c:pt idx="5975">
                  <c:v>-0.43</c:v>
                </c:pt>
                <c:pt idx="5976">
                  <c:v>-0.43</c:v>
                </c:pt>
                <c:pt idx="5977">
                  <c:v>-0.43</c:v>
                </c:pt>
                <c:pt idx="5978">
                  <c:v>-0.43</c:v>
                </c:pt>
                <c:pt idx="5979">
                  <c:v>-0.43</c:v>
                </c:pt>
                <c:pt idx="5980">
                  <c:v>-0.43</c:v>
                </c:pt>
                <c:pt idx="5981">
                  <c:v>-0.43</c:v>
                </c:pt>
                <c:pt idx="5982">
                  <c:v>-0.43</c:v>
                </c:pt>
                <c:pt idx="5983">
                  <c:v>-0.43</c:v>
                </c:pt>
                <c:pt idx="5984">
                  <c:v>-0.43</c:v>
                </c:pt>
                <c:pt idx="5985">
                  <c:v>-0.43</c:v>
                </c:pt>
                <c:pt idx="5986">
                  <c:v>-0.43</c:v>
                </c:pt>
                <c:pt idx="5987">
                  <c:v>-0.43</c:v>
                </c:pt>
                <c:pt idx="5988">
                  <c:v>-0.43</c:v>
                </c:pt>
                <c:pt idx="5989">
                  <c:v>-0.43</c:v>
                </c:pt>
                <c:pt idx="5990">
                  <c:v>-0.43</c:v>
                </c:pt>
                <c:pt idx="5991">
                  <c:v>-0.43</c:v>
                </c:pt>
                <c:pt idx="5992">
                  <c:v>-0.43</c:v>
                </c:pt>
                <c:pt idx="5993">
                  <c:v>-0.43</c:v>
                </c:pt>
                <c:pt idx="5994">
                  <c:v>-0.43</c:v>
                </c:pt>
                <c:pt idx="5995">
                  <c:v>-0.43</c:v>
                </c:pt>
                <c:pt idx="5996">
                  <c:v>-0.43</c:v>
                </c:pt>
                <c:pt idx="5997">
                  <c:v>-0.43</c:v>
                </c:pt>
                <c:pt idx="5998">
                  <c:v>-0.43</c:v>
                </c:pt>
                <c:pt idx="5999">
                  <c:v>-0.43</c:v>
                </c:pt>
                <c:pt idx="6000">
                  <c:v>-0.43</c:v>
                </c:pt>
                <c:pt idx="6001">
                  <c:v>-0.43</c:v>
                </c:pt>
                <c:pt idx="6002">
                  <c:v>-0.43</c:v>
                </c:pt>
                <c:pt idx="6003">
                  <c:v>-0.43</c:v>
                </c:pt>
                <c:pt idx="6004">
                  <c:v>-0.43</c:v>
                </c:pt>
                <c:pt idx="6005">
                  <c:v>-0.43</c:v>
                </c:pt>
                <c:pt idx="6006">
                  <c:v>-0.43</c:v>
                </c:pt>
                <c:pt idx="6007">
                  <c:v>-0.43</c:v>
                </c:pt>
                <c:pt idx="6008">
                  <c:v>-0.43</c:v>
                </c:pt>
                <c:pt idx="6009">
                  <c:v>-0.43</c:v>
                </c:pt>
                <c:pt idx="6010">
                  <c:v>-0.43</c:v>
                </c:pt>
                <c:pt idx="6011">
                  <c:v>-0.43</c:v>
                </c:pt>
                <c:pt idx="6012">
                  <c:v>-0.43</c:v>
                </c:pt>
                <c:pt idx="6013">
                  <c:v>-0.43</c:v>
                </c:pt>
                <c:pt idx="6014">
                  <c:v>-0.43</c:v>
                </c:pt>
                <c:pt idx="6015">
                  <c:v>-0.43</c:v>
                </c:pt>
                <c:pt idx="6016">
                  <c:v>-0.43</c:v>
                </c:pt>
                <c:pt idx="6017">
                  <c:v>-0.43</c:v>
                </c:pt>
                <c:pt idx="6018">
                  <c:v>-0.43</c:v>
                </c:pt>
                <c:pt idx="6019">
                  <c:v>-0.43</c:v>
                </c:pt>
                <c:pt idx="6020">
                  <c:v>-0.43</c:v>
                </c:pt>
                <c:pt idx="6021">
                  <c:v>-0.43</c:v>
                </c:pt>
                <c:pt idx="6022">
                  <c:v>-0.43</c:v>
                </c:pt>
                <c:pt idx="6023">
                  <c:v>-0.43</c:v>
                </c:pt>
                <c:pt idx="6024">
                  <c:v>-0.43</c:v>
                </c:pt>
                <c:pt idx="6025">
                  <c:v>-0.43</c:v>
                </c:pt>
                <c:pt idx="6026">
                  <c:v>-0.43</c:v>
                </c:pt>
                <c:pt idx="6027">
                  <c:v>-0.43</c:v>
                </c:pt>
                <c:pt idx="6028">
                  <c:v>-0.43</c:v>
                </c:pt>
                <c:pt idx="6029">
                  <c:v>-0.43</c:v>
                </c:pt>
                <c:pt idx="6030">
                  <c:v>-0.43</c:v>
                </c:pt>
                <c:pt idx="6031">
                  <c:v>-0.43</c:v>
                </c:pt>
                <c:pt idx="6032">
                  <c:v>-0.43</c:v>
                </c:pt>
                <c:pt idx="6033">
                  <c:v>-0.43</c:v>
                </c:pt>
                <c:pt idx="6034">
                  <c:v>-0.43</c:v>
                </c:pt>
                <c:pt idx="6035">
                  <c:v>-0.43</c:v>
                </c:pt>
                <c:pt idx="6036">
                  <c:v>-0.43</c:v>
                </c:pt>
                <c:pt idx="6037">
                  <c:v>-0.43</c:v>
                </c:pt>
                <c:pt idx="6038">
                  <c:v>-0.43</c:v>
                </c:pt>
                <c:pt idx="6039">
                  <c:v>-0.43</c:v>
                </c:pt>
                <c:pt idx="6040">
                  <c:v>-0.43</c:v>
                </c:pt>
                <c:pt idx="6041">
                  <c:v>-0.43</c:v>
                </c:pt>
                <c:pt idx="6042">
                  <c:v>-0.43</c:v>
                </c:pt>
                <c:pt idx="6043">
                  <c:v>-0.43</c:v>
                </c:pt>
                <c:pt idx="6044">
                  <c:v>-0.43</c:v>
                </c:pt>
                <c:pt idx="6045">
                  <c:v>-0.43</c:v>
                </c:pt>
                <c:pt idx="6046">
                  <c:v>-0.43</c:v>
                </c:pt>
                <c:pt idx="6047">
                  <c:v>-0.43</c:v>
                </c:pt>
                <c:pt idx="6048">
                  <c:v>-0.43</c:v>
                </c:pt>
                <c:pt idx="6049">
                  <c:v>-0.43</c:v>
                </c:pt>
                <c:pt idx="6050">
                  <c:v>-0.43</c:v>
                </c:pt>
                <c:pt idx="6051">
                  <c:v>-0.43</c:v>
                </c:pt>
                <c:pt idx="6052">
                  <c:v>-0.43</c:v>
                </c:pt>
                <c:pt idx="6053">
                  <c:v>-0.43</c:v>
                </c:pt>
                <c:pt idx="6054">
                  <c:v>-0.43</c:v>
                </c:pt>
                <c:pt idx="6055">
                  <c:v>-0.43</c:v>
                </c:pt>
                <c:pt idx="6056">
                  <c:v>-0.43</c:v>
                </c:pt>
                <c:pt idx="6057">
                  <c:v>-0.43</c:v>
                </c:pt>
                <c:pt idx="6058">
                  <c:v>-0.43</c:v>
                </c:pt>
                <c:pt idx="6059">
                  <c:v>-0.43</c:v>
                </c:pt>
                <c:pt idx="6060">
                  <c:v>-0.43</c:v>
                </c:pt>
                <c:pt idx="6061">
                  <c:v>-0.43</c:v>
                </c:pt>
                <c:pt idx="6062">
                  <c:v>-0.43</c:v>
                </c:pt>
                <c:pt idx="6063">
                  <c:v>-0.43</c:v>
                </c:pt>
                <c:pt idx="6064">
                  <c:v>-0.43</c:v>
                </c:pt>
                <c:pt idx="6065">
                  <c:v>-0.43</c:v>
                </c:pt>
                <c:pt idx="6066">
                  <c:v>-0.43</c:v>
                </c:pt>
                <c:pt idx="6067">
                  <c:v>-0.43</c:v>
                </c:pt>
                <c:pt idx="6068">
                  <c:v>-0.43</c:v>
                </c:pt>
                <c:pt idx="6069">
                  <c:v>-0.43</c:v>
                </c:pt>
                <c:pt idx="6070">
                  <c:v>-0.43</c:v>
                </c:pt>
                <c:pt idx="6071">
                  <c:v>-0.43</c:v>
                </c:pt>
                <c:pt idx="6072">
                  <c:v>-0.43</c:v>
                </c:pt>
                <c:pt idx="6073">
                  <c:v>-0.43</c:v>
                </c:pt>
                <c:pt idx="6074">
                  <c:v>-0.43</c:v>
                </c:pt>
                <c:pt idx="6075">
                  <c:v>-0.43</c:v>
                </c:pt>
                <c:pt idx="6076">
                  <c:v>-0.43</c:v>
                </c:pt>
                <c:pt idx="6077">
                  <c:v>-0.43</c:v>
                </c:pt>
                <c:pt idx="6078">
                  <c:v>-0.43</c:v>
                </c:pt>
                <c:pt idx="6079">
                  <c:v>-0.43</c:v>
                </c:pt>
                <c:pt idx="6080">
                  <c:v>-0.43</c:v>
                </c:pt>
                <c:pt idx="6081">
                  <c:v>-0.43</c:v>
                </c:pt>
                <c:pt idx="6082">
                  <c:v>-0.43</c:v>
                </c:pt>
                <c:pt idx="6083">
                  <c:v>-0.43</c:v>
                </c:pt>
                <c:pt idx="6084">
                  <c:v>-0.43</c:v>
                </c:pt>
                <c:pt idx="6085">
                  <c:v>-0.43</c:v>
                </c:pt>
                <c:pt idx="6086">
                  <c:v>-0.43</c:v>
                </c:pt>
                <c:pt idx="6087">
                  <c:v>-0.43</c:v>
                </c:pt>
                <c:pt idx="6088">
                  <c:v>-0.43</c:v>
                </c:pt>
                <c:pt idx="6089">
                  <c:v>-0.43</c:v>
                </c:pt>
                <c:pt idx="6090">
                  <c:v>-0.43</c:v>
                </c:pt>
                <c:pt idx="6091">
                  <c:v>-0.43</c:v>
                </c:pt>
                <c:pt idx="6092">
                  <c:v>-0.43</c:v>
                </c:pt>
                <c:pt idx="6093">
                  <c:v>-0.43</c:v>
                </c:pt>
                <c:pt idx="6094">
                  <c:v>-0.43</c:v>
                </c:pt>
                <c:pt idx="6095">
                  <c:v>-0.43</c:v>
                </c:pt>
                <c:pt idx="6096">
                  <c:v>-0.43</c:v>
                </c:pt>
                <c:pt idx="6097">
                  <c:v>-0.43</c:v>
                </c:pt>
                <c:pt idx="6098">
                  <c:v>-0.43</c:v>
                </c:pt>
                <c:pt idx="6099">
                  <c:v>-0.43</c:v>
                </c:pt>
                <c:pt idx="6100">
                  <c:v>-0.43</c:v>
                </c:pt>
                <c:pt idx="6101">
                  <c:v>-0.43</c:v>
                </c:pt>
                <c:pt idx="6102">
                  <c:v>-0.43</c:v>
                </c:pt>
                <c:pt idx="6103">
                  <c:v>-0.43</c:v>
                </c:pt>
                <c:pt idx="6104">
                  <c:v>-0.43</c:v>
                </c:pt>
                <c:pt idx="6105">
                  <c:v>-0.43</c:v>
                </c:pt>
                <c:pt idx="6106">
                  <c:v>-0.43</c:v>
                </c:pt>
                <c:pt idx="6107">
                  <c:v>-0.43</c:v>
                </c:pt>
                <c:pt idx="6108">
                  <c:v>-0.43</c:v>
                </c:pt>
                <c:pt idx="6109">
                  <c:v>-0.43</c:v>
                </c:pt>
                <c:pt idx="6110">
                  <c:v>-0.43</c:v>
                </c:pt>
                <c:pt idx="6111">
                  <c:v>-0.43</c:v>
                </c:pt>
                <c:pt idx="6112">
                  <c:v>-0.43</c:v>
                </c:pt>
                <c:pt idx="6113">
                  <c:v>-0.43</c:v>
                </c:pt>
                <c:pt idx="6114">
                  <c:v>-0.43</c:v>
                </c:pt>
                <c:pt idx="6115">
                  <c:v>-0.43</c:v>
                </c:pt>
                <c:pt idx="6116">
                  <c:v>-0.43</c:v>
                </c:pt>
                <c:pt idx="6117">
                  <c:v>-0.43</c:v>
                </c:pt>
                <c:pt idx="6118">
                  <c:v>-0.43</c:v>
                </c:pt>
                <c:pt idx="6119">
                  <c:v>-0.43</c:v>
                </c:pt>
                <c:pt idx="6120">
                  <c:v>-0.43</c:v>
                </c:pt>
                <c:pt idx="6121">
                  <c:v>-0.43</c:v>
                </c:pt>
                <c:pt idx="6122">
                  <c:v>-0.43</c:v>
                </c:pt>
                <c:pt idx="6123">
                  <c:v>-0.43</c:v>
                </c:pt>
                <c:pt idx="6124">
                  <c:v>-0.43</c:v>
                </c:pt>
                <c:pt idx="6125">
                  <c:v>-0.43</c:v>
                </c:pt>
                <c:pt idx="6126">
                  <c:v>-0.43</c:v>
                </c:pt>
                <c:pt idx="6127">
                  <c:v>-0.43</c:v>
                </c:pt>
                <c:pt idx="6128">
                  <c:v>-0.43</c:v>
                </c:pt>
                <c:pt idx="6129">
                  <c:v>-0.43</c:v>
                </c:pt>
                <c:pt idx="6130">
                  <c:v>-0.43</c:v>
                </c:pt>
                <c:pt idx="6131">
                  <c:v>-0.43</c:v>
                </c:pt>
                <c:pt idx="6132">
                  <c:v>-0.43</c:v>
                </c:pt>
                <c:pt idx="6133">
                  <c:v>-0.43</c:v>
                </c:pt>
                <c:pt idx="6134">
                  <c:v>-0.43</c:v>
                </c:pt>
                <c:pt idx="6135">
                  <c:v>-0.43</c:v>
                </c:pt>
                <c:pt idx="6136">
                  <c:v>-0.43</c:v>
                </c:pt>
                <c:pt idx="6137">
                  <c:v>-0.43</c:v>
                </c:pt>
                <c:pt idx="6138">
                  <c:v>-0.43</c:v>
                </c:pt>
                <c:pt idx="6139">
                  <c:v>-0.43</c:v>
                </c:pt>
                <c:pt idx="6140">
                  <c:v>-0.43</c:v>
                </c:pt>
                <c:pt idx="6141">
                  <c:v>-0.43</c:v>
                </c:pt>
                <c:pt idx="6142">
                  <c:v>-0.43</c:v>
                </c:pt>
                <c:pt idx="6143">
                  <c:v>-0.43</c:v>
                </c:pt>
                <c:pt idx="6144">
                  <c:v>-0.43</c:v>
                </c:pt>
                <c:pt idx="6145">
                  <c:v>-0.43</c:v>
                </c:pt>
                <c:pt idx="6146">
                  <c:v>-0.43</c:v>
                </c:pt>
                <c:pt idx="6147">
                  <c:v>-0.43</c:v>
                </c:pt>
                <c:pt idx="6148">
                  <c:v>-0.43</c:v>
                </c:pt>
                <c:pt idx="6149">
                  <c:v>-0.43</c:v>
                </c:pt>
                <c:pt idx="6150">
                  <c:v>-0.43</c:v>
                </c:pt>
                <c:pt idx="6151">
                  <c:v>-0.43</c:v>
                </c:pt>
                <c:pt idx="6152">
                  <c:v>-0.43</c:v>
                </c:pt>
                <c:pt idx="6153">
                  <c:v>-0.43</c:v>
                </c:pt>
                <c:pt idx="6154">
                  <c:v>-0.43</c:v>
                </c:pt>
                <c:pt idx="6155">
                  <c:v>-0.43</c:v>
                </c:pt>
                <c:pt idx="6156">
                  <c:v>-0.43</c:v>
                </c:pt>
                <c:pt idx="6157">
                  <c:v>-0.43</c:v>
                </c:pt>
                <c:pt idx="6158">
                  <c:v>-0.43</c:v>
                </c:pt>
                <c:pt idx="6159">
                  <c:v>-0.43</c:v>
                </c:pt>
                <c:pt idx="6160">
                  <c:v>-0.43</c:v>
                </c:pt>
                <c:pt idx="6161">
                  <c:v>-0.43</c:v>
                </c:pt>
                <c:pt idx="6162">
                  <c:v>-0.43</c:v>
                </c:pt>
                <c:pt idx="6163">
                  <c:v>-0.43</c:v>
                </c:pt>
                <c:pt idx="6164">
                  <c:v>-0.43</c:v>
                </c:pt>
                <c:pt idx="6165">
                  <c:v>-0.43</c:v>
                </c:pt>
                <c:pt idx="6166">
                  <c:v>-0.43</c:v>
                </c:pt>
                <c:pt idx="6167">
                  <c:v>-0.43</c:v>
                </c:pt>
                <c:pt idx="6168">
                  <c:v>-0.43</c:v>
                </c:pt>
                <c:pt idx="6169">
                  <c:v>-0.43</c:v>
                </c:pt>
                <c:pt idx="6170">
                  <c:v>-0.43</c:v>
                </c:pt>
                <c:pt idx="6171">
                  <c:v>-0.43</c:v>
                </c:pt>
                <c:pt idx="6172">
                  <c:v>-0.43</c:v>
                </c:pt>
                <c:pt idx="6173">
                  <c:v>-0.43</c:v>
                </c:pt>
                <c:pt idx="6174">
                  <c:v>-0.43</c:v>
                </c:pt>
                <c:pt idx="6175">
                  <c:v>-0.43</c:v>
                </c:pt>
                <c:pt idx="6176">
                  <c:v>-0.43</c:v>
                </c:pt>
                <c:pt idx="6177">
                  <c:v>-0.43</c:v>
                </c:pt>
                <c:pt idx="6178">
                  <c:v>-0.43</c:v>
                </c:pt>
                <c:pt idx="6179">
                  <c:v>-0.43</c:v>
                </c:pt>
                <c:pt idx="6180">
                  <c:v>-0.43</c:v>
                </c:pt>
                <c:pt idx="6181">
                  <c:v>-0.43</c:v>
                </c:pt>
                <c:pt idx="6182">
                  <c:v>-0.43</c:v>
                </c:pt>
                <c:pt idx="6183">
                  <c:v>-0.43</c:v>
                </c:pt>
                <c:pt idx="6184">
                  <c:v>-0.43</c:v>
                </c:pt>
                <c:pt idx="6185">
                  <c:v>-0.43</c:v>
                </c:pt>
                <c:pt idx="6186">
                  <c:v>-0.43</c:v>
                </c:pt>
                <c:pt idx="6187">
                  <c:v>-0.43</c:v>
                </c:pt>
                <c:pt idx="6188">
                  <c:v>-0.43</c:v>
                </c:pt>
                <c:pt idx="6189">
                  <c:v>-0.43</c:v>
                </c:pt>
                <c:pt idx="6190">
                  <c:v>-0.43</c:v>
                </c:pt>
                <c:pt idx="6191">
                  <c:v>-0.43</c:v>
                </c:pt>
                <c:pt idx="6192">
                  <c:v>-0.43</c:v>
                </c:pt>
                <c:pt idx="6193">
                  <c:v>-0.43</c:v>
                </c:pt>
                <c:pt idx="6194">
                  <c:v>-0.43</c:v>
                </c:pt>
                <c:pt idx="6195">
                  <c:v>-0.43</c:v>
                </c:pt>
                <c:pt idx="6196">
                  <c:v>-0.43</c:v>
                </c:pt>
                <c:pt idx="6197">
                  <c:v>-0.43</c:v>
                </c:pt>
                <c:pt idx="6198">
                  <c:v>-0.43</c:v>
                </c:pt>
                <c:pt idx="6199">
                  <c:v>-0.43</c:v>
                </c:pt>
                <c:pt idx="6200">
                  <c:v>-0.43</c:v>
                </c:pt>
                <c:pt idx="6201">
                  <c:v>-0.43</c:v>
                </c:pt>
                <c:pt idx="6202">
                  <c:v>-0.43</c:v>
                </c:pt>
                <c:pt idx="6203">
                  <c:v>-0.43</c:v>
                </c:pt>
                <c:pt idx="6204">
                  <c:v>-0.43</c:v>
                </c:pt>
                <c:pt idx="6205">
                  <c:v>-0.43</c:v>
                </c:pt>
                <c:pt idx="6206">
                  <c:v>-0.43</c:v>
                </c:pt>
                <c:pt idx="6207">
                  <c:v>-0.43</c:v>
                </c:pt>
                <c:pt idx="6208">
                  <c:v>-0.43</c:v>
                </c:pt>
                <c:pt idx="6209">
                  <c:v>-0.43</c:v>
                </c:pt>
                <c:pt idx="6210">
                  <c:v>-0.43</c:v>
                </c:pt>
                <c:pt idx="6211">
                  <c:v>-0.43</c:v>
                </c:pt>
                <c:pt idx="6212">
                  <c:v>-0.43</c:v>
                </c:pt>
                <c:pt idx="6213">
                  <c:v>-0.43</c:v>
                </c:pt>
                <c:pt idx="6214">
                  <c:v>-0.43</c:v>
                </c:pt>
                <c:pt idx="6215">
                  <c:v>-0.43</c:v>
                </c:pt>
                <c:pt idx="6216">
                  <c:v>-0.43</c:v>
                </c:pt>
                <c:pt idx="6217">
                  <c:v>-0.43</c:v>
                </c:pt>
                <c:pt idx="6218">
                  <c:v>-0.43</c:v>
                </c:pt>
                <c:pt idx="6219">
                  <c:v>-0.43</c:v>
                </c:pt>
                <c:pt idx="6220">
                  <c:v>-0.43</c:v>
                </c:pt>
                <c:pt idx="6221">
                  <c:v>-0.43</c:v>
                </c:pt>
                <c:pt idx="6222">
                  <c:v>-0.43</c:v>
                </c:pt>
                <c:pt idx="6223">
                  <c:v>-0.43</c:v>
                </c:pt>
                <c:pt idx="6224">
                  <c:v>-0.43</c:v>
                </c:pt>
                <c:pt idx="6225">
                  <c:v>-0.43</c:v>
                </c:pt>
                <c:pt idx="6226">
                  <c:v>-0.43</c:v>
                </c:pt>
                <c:pt idx="6227">
                  <c:v>-0.43</c:v>
                </c:pt>
                <c:pt idx="6228">
                  <c:v>-0.43</c:v>
                </c:pt>
                <c:pt idx="6229">
                  <c:v>-0.43</c:v>
                </c:pt>
                <c:pt idx="6230">
                  <c:v>-0.43</c:v>
                </c:pt>
                <c:pt idx="6231">
                  <c:v>-0.43</c:v>
                </c:pt>
                <c:pt idx="6232">
                  <c:v>-0.43</c:v>
                </c:pt>
                <c:pt idx="6233">
                  <c:v>-0.43</c:v>
                </c:pt>
                <c:pt idx="6234">
                  <c:v>-0.43</c:v>
                </c:pt>
                <c:pt idx="6235">
                  <c:v>-0.43</c:v>
                </c:pt>
                <c:pt idx="6236">
                  <c:v>-0.43</c:v>
                </c:pt>
                <c:pt idx="6237">
                  <c:v>-0.43</c:v>
                </c:pt>
                <c:pt idx="6238">
                  <c:v>-0.43</c:v>
                </c:pt>
                <c:pt idx="6239">
                  <c:v>-0.43</c:v>
                </c:pt>
                <c:pt idx="6240">
                  <c:v>-0.43</c:v>
                </c:pt>
                <c:pt idx="6241">
                  <c:v>-0.43</c:v>
                </c:pt>
                <c:pt idx="6242">
                  <c:v>-0.43</c:v>
                </c:pt>
                <c:pt idx="6243">
                  <c:v>-0.43</c:v>
                </c:pt>
                <c:pt idx="6244">
                  <c:v>-0.43</c:v>
                </c:pt>
                <c:pt idx="6245">
                  <c:v>-0.43</c:v>
                </c:pt>
                <c:pt idx="6246">
                  <c:v>-0.43</c:v>
                </c:pt>
                <c:pt idx="6247">
                  <c:v>-0.43</c:v>
                </c:pt>
                <c:pt idx="6248">
                  <c:v>-0.43</c:v>
                </c:pt>
                <c:pt idx="6249">
                  <c:v>-0.43</c:v>
                </c:pt>
                <c:pt idx="6250">
                  <c:v>-0.43</c:v>
                </c:pt>
                <c:pt idx="6251">
                  <c:v>-0.43</c:v>
                </c:pt>
                <c:pt idx="6252">
                  <c:v>-0.43</c:v>
                </c:pt>
                <c:pt idx="6253">
                  <c:v>-0.43</c:v>
                </c:pt>
                <c:pt idx="6254">
                  <c:v>-0.43</c:v>
                </c:pt>
                <c:pt idx="6255">
                  <c:v>-0.43</c:v>
                </c:pt>
                <c:pt idx="6256">
                  <c:v>-0.43</c:v>
                </c:pt>
                <c:pt idx="6257">
                  <c:v>-0.43</c:v>
                </c:pt>
                <c:pt idx="6258">
                  <c:v>-0.43</c:v>
                </c:pt>
                <c:pt idx="6259">
                  <c:v>-0.43</c:v>
                </c:pt>
                <c:pt idx="6260">
                  <c:v>-0.43</c:v>
                </c:pt>
                <c:pt idx="6261">
                  <c:v>-0.43</c:v>
                </c:pt>
                <c:pt idx="6262">
                  <c:v>-0.43</c:v>
                </c:pt>
                <c:pt idx="6263">
                  <c:v>-0.43</c:v>
                </c:pt>
                <c:pt idx="6264">
                  <c:v>-0.43</c:v>
                </c:pt>
                <c:pt idx="6265">
                  <c:v>-0.43</c:v>
                </c:pt>
                <c:pt idx="6266">
                  <c:v>-0.43</c:v>
                </c:pt>
                <c:pt idx="6267">
                  <c:v>-0.43</c:v>
                </c:pt>
                <c:pt idx="6268">
                  <c:v>-0.43</c:v>
                </c:pt>
                <c:pt idx="6269">
                  <c:v>-0.43</c:v>
                </c:pt>
                <c:pt idx="6270">
                  <c:v>-0.43</c:v>
                </c:pt>
                <c:pt idx="6271">
                  <c:v>-0.43</c:v>
                </c:pt>
                <c:pt idx="6272">
                  <c:v>-0.43</c:v>
                </c:pt>
                <c:pt idx="6273">
                  <c:v>-0.43</c:v>
                </c:pt>
                <c:pt idx="6274">
                  <c:v>-0.43</c:v>
                </c:pt>
                <c:pt idx="6275">
                  <c:v>-0.43</c:v>
                </c:pt>
                <c:pt idx="6276">
                  <c:v>-0.43</c:v>
                </c:pt>
                <c:pt idx="6277">
                  <c:v>-0.43</c:v>
                </c:pt>
                <c:pt idx="6278">
                  <c:v>-0.43</c:v>
                </c:pt>
                <c:pt idx="6279">
                  <c:v>-0.43</c:v>
                </c:pt>
                <c:pt idx="6280">
                  <c:v>-0.43</c:v>
                </c:pt>
                <c:pt idx="6281">
                  <c:v>-0.43</c:v>
                </c:pt>
                <c:pt idx="6282">
                  <c:v>-0.43</c:v>
                </c:pt>
                <c:pt idx="6283">
                  <c:v>-0.43</c:v>
                </c:pt>
                <c:pt idx="6284">
                  <c:v>-0.43</c:v>
                </c:pt>
                <c:pt idx="6285">
                  <c:v>-0.43</c:v>
                </c:pt>
                <c:pt idx="6286">
                  <c:v>-0.43</c:v>
                </c:pt>
                <c:pt idx="6287">
                  <c:v>-0.43</c:v>
                </c:pt>
                <c:pt idx="6288">
                  <c:v>-0.43</c:v>
                </c:pt>
                <c:pt idx="6289">
                  <c:v>-0.43</c:v>
                </c:pt>
                <c:pt idx="6290">
                  <c:v>-0.43</c:v>
                </c:pt>
                <c:pt idx="6291">
                  <c:v>-0.43</c:v>
                </c:pt>
                <c:pt idx="6292">
                  <c:v>-0.43</c:v>
                </c:pt>
                <c:pt idx="6293">
                  <c:v>-0.43</c:v>
                </c:pt>
                <c:pt idx="6294">
                  <c:v>-0.43</c:v>
                </c:pt>
                <c:pt idx="6295">
                  <c:v>-0.43</c:v>
                </c:pt>
                <c:pt idx="6296">
                  <c:v>-0.43</c:v>
                </c:pt>
                <c:pt idx="6297">
                  <c:v>-0.43</c:v>
                </c:pt>
                <c:pt idx="6298">
                  <c:v>-0.43</c:v>
                </c:pt>
                <c:pt idx="6299">
                  <c:v>-0.43</c:v>
                </c:pt>
                <c:pt idx="6300">
                  <c:v>-0.43</c:v>
                </c:pt>
                <c:pt idx="6301">
                  <c:v>-0.43</c:v>
                </c:pt>
                <c:pt idx="6302">
                  <c:v>-0.43</c:v>
                </c:pt>
                <c:pt idx="6303">
                  <c:v>-0.43</c:v>
                </c:pt>
                <c:pt idx="6304">
                  <c:v>-0.43</c:v>
                </c:pt>
                <c:pt idx="6305">
                  <c:v>-0.43</c:v>
                </c:pt>
                <c:pt idx="6306">
                  <c:v>-0.43</c:v>
                </c:pt>
                <c:pt idx="6307">
                  <c:v>-0.43</c:v>
                </c:pt>
                <c:pt idx="6308">
                  <c:v>-0.43</c:v>
                </c:pt>
                <c:pt idx="6309">
                  <c:v>-0.43</c:v>
                </c:pt>
                <c:pt idx="6310">
                  <c:v>-0.43</c:v>
                </c:pt>
                <c:pt idx="6311">
                  <c:v>-0.43</c:v>
                </c:pt>
                <c:pt idx="6312">
                  <c:v>-0.43</c:v>
                </c:pt>
                <c:pt idx="6313">
                  <c:v>-0.43</c:v>
                </c:pt>
                <c:pt idx="6314">
                  <c:v>-0.43</c:v>
                </c:pt>
                <c:pt idx="6315">
                  <c:v>-0.43</c:v>
                </c:pt>
                <c:pt idx="6316">
                  <c:v>-0.43</c:v>
                </c:pt>
                <c:pt idx="6317">
                  <c:v>-0.43</c:v>
                </c:pt>
                <c:pt idx="6318">
                  <c:v>-0.43</c:v>
                </c:pt>
                <c:pt idx="6319">
                  <c:v>-0.43</c:v>
                </c:pt>
                <c:pt idx="6320">
                  <c:v>-0.43</c:v>
                </c:pt>
                <c:pt idx="6321">
                  <c:v>-0.43</c:v>
                </c:pt>
                <c:pt idx="6322">
                  <c:v>-0.43</c:v>
                </c:pt>
                <c:pt idx="6323">
                  <c:v>-0.43</c:v>
                </c:pt>
                <c:pt idx="6324">
                  <c:v>-0.43</c:v>
                </c:pt>
                <c:pt idx="6325">
                  <c:v>-0.43</c:v>
                </c:pt>
                <c:pt idx="6326">
                  <c:v>-0.43</c:v>
                </c:pt>
                <c:pt idx="6327">
                  <c:v>-0.43</c:v>
                </c:pt>
                <c:pt idx="6328">
                  <c:v>-0.43</c:v>
                </c:pt>
                <c:pt idx="6329">
                  <c:v>-0.43</c:v>
                </c:pt>
                <c:pt idx="6330">
                  <c:v>-0.43</c:v>
                </c:pt>
                <c:pt idx="6331">
                  <c:v>-0.43</c:v>
                </c:pt>
                <c:pt idx="6332">
                  <c:v>-0.43</c:v>
                </c:pt>
                <c:pt idx="6333">
                  <c:v>-0.43</c:v>
                </c:pt>
                <c:pt idx="6334">
                  <c:v>-0.43</c:v>
                </c:pt>
                <c:pt idx="6335">
                  <c:v>-0.43</c:v>
                </c:pt>
                <c:pt idx="6336">
                  <c:v>-0.43</c:v>
                </c:pt>
                <c:pt idx="6337">
                  <c:v>-0.43</c:v>
                </c:pt>
                <c:pt idx="6338">
                  <c:v>-0.43</c:v>
                </c:pt>
                <c:pt idx="6339">
                  <c:v>-0.43</c:v>
                </c:pt>
                <c:pt idx="6340">
                  <c:v>-0.43</c:v>
                </c:pt>
                <c:pt idx="6341">
                  <c:v>-0.43</c:v>
                </c:pt>
                <c:pt idx="6342">
                  <c:v>-0.43</c:v>
                </c:pt>
                <c:pt idx="6343">
                  <c:v>-0.43</c:v>
                </c:pt>
                <c:pt idx="6344">
                  <c:v>-0.43</c:v>
                </c:pt>
                <c:pt idx="6345">
                  <c:v>-0.43</c:v>
                </c:pt>
                <c:pt idx="6346">
                  <c:v>-0.43</c:v>
                </c:pt>
                <c:pt idx="6347">
                  <c:v>-0.43</c:v>
                </c:pt>
                <c:pt idx="6348">
                  <c:v>-0.43</c:v>
                </c:pt>
                <c:pt idx="6349">
                  <c:v>-0.43</c:v>
                </c:pt>
                <c:pt idx="6350">
                  <c:v>-0.43</c:v>
                </c:pt>
                <c:pt idx="6351">
                  <c:v>-0.43</c:v>
                </c:pt>
                <c:pt idx="6352">
                  <c:v>-0.43</c:v>
                </c:pt>
                <c:pt idx="6353">
                  <c:v>-0.43</c:v>
                </c:pt>
                <c:pt idx="6354">
                  <c:v>-0.43</c:v>
                </c:pt>
                <c:pt idx="6355">
                  <c:v>-0.43</c:v>
                </c:pt>
                <c:pt idx="6356">
                  <c:v>-0.43</c:v>
                </c:pt>
                <c:pt idx="6357">
                  <c:v>-0.43</c:v>
                </c:pt>
                <c:pt idx="6358">
                  <c:v>-0.43</c:v>
                </c:pt>
                <c:pt idx="6359">
                  <c:v>-0.43</c:v>
                </c:pt>
                <c:pt idx="6360">
                  <c:v>-0.43</c:v>
                </c:pt>
                <c:pt idx="6361">
                  <c:v>-0.43</c:v>
                </c:pt>
                <c:pt idx="6362">
                  <c:v>-0.43</c:v>
                </c:pt>
                <c:pt idx="6363">
                  <c:v>-0.43</c:v>
                </c:pt>
                <c:pt idx="6364">
                  <c:v>-0.43</c:v>
                </c:pt>
                <c:pt idx="6365">
                  <c:v>-0.43</c:v>
                </c:pt>
                <c:pt idx="6366">
                  <c:v>-0.43</c:v>
                </c:pt>
                <c:pt idx="6367">
                  <c:v>-0.43</c:v>
                </c:pt>
                <c:pt idx="6368">
                  <c:v>-0.43</c:v>
                </c:pt>
                <c:pt idx="6369">
                  <c:v>-0.43</c:v>
                </c:pt>
                <c:pt idx="6370">
                  <c:v>-0.43</c:v>
                </c:pt>
                <c:pt idx="6371">
                  <c:v>-0.43</c:v>
                </c:pt>
                <c:pt idx="6372">
                  <c:v>-0.43</c:v>
                </c:pt>
                <c:pt idx="6373">
                  <c:v>-0.43</c:v>
                </c:pt>
                <c:pt idx="6374">
                  <c:v>-0.43</c:v>
                </c:pt>
                <c:pt idx="6375">
                  <c:v>-0.43</c:v>
                </c:pt>
                <c:pt idx="6376">
                  <c:v>-0.43</c:v>
                </c:pt>
                <c:pt idx="6377">
                  <c:v>-0.43</c:v>
                </c:pt>
                <c:pt idx="6378">
                  <c:v>-0.43</c:v>
                </c:pt>
                <c:pt idx="6379">
                  <c:v>-0.43</c:v>
                </c:pt>
                <c:pt idx="6380">
                  <c:v>-0.43</c:v>
                </c:pt>
                <c:pt idx="6381">
                  <c:v>-0.43</c:v>
                </c:pt>
                <c:pt idx="6382">
                  <c:v>-0.43</c:v>
                </c:pt>
                <c:pt idx="6383">
                  <c:v>-0.43</c:v>
                </c:pt>
                <c:pt idx="6384">
                  <c:v>-0.43</c:v>
                </c:pt>
                <c:pt idx="6385">
                  <c:v>-0.43</c:v>
                </c:pt>
                <c:pt idx="6386">
                  <c:v>-0.43</c:v>
                </c:pt>
                <c:pt idx="6387">
                  <c:v>-0.43</c:v>
                </c:pt>
                <c:pt idx="6388">
                  <c:v>-0.43</c:v>
                </c:pt>
                <c:pt idx="6389">
                  <c:v>-0.43</c:v>
                </c:pt>
                <c:pt idx="6390">
                  <c:v>-0.43</c:v>
                </c:pt>
                <c:pt idx="6391">
                  <c:v>-0.43</c:v>
                </c:pt>
                <c:pt idx="6392">
                  <c:v>-0.43</c:v>
                </c:pt>
                <c:pt idx="6393">
                  <c:v>-0.43</c:v>
                </c:pt>
                <c:pt idx="6394">
                  <c:v>-0.43</c:v>
                </c:pt>
                <c:pt idx="6395">
                  <c:v>-0.43</c:v>
                </c:pt>
                <c:pt idx="6396">
                  <c:v>-0.43</c:v>
                </c:pt>
                <c:pt idx="6397">
                  <c:v>-0.43</c:v>
                </c:pt>
                <c:pt idx="6398">
                  <c:v>-0.43</c:v>
                </c:pt>
                <c:pt idx="6399">
                  <c:v>-0.43</c:v>
                </c:pt>
                <c:pt idx="6400">
                  <c:v>-0.43</c:v>
                </c:pt>
                <c:pt idx="6401">
                  <c:v>-0.43</c:v>
                </c:pt>
                <c:pt idx="6402">
                  <c:v>-0.43</c:v>
                </c:pt>
                <c:pt idx="6403">
                  <c:v>-0.43</c:v>
                </c:pt>
                <c:pt idx="6404">
                  <c:v>-0.43</c:v>
                </c:pt>
                <c:pt idx="6405">
                  <c:v>-0.43</c:v>
                </c:pt>
                <c:pt idx="6406">
                  <c:v>-0.43</c:v>
                </c:pt>
                <c:pt idx="6407">
                  <c:v>-0.43</c:v>
                </c:pt>
                <c:pt idx="6408">
                  <c:v>-0.43</c:v>
                </c:pt>
                <c:pt idx="6409">
                  <c:v>-0.43</c:v>
                </c:pt>
                <c:pt idx="6410">
                  <c:v>-0.43</c:v>
                </c:pt>
                <c:pt idx="6411">
                  <c:v>-0.43</c:v>
                </c:pt>
                <c:pt idx="6412">
                  <c:v>-0.43</c:v>
                </c:pt>
                <c:pt idx="6413">
                  <c:v>-0.43</c:v>
                </c:pt>
                <c:pt idx="6414">
                  <c:v>-0.43</c:v>
                </c:pt>
                <c:pt idx="6415">
                  <c:v>-0.43</c:v>
                </c:pt>
                <c:pt idx="6416">
                  <c:v>-0.43</c:v>
                </c:pt>
                <c:pt idx="6417">
                  <c:v>-0.43</c:v>
                </c:pt>
                <c:pt idx="6418">
                  <c:v>-0.43</c:v>
                </c:pt>
                <c:pt idx="6419">
                  <c:v>-0.43</c:v>
                </c:pt>
                <c:pt idx="6420">
                  <c:v>-0.43</c:v>
                </c:pt>
                <c:pt idx="6421">
                  <c:v>-0.43</c:v>
                </c:pt>
                <c:pt idx="6422">
                  <c:v>-0.43</c:v>
                </c:pt>
                <c:pt idx="6423">
                  <c:v>-0.43</c:v>
                </c:pt>
                <c:pt idx="6424">
                  <c:v>-0.43</c:v>
                </c:pt>
                <c:pt idx="6425">
                  <c:v>-0.43</c:v>
                </c:pt>
                <c:pt idx="6426">
                  <c:v>-0.43</c:v>
                </c:pt>
                <c:pt idx="6427">
                  <c:v>-0.43</c:v>
                </c:pt>
                <c:pt idx="6428">
                  <c:v>-0.43</c:v>
                </c:pt>
                <c:pt idx="6429">
                  <c:v>-0.43</c:v>
                </c:pt>
                <c:pt idx="6430">
                  <c:v>-0.43</c:v>
                </c:pt>
                <c:pt idx="6431">
                  <c:v>-0.43</c:v>
                </c:pt>
                <c:pt idx="6432">
                  <c:v>-0.43</c:v>
                </c:pt>
                <c:pt idx="6433">
                  <c:v>-0.43</c:v>
                </c:pt>
                <c:pt idx="6434">
                  <c:v>-0.43</c:v>
                </c:pt>
                <c:pt idx="6435">
                  <c:v>-0.43</c:v>
                </c:pt>
                <c:pt idx="6436">
                  <c:v>-0.43</c:v>
                </c:pt>
                <c:pt idx="6437">
                  <c:v>-0.43</c:v>
                </c:pt>
                <c:pt idx="6438">
                  <c:v>-0.43</c:v>
                </c:pt>
                <c:pt idx="6439">
                  <c:v>-0.43</c:v>
                </c:pt>
                <c:pt idx="6440">
                  <c:v>-0.43</c:v>
                </c:pt>
                <c:pt idx="6441">
                  <c:v>-0.43</c:v>
                </c:pt>
                <c:pt idx="6442">
                  <c:v>-0.43</c:v>
                </c:pt>
                <c:pt idx="6443">
                  <c:v>-0.43</c:v>
                </c:pt>
                <c:pt idx="6444">
                  <c:v>-0.43</c:v>
                </c:pt>
                <c:pt idx="6445">
                  <c:v>-0.43</c:v>
                </c:pt>
                <c:pt idx="6446">
                  <c:v>-0.43</c:v>
                </c:pt>
                <c:pt idx="6447">
                  <c:v>-0.43</c:v>
                </c:pt>
                <c:pt idx="6448">
                  <c:v>-0.43</c:v>
                </c:pt>
                <c:pt idx="6449">
                  <c:v>-0.43</c:v>
                </c:pt>
                <c:pt idx="6450">
                  <c:v>-0.43</c:v>
                </c:pt>
                <c:pt idx="6451">
                  <c:v>-0.43</c:v>
                </c:pt>
                <c:pt idx="6452">
                  <c:v>-0.43</c:v>
                </c:pt>
                <c:pt idx="6453">
                  <c:v>-0.43</c:v>
                </c:pt>
                <c:pt idx="6454">
                  <c:v>-0.43</c:v>
                </c:pt>
                <c:pt idx="6455">
                  <c:v>-0.43</c:v>
                </c:pt>
                <c:pt idx="6456">
                  <c:v>-0.43</c:v>
                </c:pt>
                <c:pt idx="6457">
                  <c:v>-0.43</c:v>
                </c:pt>
                <c:pt idx="6458">
                  <c:v>-0.43</c:v>
                </c:pt>
                <c:pt idx="6459">
                  <c:v>-0.43</c:v>
                </c:pt>
                <c:pt idx="6460">
                  <c:v>-0.43</c:v>
                </c:pt>
                <c:pt idx="6461">
                  <c:v>-0.43</c:v>
                </c:pt>
                <c:pt idx="6462">
                  <c:v>-0.43</c:v>
                </c:pt>
                <c:pt idx="6463">
                  <c:v>-0.43</c:v>
                </c:pt>
                <c:pt idx="6464">
                  <c:v>-0.43</c:v>
                </c:pt>
                <c:pt idx="6465">
                  <c:v>-0.43</c:v>
                </c:pt>
                <c:pt idx="6466">
                  <c:v>-0.43</c:v>
                </c:pt>
                <c:pt idx="6467">
                  <c:v>-0.43</c:v>
                </c:pt>
                <c:pt idx="6468">
                  <c:v>-0.43</c:v>
                </c:pt>
                <c:pt idx="6469">
                  <c:v>-0.43</c:v>
                </c:pt>
                <c:pt idx="6470">
                  <c:v>-0.43</c:v>
                </c:pt>
                <c:pt idx="6471">
                  <c:v>-0.43</c:v>
                </c:pt>
                <c:pt idx="6472">
                  <c:v>-0.43</c:v>
                </c:pt>
                <c:pt idx="6473">
                  <c:v>-0.43</c:v>
                </c:pt>
                <c:pt idx="6474">
                  <c:v>-0.43</c:v>
                </c:pt>
                <c:pt idx="6475">
                  <c:v>-0.43</c:v>
                </c:pt>
                <c:pt idx="6476">
                  <c:v>-0.43</c:v>
                </c:pt>
                <c:pt idx="6477">
                  <c:v>-0.43</c:v>
                </c:pt>
                <c:pt idx="6478">
                  <c:v>-0.43</c:v>
                </c:pt>
                <c:pt idx="6479">
                  <c:v>-0.43</c:v>
                </c:pt>
                <c:pt idx="6480">
                  <c:v>-0.43</c:v>
                </c:pt>
                <c:pt idx="6481">
                  <c:v>-0.43</c:v>
                </c:pt>
                <c:pt idx="6482">
                  <c:v>-0.43</c:v>
                </c:pt>
                <c:pt idx="6483">
                  <c:v>-0.43</c:v>
                </c:pt>
                <c:pt idx="6484">
                  <c:v>-0.43</c:v>
                </c:pt>
                <c:pt idx="6485">
                  <c:v>-0.43</c:v>
                </c:pt>
                <c:pt idx="6486">
                  <c:v>-0.43</c:v>
                </c:pt>
                <c:pt idx="6487">
                  <c:v>-0.43</c:v>
                </c:pt>
                <c:pt idx="6488">
                  <c:v>-0.43</c:v>
                </c:pt>
                <c:pt idx="6489">
                  <c:v>-0.43</c:v>
                </c:pt>
                <c:pt idx="6490">
                  <c:v>-0.43</c:v>
                </c:pt>
                <c:pt idx="6491">
                  <c:v>-0.43</c:v>
                </c:pt>
                <c:pt idx="6492">
                  <c:v>-0.43</c:v>
                </c:pt>
                <c:pt idx="6493">
                  <c:v>-0.43</c:v>
                </c:pt>
                <c:pt idx="6494">
                  <c:v>-0.43</c:v>
                </c:pt>
                <c:pt idx="6495">
                  <c:v>-0.43</c:v>
                </c:pt>
                <c:pt idx="6496">
                  <c:v>-0.43</c:v>
                </c:pt>
                <c:pt idx="6497">
                  <c:v>-0.43</c:v>
                </c:pt>
                <c:pt idx="6498">
                  <c:v>-0.43</c:v>
                </c:pt>
                <c:pt idx="6499">
                  <c:v>-0.43</c:v>
                </c:pt>
                <c:pt idx="6500">
                  <c:v>-0.43</c:v>
                </c:pt>
                <c:pt idx="6501">
                  <c:v>-0.43</c:v>
                </c:pt>
                <c:pt idx="6502">
                  <c:v>-0.43</c:v>
                </c:pt>
                <c:pt idx="6503">
                  <c:v>-0.43</c:v>
                </c:pt>
                <c:pt idx="6504">
                  <c:v>-0.43</c:v>
                </c:pt>
                <c:pt idx="6505">
                  <c:v>-0.43</c:v>
                </c:pt>
                <c:pt idx="6506">
                  <c:v>-0.43</c:v>
                </c:pt>
                <c:pt idx="6507">
                  <c:v>-0.43</c:v>
                </c:pt>
                <c:pt idx="6508">
                  <c:v>-0.43</c:v>
                </c:pt>
                <c:pt idx="6509">
                  <c:v>-0.43</c:v>
                </c:pt>
                <c:pt idx="6510">
                  <c:v>-0.43</c:v>
                </c:pt>
                <c:pt idx="6511">
                  <c:v>-0.43</c:v>
                </c:pt>
                <c:pt idx="6512">
                  <c:v>-0.43</c:v>
                </c:pt>
                <c:pt idx="6513">
                  <c:v>-0.43</c:v>
                </c:pt>
                <c:pt idx="6514">
                  <c:v>-0.43</c:v>
                </c:pt>
                <c:pt idx="6515">
                  <c:v>-0.43</c:v>
                </c:pt>
                <c:pt idx="6516">
                  <c:v>-0.43</c:v>
                </c:pt>
                <c:pt idx="6517">
                  <c:v>-0.43</c:v>
                </c:pt>
                <c:pt idx="6518">
                  <c:v>-0.43</c:v>
                </c:pt>
                <c:pt idx="6519">
                  <c:v>-0.43</c:v>
                </c:pt>
                <c:pt idx="6520">
                  <c:v>-0.43</c:v>
                </c:pt>
                <c:pt idx="6521">
                  <c:v>-0.43</c:v>
                </c:pt>
                <c:pt idx="6522">
                  <c:v>-0.43</c:v>
                </c:pt>
                <c:pt idx="6523">
                  <c:v>-0.43</c:v>
                </c:pt>
                <c:pt idx="6524">
                  <c:v>-0.43</c:v>
                </c:pt>
                <c:pt idx="6525">
                  <c:v>-0.43</c:v>
                </c:pt>
                <c:pt idx="6526">
                  <c:v>-0.43</c:v>
                </c:pt>
                <c:pt idx="6527">
                  <c:v>-0.43</c:v>
                </c:pt>
                <c:pt idx="6528">
                  <c:v>-0.43</c:v>
                </c:pt>
                <c:pt idx="6529">
                  <c:v>-0.43</c:v>
                </c:pt>
                <c:pt idx="6530">
                  <c:v>-0.43</c:v>
                </c:pt>
                <c:pt idx="6531">
                  <c:v>-0.43</c:v>
                </c:pt>
                <c:pt idx="6532">
                  <c:v>-0.43</c:v>
                </c:pt>
                <c:pt idx="6533">
                  <c:v>-0.43</c:v>
                </c:pt>
                <c:pt idx="6534">
                  <c:v>-0.43</c:v>
                </c:pt>
                <c:pt idx="6535">
                  <c:v>-0.43</c:v>
                </c:pt>
                <c:pt idx="6536">
                  <c:v>-0.43</c:v>
                </c:pt>
                <c:pt idx="6537">
                  <c:v>-0.43</c:v>
                </c:pt>
                <c:pt idx="6538">
                  <c:v>-0.43</c:v>
                </c:pt>
                <c:pt idx="6539">
                  <c:v>-0.43</c:v>
                </c:pt>
                <c:pt idx="6540">
                  <c:v>-0.43</c:v>
                </c:pt>
                <c:pt idx="6541">
                  <c:v>-0.43</c:v>
                </c:pt>
                <c:pt idx="6542">
                  <c:v>-0.43</c:v>
                </c:pt>
                <c:pt idx="6543">
                  <c:v>-0.43</c:v>
                </c:pt>
                <c:pt idx="6544">
                  <c:v>-0.43</c:v>
                </c:pt>
                <c:pt idx="6545">
                  <c:v>-0.43</c:v>
                </c:pt>
                <c:pt idx="6546">
                  <c:v>-0.43</c:v>
                </c:pt>
                <c:pt idx="6547">
                  <c:v>-0.43</c:v>
                </c:pt>
                <c:pt idx="6548">
                  <c:v>-0.43</c:v>
                </c:pt>
                <c:pt idx="6549">
                  <c:v>-0.43</c:v>
                </c:pt>
                <c:pt idx="6550">
                  <c:v>-0.43</c:v>
                </c:pt>
                <c:pt idx="6551">
                  <c:v>-0.43</c:v>
                </c:pt>
                <c:pt idx="6552">
                  <c:v>-0.43</c:v>
                </c:pt>
                <c:pt idx="6553">
                  <c:v>-0.43</c:v>
                </c:pt>
                <c:pt idx="6554">
                  <c:v>-0.43</c:v>
                </c:pt>
                <c:pt idx="6555">
                  <c:v>-0.43</c:v>
                </c:pt>
                <c:pt idx="6556">
                  <c:v>-0.43</c:v>
                </c:pt>
                <c:pt idx="6557">
                  <c:v>-0.43</c:v>
                </c:pt>
                <c:pt idx="6558">
                  <c:v>-0.43</c:v>
                </c:pt>
                <c:pt idx="6559">
                  <c:v>-0.43</c:v>
                </c:pt>
                <c:pt idx="6560">
                  <c:v>-0.43</c:v>
                </c:pt>
                <c:pt idx="6561">
                  <c:v>-0.43</c:v>
                </c:pt>
                <c:pt idx="6562">
                  <c:v>-0.43</c:v>
                </c:pt>
                <c:pt idx="6563">
                  <c:v>-0.43</c:v>
                </c:pt>
                <c:pt idx="6564">
                  <c:v>-0.43</c:v>
                </c:pt>
                <c:pt idx="6565">
                  <c:v>-0.43</c:v>
                </c:pt>
                <c:pt idx="6566">
                  <c:v>-0.43</c:v>
                </c:pt>
                <c:pt idx="6567">
                  <c:v>-0.43</c:v>
                </c:pt>
                <c:pt idx="6568">
                  <c:v>-0.43</c:v>
                </c:pt>
                <c:pt idx="6569">
                  <c:v>-0.43</c:v>
                </c:pt>
                <c:pt idx="6570">
                  <c:v>-0.43</c:v>
                </c:pt>
                <c:pt idx="6571">
                  <c:v>-0.43</c:v>
                </c:pt>
                <c:pt idx="6572">
                  <c:v>-0.43</c:v>
                </c:pt>
                <c:pt idx="6573">
                  <c:v>-0.43</c:v>
                </c:pt>
                <c:pt idx="6574">
                  <c:v>-0.43</c:v>
                </c:pt>
                <c:pt idx="6575">
                  <c:v>-0.43</c:v>
                </c:pt>
                <c:pt idx="6576">
                  <c:v>-0.43</c:v>
                </c:pt>
                <c:pt idx="6577">
                  <c:v>-0.43</c:v>
                </c:pt>
                <c:pt idx="6578">
                  <c:v>-0.43</c:v>
                </c:pt>
                <c:pt idx="6579">
                  <c:v>-0.43</c:v>
                </c:pt>
                <c:pt idx="6580">
                  <c:v>-0.43</c:v>
                </c:pt>
                <c:pt idx="6581">
                  <c:v>-0.43</c:v>
                </c:pt>
                <c:pt idx="6582">
                  <c:v>-0.43</c:v>
                </c:pt>
                <c:pt idx="6583">
                  <c:v>-0.43</c:v>
                </c:pt>
                <c:pt idx="6584">
                  <c:v>-0.43</c:v>
                </c:pt>
                <c:pt idx="6585">
                  <c:v>-0.43</c:v>
                </c:pt>
                <c:pt idx="6586">
                  <c:v>-0.43</c:v>
                </c:pt>
                <c:pt idx="6587">
                  <c:v>-0.43</c:v>
                </c:pt>
                <c:pt idx="6588">
                  <c:v>-0.43</c:v>
                </c:pt>
                <c:pt idx="6589">
                  <c:v>-0.43</c:v>
                </c:pt>
                <c:pt idx="6590">
                  <c:v>-0.43</c:v>
                </c:pt>
                <c:pt idx="6591">
                  <c:v>-0.43</c:v>
                </c:pt>
                <c:pt idx="6592">
                  <c:v>-0.43</c:v>
                </c:pt>
                <c:pt idx="6593">
                  <c:v>-0.43</c:v>
                </c:pt>
                <c:pt idx="6594">
                  <c:v>-0.43</c:v>
                </c:pt>
                <c:pt idx="6595">
                  <c:v>-0.43</c:v>
                </c:pt>
                <c:pt idx="6596">
                  <c:v>-0.43</c:v>
                </c:pt>
                <c:pt idx="6597">
                  <c:v>-0.43</c:v>
                </c:pt>
                <c:pt idx="6598">
                  <c:v>-0.43</c:v>
                </c:pt>
                <c:pt idx="6599">
                  <c:v>-0.43</c:v>
                </c:pt>
                <c:pt idx="6600">
                  <c:v>-0.43</c:v>
                </c:pt>
                <c:pt idx="6601">
                  <c:v>-0.43</c:v>
                </c:pt>
                <c:pt idx="6602">
                  <c:v>-0.43</c:v>
                </c:pt>
                <c:pt idx="6603">
                  <c:v>-0.43</c:v>
                </c:pt>
                <c:pt idx="6604">
                  <c:v>-0.43</c:v>
                </c:pt>
                <c:pt idx="6605">
                  <c:v>-0.43</c:v>
                </c:pt>
                <c:pt idx="6606">
                  <c:v>-0.43</c:v>
                </c:pt>
                <c:pt idx="6607">
                  <c:v>-0.43</c:v>
                </c:pt>
                <c:pt idx="6608">
                  <c:v>-0.43</c:v>
                </c:pt>
                <c:pt idx="6609">
                  <c:v>-0.43</c:v>
                </c:pt>
                <c:pt idx="6610">
                  <c:v>-0.43</c:v>
                </c:pt>
                <c:pt idx="6611">
                  <c:v>-0.43</c:v>
                </c:pt>
                <c:pt idx="6612">
                  <c:v>-0.43</c:v>
                </c:pt>
                <c:pt idx="6613">
                  <c:v>-0.43</c:v>
                </c:pt>
                <c:pt idx="6614">
                  <c:v>-0.43</c:v>
                </c:pt>
                <c:pt idx="6615">
                  <c:v>-0.43</c:v>
                </c:pt>
                <c:pt idx="6616">
                  <c:v>-0.43</c:v>
                </c:pt>
                <c:pt idx="6617">
                  <c:v>-0.43</c:v>
                </c:pt>
                <c:pt idx="6618">
                  <c:v>-0.43</c:v>
                </c:pt>
                <c:pt idx="6619">
                  <c:v>-0.43</c:v>
                </c:pt>
                <c:pt idx="6620">
                  <c:v>-0.43</c:v>
                </c:pt>
                <c:pt idx="6621">
                  <c:v>-0.43</c:v>
                </c:pt>
                <c:pt idx="6622">
                  <c:v>-0.43</c:v>
                </c:pt>
                <c:pt idx="6623">
                  <c:v>-0.43</c:v>
                </c:pt>
                <c:pt idx="6624">
                  <c:v>-0.43</c:v>
                </c:pt>
                <c:pt idx="6625">
                  <c:v>-0.43</c:v>
                </c:pt>
                <c:pt idx="6626">
                  <c:v>-0.43</c:v>
                </c:pt>
                <c:pt idx="6627">
                  <c:v>-0.43</c:v>
                </c:pt>
                <c:pt idx="6628">
                  <c:v>-0.43</c:v>
                </c:pt>
                <c:pt idx="6629">
                  <c:v>-0.43</c:v>
                </c:pt>
                <c:pt idx="6630">
                  <c:v>-0.43</c:v>
                </c:pt>
                <c:pt idx="6631">
                  <c:v>-0.43</c:v>
                </c:pt>
                <c:pt idx="6632">
                  <c:v>-0.43</c:v>
                </c:pt>
                <c:pt idx="6633">
                  <c:v>-0.43</c:v>
                </c:pt>
                <c:pt idx="6634">
                  <c:v>-0.43</c:v>
                </c:pt>
                <c:pt idx="6635">
                  <c:v>-0.43</c:v>
                </c:pt>
                <c:pt idx="6636">
                  <c:v>-0.43</c:v>
                </c:pt>
                <c:pt idx="6637">
                  <c:v>-0.43</c:v>
                </c:pt>
                <c:pt idx="6638">
                  <c:v>-0.43</c:v>
                </c:pt>
                <c:pt idx="6639">
                  <c:v>-0.43</c:v>
                </c:pt>
                <c:pt idx="6640">
                  <c:v>-0.43</c:v>
                </c:pt>
                <c:pt idx="6641">
                  <c:v>-0.43</c:v>
                </c:pt>
                <c:pt idx="6642">
                  <c:v>-0.43</c:v>
                </c:pt>
                <c:pt idx="6643">
                  <c:v>-0.43</c:v>
                </c:pt>
                <c:pt idx="6644">
                  <c:v>-0.43</c:v>
                </c:pt>
                <c:pt idx="6645">
                  <c:v>-0.43</c:v>
                </c:pt>
                <c:pt idx="6646">
                  <c:v>-0.43</c:v>
                </c:pt>
                <c:pt idx="6647">
                  <c:v>-0.43</c:v>
                </c:pt>
                <c:pt idx="6648">
                  <c:v>-0.43</c:v>
                </c:pt>
                <c:pt idx="6649">
                  <c:v>-0.43</c:v>
                </c:pt>
                <c:pt idx="6650">
                  <c:v>-0.43</c:v>
                </c:pt>
                <c:pt idx="6651">
                  <c:v>-0.43</c:v>
                </c:pt>
                <c:pt idx="6652">
                  <c:v>-0.43</c:v>
                </c:pt>
                <c:pt idx="6653">
                  <c:v>-0.43</c:v>
                </c:pt>
                <c:pt idx="6654">
                  <c:v>-0.43</c:v>
                </c:pt>
                <c:pt idx="6655">
                  <c:v>-0.43</c:v>
                </c:pt>
                <c:pt idx="6656">
                  <c:v>-0.43</c:v>
                </c:pt>
                <c:pt idx="6657">
                  <c:v>-0.43</c:v>
                </c:pt>
                <c:pt idx="6658">
                  <c:v>-0.43</c:v>
                </c:pt>
                <c:pt idx="6659">
                  <c:v>-0.43</c:v>
                </c:pt>
                <c:pt idx="6660">
                  <c:v>-0.43</c:v>
                </c:pt>
                <c:pt idx="6661">
                  <c:v>-0.43</c:v>
                </c:pt>
                <c:pt idx="6662">
                  <c:v>-0.43</c:v>
                </c:pt>
                <c:pt idx="6663">
                  <c:v>-0.43</c:v>
                </c:pt>
                <c:pt idx="6664">
                  <c:v>-0.43</c:v>
                </c:pt>
                <c:pt idx="6665">
                  <c:v>-0.43</c:v>
                </c:pt>
                <c:pt idx="6666">
                  <c:v>-0.43</c:v>
                </c:pt>
                <c:pt idx="6667">
                  <c:v>-0.43</c:v>
                </c:pt>
                <c:pt idx="6668">
                  <c:v>-0.43</c:v>
                </c:pt>
                <c:pt idx="6669">
                  <c:v>-0.43</c:v>
                </c:pt>
                <c:pt idx="6670">
                  <c:v>-0.43</c:v>
                </c:pt>
                <c:pt idx="6671">
                  <c:v>-0.43</c:v>
                </c:pt>
                <c:pt idx="6672">
                  <c:v>-0.43</c:v>
                </c:pt>
                <c:pt idx="6673">
                  <c:v>-0.43</c:v>
                </c:pt>
                <c:pt idx="6674">
                  <c:v>-0.43</c:v>
                </c:pt>
                <c:pt idx="6675">
                  <c:v>-0.43</c:v>
                </c:pt>
                <c:pt idx="6676">
                  <c:v>-0.43</c:v>
                </c:pt>
                <c:pt idx="6677">
                  <c:v>-0.43</c:v>
                </c:pt>
                <c:pt idx="6678">
                  <c:v>-0.43</c:v>
                </c:pt>
                <c:pt idx="6679">
                  <c:v>-0.43</c:v>
                </c:pt>
                <c:pt idx="6680">
                  <c:v>-0.43</c:v>
                </c:pt>
                <c:pt idx="6681">
                  <c:v>-0.43</c:v>
                </c:pt>
                <c:pt idx="6682">
                  <c:v>-0.43</c:v>
                </c:pt>
                <c:pt idx="6683">
                  <c:v>-0.43</c:v>
                </c:pt>
                <c:pt idx="6684">
                  <c:v>-0.43</c:v>
                </c:pt>
                <c:pt idx="6685">
                  <c:v>-0.43</c:v>
                </c:pt>
                <c:pt idx="6686">
                  <c:v>-0.43</c:v>
                </c:pt>
                <c:pt idx="6687">
                  <c:v>-0.43</c:v>
                </c:pt>
                <c:pt idx="6688">
                  <c:v>-0.43</c:v>
                </c:pt>
                <c:pt idx="6689">
                  <c:v>-0.43</c:v>
                </c:pt>
                <c:pt idx="6690">
                  <c:v>-0.43</c:v>
                </c:pt>
                <c:pt idx="6691">
                  <c:v>-0.43</c:v>
                </c:pt>
                <c:pt idx="6692">
                  <c:v>-0.43</c:v>
                </c:pt>
                <c:pt idx="6693">
                  <c:v>-0.43</c:v>
                </c:pt>
                <c:pt idx="6694">
                  <c:v>-0.43</c:v>
                </c:pt>
                <c:pt idx="6695">
                  <c:v>-0.43</c:v>
                </c:pt>
                <c:pt idx="6696">
                  <c:v>-0.43</c:v>
                </c:pt>
                <c:pt idx="6697">
                  <c:v>-0.43</c:v>
                </c:pt>
                <c:pt idx="6698">
                  <c:v>-0.43</c:v>
                </c:pt>
                <c:pt idx="6699">
                  <c:v>-0.43</c:v>
                </c:pt>
                <c:pt idx="6700">
                  <c:v>-0.43</c:v>
                </c:pt>
                <c:pt idx="6701">
                  <c:v>-0.43</c:v>
                </c:pt>
                <c:pt idx="6702">
                  <c:v>-0.43</c:v>
                </c:pt>
                <c:pt idx="6703">
                  <c:v>-0.43</c:v>
                </c:pt>
                <c:pt idx="6704">
                  <c:v>-0.43</c:v>
                </c:pt>
                <c:pt idx="6705">
                  <c:v>-0.43</c:v>
                </c:pt>
                <c:pt idx="6706">
                  <c:v>-0.43</c:v>
                </c:pt>
                <c:pt idx="6707">
                  <c:v>-0.43</c:v>
                </c:pt>
                <c:pt idx="6708">
                  <c:v>-0.43</c:v>
                </c:pt>
                <c:pt idx="6709">
                  <c:v>-0.43</c:v>
                </c:pt>
                <c:pt idx="6710">
                  <c:v>-0.43</c:v>
                </c:pt>
                <c:pt idx="6711">
                  <c:v>-0.43</c:v>
                </c:pt>
                <c:pt idx="6712">
                  <c:v>-0.43</c:v>
                </c:pt>
                <c:pt idx="6713">
                  <c:v>-0.43</c:v>
                </c:pt>
                <c:pt idx="6714">
                  <c:v>-0.43</c:v>
                </c:pt>
                <c:pt idx="6715">
                  <c:v>-0.43</c:v>
                </c:pt>
                <c:pt idx="6716">
                  <c:v>-0.43</c:v>
                </c:pt>
                <c:pt idx="6717">
                  <c:v>-0.43</c:v>
                </c:pt>
                <c:pt idx="6718">
                  <c:v>-0.43</c:v>
                </c:pt>
                <c:pt idx="6719">
                  <c:v>-0.43</c:v>
                </c:pt>
                <c:pt idx="6720">
                  <c:v>-0.43</c:v>
                </c:pt>
                <c:pt idx="6721">
                  <c:v>-0.43</c:v>
                </c:pt>
                <c:pt idx="6722">
                  <c:v>-0.43</c:v>
                </c:pt>
                <c:pt idx="6723">
                  <c:v>-0.43</c:v>
                </c:pt>
                <c:pt idx="6724">
                  <c:v>-0.43</c:v>
                </c:pt>
                <c:pt idx="6725">
                  <c:v>-0.43</c:v>
                </c:pt>
                <c:pt idx="6726">
                  <c:v>-0.43</c:v>
                </c:pt>
                <c:pt idx="6727">
                  <c:v>-0.43</c:v>
                </c:pt>
                <c:pt idx="6728">
                  <c:v>-0.43</c:v>
                </c:pt>
                <c:pt idx="6729">
                  <c:v>-0.43</c:v>
                </c:pt>
                <c:pt idx="6730">
                  <c:v>-0.43</c:v>
                </c:pt>
                <c:pt idx="6731">
                  <c:v>-0.43</c:v>
                </c:pt>
                <c:pt idx="6732">
                  <c:v>-0.43</c:v>
                </c:pt>
                <c:pt idx="6733">
                  <c:v>-0.43</c:v>
                </c:pt>
                <c:pt idx="6734">
                  <c:v>-0.43</c:v>
                </c:pt>
                <c:pt idx="6735">
                  <c:v>-0.43</c:v>
                </c:pt>
                <c:pt idx="6736">
                  <c:v>-0.43</c:v>
                </c:pt>
                <c:pt idx="6737">
                  <c:v>-0.43</c:v>
                </c:pt>
                <c:pt idx="6738">
                  <c:v>-0.43</c:v>
                </c:pt>
                <c:pt idx="6739">
                  <c:v>-0.43</c:v>
                </c:pt>
                <c:pt idx="6740">
                  <c:v>-0.43</c:v>
                </c:pt>
                <c:pt idx="6741">
                  <c:v>-0.43</c:v>
                </c:pt>
                <c:pt idx="6742">
                  <c:v>-0.43</c:v>
                </c:pt>
                <c:pt idx="6743">
                  <c:v>-0.43</c:v>
                </c:pt>
                <c:pt idx="6744">
                  <c:v>-0.43</c:v>
                </c:pt>
                <c:pt idx="6745">
                  <c:v>-0.43</c:v>
                </c:pt>
                <c:pt idx="6746">
                  <c:v>-0.43</c:v>
                </c:pt>
                <c:pt idx="6747">
                  <c:v>-0.43</c:v>
                </c:pt>
                <c:pt idx="6748">
                  <c:v>-0.43</c:v>
                </c:pt>
                <c:pt idx="6749">
                  <c:v>-0.43</c:v>
                </c:pt>
                <c:pt idx="6750">
                  <c:v>-0.43</c:v>
                </c:pt>
                <c:pt idx="6751">
                  <c:v>-0.43</c:v>
                </c:pt>
                <c:pt idx="6752">
                  <c:v>-0.43</c:v>
                </c:pt>
                <c:pt idx="6753">
                  <c:v>-0.43</c:v>
                </c:pt>
                <c:pt idx="6754">
                  <c:v>-0.43</c:v>
                </c:pt>
                <c:pt idx="6755">
                  <c:v>-0.43</c:v>
                </c:pt>
                <c:pt idx="6756">
                  <c:v>-0.43</c:v>
                </c:pt>
                <c:pt idx="6757">
                  <c:v>-0.43</c:v>
                </c:pt>
                <c:pt idx="6758">
                  <c:v>-0.43</c:v>
                </c:pt>
                <c:pt idx="6759">
                  <c:v>-0.43</c:v>
                </c:pt>
                <c:pt idx="6760">
                  <c:v>-0.43</c:v>
                </c:pt>
                <c:pt idx="6761">
                  <c:v>-0.43</c:v>
                </c:pt>
                <c:pt idx="6762">
                  <c:v>-0.43</c:v>
                </c:pt>
                <c:pt idx="6763">
                  <c:v>-0.43</c:v>
                </c:pt>
                <c:pt idx="6764">
                  <c:v>-0.43</c:v>
                </c:pt>
                <c:pt idx="6765">
                  <c:v>-0.43</c:v>
                </c:pt>
                <c:pt idx="6766">
                  <c:v>-0.43</c:v>
                </c:pt>
                <c:pt idx="6767">
                  <c:v>-0.43</c:v>
                </c:pt>
                <c:pt idx="6768">
                  <c:v>-0.43</c:v>
                </c:pt>
                <c:pt idx="6769">
                  <c:v>-0.43</c:v>
                </c:pt>
                <c:pt idx="6770">
                  <c:v>-0.43</c:v>
                </c:pt>
                <c:pt idx="6771">
                  <c:v>-0.43</c:v>
                </c:pt>
                <c:pt idx="6772">
                  <c:v>-0.43</c:v>
                </c:pt>
                <c:pt idx="6773">
                  <c:v>-0.43</c:v>
                </c:pt>
                <c:pt idx="6774">
                  <c:v>-0.43</c:v>
                </c:pt>
                <c:pt idx="6775">
                  <c:v>-0.43</c:v>
                </c:pt>
                <c:pt idx="6776">
                  <c:v>-0.43</c:v>
                </c:pt>
                <c:pt idx="6777">
                  <c:v>-0.43</c:v>
                </c:pt>
                <c:pt idx="6778">
                  <c:v>-0.43</c:v>
                </c:pt>
                <c:pt idx="6779">
                  <c:v>-0.43</c:v>
                </c:pt>
                <c:pt idx="6780">
                  <c:v>-0.43</c:v>
                </c:pt>
                <c:pt idx="6781">
                  <c:v>-0.43</c:v>
                </c:pt>
                <c:pt idx="6782">
                  <c:v>-0.43</c:v>
                </c:pt>
                <c:pt idx="6783">
                  <c:v>-0.43</c:v>
                </c:pt>
                <c:pt idx="6784">
                  <c:v>-0.43</c:v>
                </c:pt>
                <c:pt idx="6785">
                  <c:v>-0.43</c:v>
                </c:pt>
                <c:pt idx="6786">
                  <c:v>-0.43</c:v>
                </c:pt>
                <c:pt idx="6787">
                  <c:v>-0.43</c:v>
                </c:pt>
                <c:pt idx="6788">
                  <c:v>-0.43</c:v>
                </c:pt>
                <c:pt idx="6789">
                  <c:v>-0.43</c:v>
                </c:pt>
                <c:pt idx="6790">
                  <c:v>-0.43</c:v>
                </c:pt>
                <c:pt idx="6791">
                  <c:v>-0.43</c:v>
                </c:pt>
                <c:pt idx="6792">
                  <c:v>-0.43</c:v>
                </c:pt>
                <c:pt idx="6793">
                  <c:v>-0.43</c:v>
                </c:pt>
                <c:pt idx="6794">
                  <c:v>-0.43</c:v>
                </c:pt>
                <c:pt idx="6795">
                  <c:v>-0.43</c:v>
                </c:pt>
                <c:pt idx="6796">
                  <c:v>-0.43</c:v>
                </c:pt>
                <c:pt idx="6797">
                  <c:v>-0.43</c:v>
                </c:pt>
                <c:pt idx="6798">
                  <c:v>-0.43</c:v>
                </c:pt>
                <c:pt idx="6799">
                  <c:v>-0.43</c:v>
                </c:pt>
                <c:pt idx="6800">
                  <c:v>-0.43</c:v>
                </c:pt>
                <c:pt idx="6801">
                  <c:v>-0.43</c:v>
                </c:pt>
                <c:pt idx="6802">
                  <c:v>-0.43</c:v>
                </c:pt>
                <c:pt idx="6803">
                  <c:v>-0.43</c:v>
                </c:pt>
                <c:pt idx="6804">
                  <c:v>-0.43</c:v>
                </c:pt>
                <c:pt idx="6805">
                  <c:v>-0.43</c:v>
                </c:pt>
                <c:pt idx="6806">
                  <c:v>-0.43</c:v>
                </c:pt>
                <c:pt idx="6807">
                  <c:v>-0.43</c:v>
                </c:pt>
                <c:pt idx="6808">
                  <c:v>-0.43</c:v>
                </c:pt>
                <c:pt idx="6809">
                  <c:v>-0.43</c:v>
                </c:pt>
                <c:pt idx="6810">
                  <c:v>-0.43</c:v>
                </c:pt>
                <c:pt idx="6811">
                  <c:v>-0.43</c:v>
                </c:pt>
                <c:pt idx="6812">
                  <c:v>-0.43</c:v>
                </c:pt>
                <c:pt idx="6813">
                  <c:v>-0.43</c:v>
                </c:pt>
                <c:pt idx="6814">
                  <c:v>-0.43</c:v>
                </c:pt>
                <c:pt idx="6815">
                  <c:v>-0.43</c:v>
                </c:pt>
                <c:pt idx="6816">
                  <c:v>-0.43</c:v>
                </c:pt>
                <c:pt idx="6817">
                  <c:v>-0.43</c:v>
                </c:pt>
                <c:pt idx="6818">
                  <c:v>-0.43</c:v>
                </c:pt>
                <c:pt idx="6819">
                  <c:v>-0.43</c:v>
                </c:pt>
                <c:pt idx="6820">
                  <c:v>-0.43</c:v>
                </c:pt>
                <c:pt idx="6821">
                  <c:v>-0.43</c:v>
                </c:pt>
                <c:pt idx="6822">
                  <c:v>-0.43</c:v>
                </c:pt>
                <c:pt idx="6823">
                  <c:v>-0.43</c:v>
                </c:pt>
                <c:pt idx="6824">
                  <c:v>-0.43</c:v>
                </c:pt>
                <c:pt idx="6825">
                  <c:v>-0.43</c:v>
                </c:pt>
                <c:pt idx="6826">
                  <c:v>-0.43</c:v>
                </c:pt>
                <c:pt idx="6827">
                  <c:v>-0.43</c:v>
                </c:pt>
                <c:pt idx="6828">
                  <c:v>-0.43</c:v>
                </c:pt>
                <c:pt idx="6829">
                  <c:v>-0.43</c:v>
                </c:pt>
                <c:pt idx="6830">
                  <c:v>-0.43</c:v>
                </c:pt>
                <c:pt idx="6831">
                  <c:v>-0.43</c:v>
                </c:pt>
                <c:pt idx="6832">
                  <c:v>-0.43</c:v>
                </c:pt>
                <c:pt idx="6833">
                  <c:v>-0.43</c:v>
                </c:pt>
                <c:pt idx="6834">
                  <c:v>-0.43</c:v>
                </c:pt>
                <c:pt idx="6835">
                  <c:v>-0.43</c:v>
                </c:pt>
                <c:pt idx="6836">
                  <c:v>-0.43</c:v>
                </c:pt>
                <c:pt idx="6837">
                  <c:v>-0.43</c:v>
                </c:pt>
                <c:pt idx="6838">
                  <c:v>-0.43</c:v>
                </c:pt>
                <c:pt idx="6839">
                  <c:v>-0.43</c:v>
                </c:pt>
                <c:pt idx="6840">
                  <c:v>-0.43</c:v>
                </c:pt>
                <c:pt idx="6841">
                  <c:v>-0.43</c:v>
                </c:pt>
                <c:pt idx="6842">
                  <c:v>-0.43</c:v>
                </c:pt>
                <c:pt idx="6843">
                  <c:v>-0.43</c:v>
                </c:pt>
                <c:pt idx="6844">
                  <c:v>-0.43</c:v>
                </c:pt>
                <c:pt idx="6845">
                  <c:v>-0.43</c:v>
                </c:pt>
                <c:pt idx="6846">
                  <c:v>-0.43</c:v>
                </c:pt>
                <c:pt idx="6847">
                  <c:v>-0.43</c:v>
                </c:pt>
                <c:pt idx="6848">
                  <c:v>-0.43</c:v>
                </c:pt>
                <c:pt idx="6849">
                  <c:v>-0.43</c:v>
                </c:pt>
                <c:pt idx="6850">
                  <c:v>-0.43</c:v>
                </c:pt>
                <c:pt idx="6851">
                  <c:v>-0.43</c:v>
                </c:pt>
                <c:pt idx="6852">
                  <c:v>-0.43</c:v>
                </c:pt>
                <c:pt idx="6853">
                  <c:v>-0.43</c:v>
                </c:pt>
                <c:pt idx="6854">
                  <c:v>-0.43</c:v>
                </c:pt>
                <c:pt idx="6855">
                  <c:v>-0.43</c:v>
                </c:pt>
                <c:pt idx="6856">
                  <c:v>-0.43</c:v>
                </c:pt>
                <c:pt idx="6857">
                  <c:v>-0.43</c:v>
                </c:pt>
                <c:pt idx="6858">
                  <c:v>-0.43</c:v>
                </c:pt>
                <c:pt idx="6859">
                  <c:v>-0.43</c:v>
                </c:pt>
                <c:pt idx="6860">
                  <c:v>-0.43</c:v>
                </c:pt>
                <c:pt idx="6861">
                  <c:v>-0.43</c:v>
                </c:pt>
                <c:pt idx="6862">
                  <c:v>-0.43</c:v>
                </c:pt>
                <c:pt idx="6863">
                  <c:v>-0.43</c:v>
                </c:pt>
                <c:pt idx="6864">
                  <c:v>-0.43</c:v>
                </c:pt>
                <c:pt idx="6865">
                  <c:v>-0.43</c:v>
                </c:pt>
                <c:pt idx="6866">
                  <c:v>-0.43</c:v>
                </c:pt>
                <c:pt idx="6867">
                  <c:v>-0.43</c:v>
                </c:pt>
                <c:pt idx="6868">
                  <c:v>-0.43</c:v>
                </c:pt>
                <c:pt idx="6869">
                  <c:v>-0.43</c:v>
                </c:pt>
                <c:pt idx="6870">
                  <c:v>-0.43</c:v>
                </c:pt>
                <c:pt idx="6871">
                  <c:v>-0.43</c:v>
                </c:pt>
                <c:pt idx="6872">
                  <c:v>-0.43</c:v>
                </c:pt>
                <c:pt idx="6873">
                  <c:v>-0.43</c:v>
                </c:pt>
                <c:pt idx="6874">
                  <c:v>-0.43</c:v>
                </c:pt>
                <c:pt idx="6875">
                  <c:v>-0.43</c:v>
                </c:pt>
                <c:pt idx="6876">
                  <c:v>-0.43</c:v>
                </c:pt>
                <c:pt idx="6877">
                  <c:v>-0.43</c:v>
                </c:pt>
                <c:pt idx="6878">
                  <c:v>-0.43</c:v>
                </c:pt>
                <c:pt idx="6879">
                  <c:v>-0.43</c:v>
                </c:pt>
                <c:pt idx="6880">
                  <c:v>-0.43</c:v>
                </c:pt>
                <c:pt idx="6881">
                  <c:v>-0.43</c:v>
                </c:pt>
                <c:pt idx="6882">
                  <c:v>-0.43</c:v>
                </c:pt>
                <c:pt idx="6883">
                  <c:v>-0.43</c:v>
                </c:pt>
                <c:pt idx="6884">
                  <c:v>-0.43</c:v>
                </c:pt>
                <c:pt idx="6885">
                  <c:v>-0.43</c:v>
                </c:pt>
                <c:pt idx="6886">
                  <c:v>-0.43</c:v>
                </c:pt>
                <c:pt idx="6887">
                  <c:v>-0.43</c:v>
                </c:pt>
                <c:pt idx="6888">
                  <c:v>-0.43</c:v>
                </c:pt>
                <c:pt idx="6889">
                  <c:v>-0.43</c:v>
                </c:pt>
                <c:pt idx="6890">
                  <c:v>-0.43</c:v>
                </c:pt>
                <c:pt idx="6891">
                  <c:v>-0.43</c:v>
                </c:pt>
                <c:pt idx="6892">
                  <c:v>-0.43</c:v>
                </c:pt>
                <c:pt idx="6893">
                  <c:v>-0.43</c:v>
                </c:pt>
                <c:pt idx="6894">
                  <c:v>-0.43</c:v>
                </c:pt>
                <c:pt idx="6895">
                  <c:v>-0.43</c:v>
                </c:pt>
                <c:pt idx="6896">
                  <c:v>-0.43</c:v>
                </c:pt>
                <c:pt idx="6897">
                  <c:v>-0.43</c:v>
                </c:pt>
                <c:pt idx="6898">
                  <c:v>-0.43</c:v>
                </c:pt>
                <c:pt idx="6899">
                  <c:v>-0.43</c:v>
                </c:pt>
                <c:pt idx="6900">
                  <c:v>-0.43</c:v>
                </c:pt>
                <c:pt idx="6901">
                  <c:v>-0.43</c:v>
                </c:pt>
                <c:pt idx="6902">
                  <c:v>-0.43</c:v>
                </c:pt>
                <c:pt idx="6903">
                  <c:v>-0.43</c:v>
                </c:pt>
                <c:pt idx="6904">
                  <c:v>-0.43</c:v>
                </c:pt>
                <c:pt idx="6905">
                  <c:v>-0.43</c:v>
                </c:pt>
                <c:pt idx="6906">
                  <c:v>-0.43</c:v>
                </c:pt>
                <c:pt idx="6907">
                  <c:v>-0.43</c:v>
                </c:pt>
                <c:pt idx="6908">
                  <c:v>-0.43</c:v>
                </c:pt>
                <c:pt idx="6909">
                  <c:v>-0.43</c:v>
                </c:pt>
                <c:pt idx="6910">
                  <c:v>-0.43</c:v>
                </c:pt>
                <c:pt idx="6911">
                  <c:v>-0.43</c:v>
                </c:pt>
                <c:pt idx="6912">
                  <c:v>-0.43</c:v>
                </c:pt>
                <c:pt idx="6913">
                  <c:v>-0.43</c:v>
                </c:pt>
                <c:pt idx="6914">
                  <c:v>-0.43</c:v>
                </c:pt>
                <c:pt idx="6915">
                  <c:v>-0.43</c:v>
                </c:pt>
                <c:pt idx="6916">
                  <c:v>-0.43</c:v>
                </c:pt>
                <c:pt idx="6917">
                  <c:v>-0.43</c:v>
                </c:pt>
                <c:pt idx="6918">
                  <c:v>-0.43</c:v>
                </c:pt>
                <c:pt idx="6919">
                  <c:v>-0.43</c:v>
                </c:pt>
                <c:pt idx="6920">
                  <c:v>-0.43</c:v>
                </c:pt>
                <c:pt idx="6921">
                  <c:v>-0.43</c:v>
                </c:pt>
                <c:pt idx="6922">
                  <c:v>-0.43</c:v>
                </c:pt>
                <c:pt idx="6923">
                  <c:v>-0.43</c:v>
                </c:pt>
                <c:pt idx="6924">
                  <c:v>-0.43</c:v>
                </c:pt>
                <c:pt idx="6925">
                  <c:v>-0.43</c:v>
                </c:pt>
                <c:pt idx="6926">
                  <c:v>-0.43</c:v>
                </c:pt>
                <c:pt idx="6927">
                  <c:v>-0.43</c:v>
                </c:pt>
                <c:pt idx="6928">
                  <c:v>-0.43</c:v>
                </c:pt>
                <c:pt idx="6929">
                  <c:v>-0.43</c:v>
                </c:pt>
                <c:pt idx="6930">
                  <c:v>-0.43</c:v>
                </c:pt>
                <c:pt idx="6931">
                  <c:v>-0.43</c:v>
                </c:pt>
                <c:pt idx="6932">
                  <c:v>-0.43</c:v>
                </c:pt>
                <c:pt idx="6933">
                  <c:v>-0.43</c:v>
                </c:pt>
                <c:pt idx="6934">
                  <c:v>-0.43</c:v>
                </c:pt>
                <c:pt idx="6935">
                  <c:v>-0.43</c:v>
                </c:pt>
                <c:pt idx="6936">
                  <c:v>-0.43</c:v>
                </c:pt>
                <c:pt idx="6937">
                  <c:v>-0.43</c:v>
                </c:pt>
                <c:pt idx="6938">
                  <c:v>-0.43</c:v>
                </c:pt>
                <c:pt idx="6939">
                  <c:v>-0.43</c:v>
                </c:pt>
                <c:pt idx="6940">
                  <c:v>-0.43</c:v>
                </c:pt>
                <c:pt idx="6941">
                  <c:v>-0.43</c:v>
                </c:pt>
                <c:pt idx="6942">
                  <c:v>-0.43</c:v>
                </c:pt>
                <c:pt idx="6943">
                  <c:v>-0.43</c:v>
                </c:pt>
                <c:pt idx="6944">
                  <c:v>-0.43</c:v>
                </c:pt>
                <c:pt idx="6945">
                  <c:v>-0.43</c:v>
                </c:pt>
                <c:pt idx="6946">
                  <c:v>-0.43</c:v>
                </c:pt>
                <c:pt idx="6947">
                  <c:v>-0.43</c:v>
                </c:pt>
                <c:pt idx="6948">
                  <c:v>-0.43</c:v>
                </c:pt>
                <c:pt idx="6949">
                  <c:v>-0.43</c:v>
                </c:pt>
                <c:pt idx="6950">
                  <c:v>-0.43</c:v>
                </c:pt>
                <c:pt idx="6951">
                  <c:v>-0.43</c:v>
                </c:pt>
                <c:pt idx="6952">
                  <c:v>-0.43</c:v>
                </c:pt>
                <c:pt idx="6953">
                  <c:v>-0.43</c:v>
                </c:pt>
                <c:pt idx="6954">
                  <c:v>-0.43</c:v>
                </c:pt>
                <c:pt idx="6955">
                  <c:v>-0.43</c:v>
                </c:pt>
                <c:pt idx="6956">
                  <c:v>-0.43</c:v>
                </c:pt>
                <c:pt idx="6957">
                  <c:v>-0.43</c:v>
                </c:pt>
                <c:pt idx="6958">
                  <c:v>-0.43</c:v>
                </c:pt>
                <c:pt idx="6959">
                  <c:v>-0.43</c:v>
                </c:pt>
                <c:pt idx="6960">
                  <c:v>-0.43</c:v>
                </c:pt>
                <c:pt idx="6961">
                  <c:v>-0.43</c:v>
                </c:pt>
                <c:pt idx="6962">
                  <c:v>-0.43</c:v>
                </c:pt>
                <c:pt idx="6963">
                  <c:v>-0.43</c:v>
                </c:pt>
                <c:pt idx="6964">
                  <c:v>-0.43</c:v>
                </c:pt>
                <c:pt idx="6965">
                  <c:v>-0.43</c:v>
                </c:pt>
                <c:pt idx="6966">
                  <c:v>-0.43</c:v>
                </c:pt>
                <c:pt idx="6967">
                  <c:v>-0.43</c:v>
                </c:pt>
                <c:pt idx="6968">
                  <c:v>-0.43</c:v>
                </c:pt>
                <c:pt idx="6969">
                  <c:v>-0.43</c:v>
                </c:pt>
                <c:pt idx="6970">
                  <c:v>-0.43</c:v>
                </c:pt>
                <c:pt idx="6971">
                  <c:v>-0.43</c:v>
                </c:pt>
                <c:pt idx="6972">
                  <c:v>-0.43</c:v>
                </c:pt>
                <c:pt idx="6973">
                  <c:v>-0.43</c:v>
                </c:pt>
                <c:pt idx="6974">
                  <c:v>-0.43</c:v>
                </c:pt>
                <c:pt idx="6975">
                  <c:v>-0.43</c:v>
                </c:pt>
                <c:pt idx="6976">
                  <c:v>-0.43</c:v>
                </c:pt>
                <c:pt idx="6977">
                  <c:v>-0.43</c:v>
                </c:pt>
                <c:pt idx="6978">
                  <c:v>-0.43</c:v>
                </c:pt>
                <c:pt idx="6979">
                  <c:v>-0.43</c:v>
                </c:pt>
                <c:pt idx="6980">
                  <c:v>-0.43</c:v>
                </c:pt>
                <c:pt idx="6981">
                  <c:v>-0.43</c:v>
                </c:pt>
                <c:pt idx="6982">
                  <c:v>-0.43</c:v>
                </c:pt>
                <c:pt idx="6983">
                  <c:v>-0.43</c:v>
                </c:pt>
                <c:pt idx="6984">
                  <c:v>-0.43</c:v>
                </c:pt>
                <c:pt idx="6985">
                  <c:v>-0.43</c:v>
                </c:pt>
                <c:pt idx="6986">
                  <c:v>-0.43</c:v>
                </c:pt>
                <c:pt idx="6987">
                  <c:v>-0.43</c:v>
                </c:pt>
                <c:pt idx="6988">
                  <c:v>-0.43</c:v>
                </c:pt>
                <c:pt idx="6989">
                  <c:v>-0.43</c:v>
                </c:pt>
                <c:pt idx="6990">
                  <c:v>-0.43</c:v>
                </c:pt>
                <c:pt idx="6991">
                  <c:v>-0.43</c:v>
                </c:pt>
                <c:pt idx="6992">
                  <c:v>-0.43</c:v>
                </c:pt>
                <c:pt idx="6993">
                  <c:v>-0.43</c:v>
                </c:pt>
                <c:pt idx="6994">
                  <c:v>-0.43</c:v>
                </c:pt>
                <c:pt idx="6995">
                  <c:v>-0.43</c:v>
                </c:pt>
                <c:pt idx="6996">
                  <c:v>-0.43</c:v>
                </c:pt>
                <c:pt idx="6997">
                  <c:v>-0.43</c:v>
                </c:pt>
                <c:pt idx="6998">
                  <c:v>-0.43</c:v>
                </c:pt>
                <c:pt idx="6999">
                  <c:v>-0.43</c:v>
                </c:pt>
                <c:pt idx="7000">
                  <c:v>-0.43</c:v>
                </c:pt>
                <c:pt idx="7001">
                  <c:v>-0.43</c:v>
                </c:pt>
                <c:pt idx="7002">
                  <c:v>-0.43</c:v>
                </c:pt>
                <c:pt idx="7003">
                  <c:v>-0.43</c:v>
                </c:pt>
                <c:pt idx="7004">
                  <c:v>-0.43</c:v>
                </c:pt>
                <c:pt idx="7005">
                  <c:v>-0.43</c:v>
                </c:pt>
                <c:pt idx="7006">
                  <c:v>-0.43</c:v>
                </c:pt>
                <c:pt idx="7007">
                  <c:v>-0.43</c:v>
                </c:pt>
                <c:pt idx="7008">
                  <c:v>-0.43</c:v>
                </c:pt>
                <c:pt idx="7009">
                  <c:v>-0.43</c:v>
                </c:pt>
                <c:pt idx="7010">
                  <c:v>-0.43</c:v>
                </c:pt>
                <c:pt idx="7011">
                  <c:v>-0.43</c:v>
                </c:pt>
                <c:pt idx="7012">
                  <c:v>-0.43</c:v>
                </c:pt>
                <c:pt idx="7013">
                  <c:v>-0.43</c:v>
                </c:pt>
                <c:pt idx="7014">
                  <c:v>-0.43</c:v>
                </c:pt>
                <c:pt idx="7015">
                  <c:v>-0.43</c:v>
                </c:pt>
                <c:pt idx="7016">
                  <c:v>-0.43</c:v>
                </c:pt>
                <c:pt idx="7017">
                  <c:v>-0.43</c:v>
                </c:pt>
                <c:pt idx="7018">
                  <c:v>-0.43</c:v>
                </c:pt>
                <c:pt idx="7019">
                  <c:v>-0.43</c:v>
                </c:pt>
                <c:pt idx="7020">
                  <c:v>-0.43</c:v>
                </c:pt>
                <c:pt idx="7021">
                  <c:v>-0.43</c:v>
                </c:pt>
                <c:pt idx="7022">
                  <c:v>-0.43</c:v>
                </c:pt>
                <c:pt idx="7023">
                  <c:v>-0.43</c:v>
                </c:pt>
                <c:pt idx="7024">
                  <c:v>-0.43</c:v>
                </c:pt>
                <c:pt idx="7025">
                  <c:v>-0.43</c:v>
                </c:pt>
                <c:pt idx="7026">
                  <c:v>-0.43</c:v>
                </c:pt>
                <c:pt idx="7027">
                  <c:v>-0.43</c:v>
                </c:pt>
                <c:pt idx="7028">
                  <c:v>-0.43</c:v>
                </c:pt>
                <c:pt idx="7029">
                  <c:v>-0.43</c:v>
                </c:pt>
                <c:pt idx="7030">
                  <c:v>-0.43</c:v>
                </c:pt>
                <c:pt idx="7031">
                  <c:v>-0.43</c:v>
                </c:pt>
                <c:pt idx="7032">
                  <c:v>-0.43</c:v>
                </c:pt>
                <c:pt idx="7033">
                  <c:v>-0.43</c:v>
                </c:pt>
                <c:pt idx="7034">
                  <c:v>-0.43</c:v>
                </c:pt>
                <c:pt idx="7035">
                  <c:v>-0.43</c:v>
                </c:pt>
                <c:pt idx="7036">
                  <c:v>-0.43</c:v>
                </c:pt>
                <c:pt idx="7037">
                  <c:v>-0.43</c:v>
                </c:pt>
                <c:pt idx="7038">
                  <c:v>-0.43</c:v>
                </c:pt>
                <c:pt idx="7039">
                  <c:v>-0.43</c:v>
                </c:pt>
                <c:pt idx="7040">
                  <c:v>-0.43</c:v>
                </c:pt>
                <c:pt idx="7041">
                  <c:v>-0.43</c:v>
                </c:pt>
                <c:pt idx="7042">
                  <c:v>-0.43</c:v>
                </c:pt>
                <c:pt idx="7043">
                  <c:v>-0.43</c:v>
                </c:pt>
                <c:pt idx="7044">
                  <c:v>-0.43</c:v>
                </c:pt>
                <c:pt idx="7045">
                  <c:v>-0.43</c:v>
                </c:pt>
                <c:pt idx="7046">
                  <c:v>-0.43</c:v>
                </c:pt>
                <c:pt idx="7047">
                  <c:v>-0.43</c:v>
                </c:pt>
                <c:pt idx="7048">
                  <c:v>-0.43</c:v>
                </c:pt>
                <c:pt idx="7049">
                  <c:v>-0.43</c:v>
                </c:pt>
                <c:pt idx="7050">
                  <c:v>-0.43</c:v>
                </c:pt>
                <c:pt idx="7051">
                  <c:v>-0.43</c:v>
                </c:pt>
                <c:pt idx="7052">
                  <c:v>-0.43</c:v>
                </c:pt>
                <c:pt idx="7053">
                  <c:v>-0.43</c:v>
                </c:pt>
                <c:pt idx="7054">
                  <c:v>-0.43</c:v>
                </c:pt>
                <c:pt idx="7055">
                  <c:v>-0.43</c:v>
                </c:pt>
                <c:pt idx="7056">
                  <c:v>-0.43</c:v>
                </c:pt>
                <c:pt idx="7057">
                  <c:v>-0.43</c:v>
                </c:pt>
                <c:pt idx="7058">
                  <c:v>-0.43</c:v>
                </c:pt>
                <c:pt idx="7059">
                  <c:v>-0.43</c:v>
                </c:pt>
                <c:pt idx="7060">
                  <c:v>-0.43</c:v>
                </c:pt>
                <c:pt idx="7061">
                  <c:v>-0.43</c:v>
                </c:pt>
                <c:pt idx="7062">
                  <c:v>-0.43</c:v>
                </c:pt>
                <c:pt idx="7063">
                  <c:v>-0.43</c:v>
                </c:pt>
                <c:pt idx="7064">
                  <c:v>-0.43</c:v>
                </c:pt>
                <c:pt idx="7065">
                  <c:v>-0.43</c:v>
                </c:pt>
                <c:pt idx="7066">
                  <c:v>-0.43</c:v>
                </c:pt>
                <c:pt idx="7067">
                  <c:v>-0.43</c:v>
                </c:pt>
                <c:pt idx="7068">
                  <c:v>-0.43</c:v>
                </c:pt>
                <c:pt idx="7069">
                  <c:v>-0.43</c:v>
                </c:pt>
                <c:pt idx="7070">
                  <c:v>-0.43</c:v>
                </c:pt>
                <c:pt idx="7071">
                  <c:v>-0.43</c:v>
                </c:pt>
                <c:pt idx="7072">
                  <c:v>-0.43</c:v>
                </c:pt>
                <c:pt idx="7073">
                  <c:v>-0.43</c:v>
                </c:pt>
                <c:pt idx="7074">
                  <c:v>-0.43</c:v>
                </c:pt>
                <c:pt idx="7075">
                  <c:v>-0.43</c:v>
                </c:pt>
                <c:pt idx="7076">
                  <c:v>-0.43</c:v>
                </c:pt>
                <c:pt idx="7077">
                  <c:v>-0.43</c:v>
                </c:pt>
                <c:pt idx="7078">
                  <c:v>-0.43</c:v>
                </c:pt>
                <c:pt idx="7079">
                  <c:v>-0.43</c:v>
                </c:pt>
                <c:pt idx="7080">
                  <c:v>-0.43</c:v>
                </c:pt>
                <c:pt idx="7081">
                  <c:v>-0.43</c:v>
                </c:pt>
                <c:pt idx="7082">
                  <c:v>-0.43</c:v>
                </c:pt>
                <c:pt idx="7083">
                  <c:v>-0.43</c:v>
                </c:pt>
                <c:pt idx="7084">
                  <c:v>-0.43</c:v>
                </c:pt>
                <c:pt idx="7085">
                  <c:v>-0.43</c:v>
                </c:pt>
                <c:pt idx="7086">
                  <c:v>-0.43</c:v>
                </c:pt>
                <c:pt idx="7087">
                  <c:v>-0.43</c:v>
                </c:pt>
                <c:pt idx="7088">
                  <c:v>-0.43</c:v>
                </c:pt>
                <c:pt idx="7089">
                  <c:v>-0.43</c:v>
                </c:pt>
                <c:pt idx="7090">
                  <c:v>-0.43</c:v>
                </c:pt>
                <c:pt idx="7091">
                  <c:v>-0.43</c:v>
                </c:pt>
                <c:pt idx="7092">
                  <c:v>-0.43</c:v>
                </c:pt>
                <c:pt idx="7093">
                  <c:v>-0.43</c:v>
                </c:pt>
                <c:pt idx="7094">
                  <c:v>-0.43</c:v>
                </c:pt>
                <c:pt idx="7095">
                  <c:v>-0.43</c:v>
                </c:pt>
                <c:pt idx="7096">
                  <c:v>-0.43</c:v>
                </c:pt>
                <c:pt idx="7097">
                  <c:v>-0.43</c:v>
                </c:pt>
                <c:pt idx="7098">
                  <c:v>-0.43</c:v>
                </c:pt>
                <c:pt idx="7099">
                  <c:v>-0.43</c:v>
                </c:pt>
                <c:pt idx="7100">
                  <c:v>-0.43</c:v>
                </c:pt>
                <c:pt idx="7101">
                  <c:v>-0.43</c:v>
                </c:pt>
                <c:pt idx="7102">
                  <c:v>-0.43</c:v>
                </c:pt>
                <c:pt idx="7103">
                  <c:v>-0.43</c:v>
                </c:pt>
                <c:pt idx="7104">
                  <c:v>-0.43</c:v>
                </c:pt>
                <c:pt idx="7105">
                  <c:v>-0.43</c:v>
                </c:pt>
                <c:pt idx="7106">
                  <c:v>-0.43</c:v>
                </c:pt>
                <c:pt idx="7107">
                  <c:v>-0.43</c:v>
                </c:pt>
                <c:pt idx="7108">
                  <c:v>-0.43</c:v>
                </c:pt>
                <c:pt idx="7109">
                  <c:v>-0.43</c:v>
                </c:pt>
                <c:pt idx="7110">
                  <c:v>-0.43</c:v>
                </c:pt>
                <c:pt idx="7111">
                  <c:v>-0.43</c:v>
                </c:pt>
                <c:pt idx="7112">
                  <c:v>-0.43</c:v>
                </c:pt>
                <c:pt idx="7113">
                  <c:v>-0.43</c:v>
                </c:pt>
                <c:pt idx="7114">
                  <c:v>-0.43</c:v>
                </c:pt>
                <c:pt idx="7115">
                  <c:v>-0.43</c:v>
                </c:pt>
                <c:pt idx="7116">
                  <c:v>-0.43</c:v>
                </c:pt>
                <c:pt idx="7117">
                  <c:v>-0.43</c:v>
                </c:pt>
                <c:pt idx="7118">
                  <c:v>-0.43</c:v>
                </c:pt>
                <c:pt idx="7119">
                  <c:v>-0.43</c:v>
                </c:pt>
                <c:pt idx="7120">
                  <c:v>-0.43</c:v>
                </c:pt>
                <c:pt idx="7121">
                  <c:v>-0.43</c:v>
                </c:pt>
                <c:pt idx="7122">
                  <c:v>-0.43</c:v>
                </c:pt>
                <c:pt idx="7123">
                  <c:v>-0.43</c:v>
                </c:pt>
                <c:pt idx="7124">
                  <c:v>-0.43</c:v>
                </c:pt>
                <c:pt idx="7125">
                  <c:v>-0.43</c:v>
                </c:pt>
                <c:pt idx="7126">
                  <c:v>-0.43</c:v>
                </c:pt>
                <c:pt idx="7127">
                  <c:v>-0.43</c:v>
                </c:pt>
                <c:pt idx="7128">
                  <c:v>-0.43</c:v>
                </c:pt>
                <c:pt idx="7129">
                  <c:v>-0.43</c:v>
                </c:pt>
                <c:pt idx="7130">
                  <c:v>-0.43</c:v>
                </c:pt>
                <c:pt idx="7131">
                  <c:v>-0.43</c:v>
                </c:pt>
                <c:pt idx="7132">
                  <c:v>-0.43</c:v>
                </c:pt>
                <c:pt idx="7133">
                  <c:v>-0.43</c:v>
                </c:pt>
                <c:pt idx="7134">
                  <c:v>-0.43</c:v>
                </c:pt>
                <c:pt idx="7135">
                  <c:v>-0.43</c:v>
                </c:pt>
                <c:pt idx="7136">
                  <c:v>-0.43</c:v>
                </c:pt>
                <c:pt idx="7137">
                  <c:v>-0.43</c:v>
                </c:pt>
                <c:pt idx="7138">
                  <c:v>-0.43</c:v>
                </c:pt>
                <c:pt idx="7139">
                  <c:v>-0.43</c:v>
                </c:pt>
                <c:pt idx="7140">
                  <c:v>-0.43</c:v>
                </c:pt>
                <c:pt idx="7141">
                  <c:v>-0.43</c:v>
                </c:pt>
                <c:pt idx="7142">
                  <c:v>-0.43</c:v>
                </c:pt>
                <c:pt idx="7143">
                  <c:v>-0.43</c:v>
                </c:pt>
                <c:pt idx="7144">
                  <c:v>-0.43</c:v>
                </c:pt>
                <c:pt idx="7145">
                  <c:v>-0.43</c:v>
                </c:pt>
                <c:pt idx="7146">
                  <c:v>-0.43</c:v>
                </c:pt>
                <c:pt idx="7147">
                  <c:v>-0.43</c:v>
                </c:pt>
                <c:pt idx="7148">
                  <c:v>-0.43</c:v>
                </c:pt>
                <c:pt idx="7149">
                  <c:v>-0.43</c:v>
                </c:pt>
                <c:pt idx="7150">
                  <c:v>-0.43</c:v>
                </c:pt>
                <c:pt idx="7151">
                  <c:v>-0.43</c:v>
                </c:pt>
                <c:pt idx="7152">
                  <c:v>-0.43</c:v>
                </c:pt>
                <c:pt idx="7153">
                  <c:v>-0.43</c:v>
                </c:pt>
                <c:pt idx="7154">
                  <c:v>-0.43</c:v>
                </c:pt>
                <c:pt idx="7155">
                  <c:v>-0.43</c:v>
                </c:pt>
                <c:pt idx="7156">
                  <c:v>-0.43</c:v>
                </c:pt>
                <c:pt idx="7157">
                  <c:v>-0.43</c:v>
                </c:pt>
                <c:pt idx="7158">
                  <c:v>-0.43</c:v>
                </c:pt>
                <c:pt idx="7159">
                  <c:v>-0.43</c:v>
                </c:pt>
                <c:pt idx="7160">
                  <c:v>-0.43</c:v>
                </c:pt>
                <c:pt idx="7161">
                  <c:v>-0.43</c:v>
                </c:pt>
                <c:pt idx="7162">
                  <c:v>-0.43</c:v>
                </c:pt>
                <c:pt idx="7163">
                  <c:v>-0.43</c:v>
                </c:pt>
                <c:pt idx="7164">
                  <c:v>-0.43</c:v>
                </c:pt>
                <c:pt idx="7165">
                  <c:v>-0.43</c:v>
                </c:pt>
                <c:pt idx="7166">
                  <c:v>-0.43</c:v>
                </c:pt>
                <c:pt idx="7167">
                  <c:v>-0.43</c:v>
                </c:pt>
                <c:pt idx="7168">
                  <c:v>-0.43</c:v>
                </c:pt>
                <c:pt idx="7169">
                  <c:v>-0.43</c:v>
                </c:pt>
                <c:pt idx="7170">
                  <c:v>-0.43</c:v>
                </c:pt>
                <c:pt idx="7171">
                  <c:v>-0.43</c:v>
                </c:pt>
                <c:pt idx="7172">
                  <c:v>-0.43</c:v>
                </c:pt>
                <c:pt idx="7173">
                  <c:v>-0.43</c:v>
                </c:pt>
                <c:pt idx="7174">
                  <c:v>-0.43</c:v>
                </c:pt>
                <c:pt idx="7175">
                  <c:v>-0.43</c:v>
                </c:pt>
                <c:pt idx="7176">
                  <c:v>-0.43</c:v>
                </c:pt>
                <c:pt idx="7177">
                  <c:v>-0.43</c:v>
                </c:pt>
                <c:pt idx="7178">
                  <c:v>-0.43</c:v>
                </c:pt>
                <c:pt idx="7179">
                  <c:v>-0.43</c:v>
                </c:pt>
                <c:pt idx="7180">
                  <c:v>-0.43</c:v>
                </c:pt>
                <c:pt idx="7181">
                  <c:v>-0.43</c:v>
                </c:pt>
                <c:pt idx="7182">
                  <c:v>-0.43</c:v>
                </c:pt>
                <c:pt idx="7183">
                  <c:v>-0.43</c:v>
                </c:pt>
                <c:pt idx="7184">
                  <c:v>-0.43</c:v>
                </c:pt>
                <c:pt idx="7185">
                  <c:v>-0.43</c:v>
                </c:pt>
                <c:pt idx="7186">
                  <c:v>-0.43</c:v>
                </c:pt>
                <c:pt idx="7187">
                  <c:v>-0.43</c:v>
                </c:pt>
                <c:pt idx="7188">
                  <c:v>-0.43</c:v>
                </c:pt>
                <c:pt idx="7189">
                  <c:v>-0.43</c:v>
                </c:pt>
                <c:pt idx="7190">
                  <c:v>-0.43</c:v>
                </c:pt>
                <c:pt idx="7191">
                  <c:v>-0.43</c:v>
                </c:pt>
                <c:pt idx="7192">
                  <c:v>-0.43</c:v>
                </c:pt>
                <c:pt idx="7193">
                  <c:v>-0.43</c:v>
                </c:pt>
                <c:pt idx="7194">
                  <c:v>-0.43</c:v>
                </c:pt>
                <c:pt idx="7195">
                  <c:v>-0.43</c:v>
                </c:pt>
                <c:pt idx="7196">
                  <c:v>-0.43</c:v>
                </c:pt>
                <c:pt idx="7197">
                  <c:v>-0.43</c:v>
                </c:pt>
                <c:pt idx="7198">
                  <c:v>-0.43</c:v>
                </c:pt>
                <c:pt idx="7199">
                  <c:v>-0.43</c:v>
                </c:pt>
                <c:pt idx="7200">
                  <c:v>-0.43</c:v>
                </c:pt>
                <c:pt idx="7201">
                  <c:v>-0.43</c:v>
                </c:pt>
                <c:pt idx="7202">
                  <c:v>-0.43</c:v>
                </c:pt>
                <c:pt idx="7203">
                  <c:v>-0.43</c:v>
                </c:pt>
                <c:pt idx="7204">
                  <c:v>-0.43</c:v>
                </c:pt>
                <c:pt idx="7205">
                  <c:v>-0.43</c:v>
                </c:pt>
                <c:pt idx="7206">
                  <c:v>-0.43</c:v>
                </c:pt>
                <c:pt idx="7207">
                  <c:v>-0.43</c:v>
                </c:pt>
                <c:pt idx="7208">
                  <c:v>-0.43</c:v>
                </c:pt>
                <c:pt idx="7209">
                  <c:v>-0.43</c:v>
                </c:pt>
                <c:pt idx="7210">
                  <c:v>-0.43</c:v>
                </c:pt>
                <c:pt idx="7211">
                  <c:v>-0.43</c:v>
                </c:pt>
                <c:pt idx="7212">
                  <c:v>-0.43</c:v>
                </c:pt>
                <c:pt idx="7213">
                  <c:v>-0.43</c:v>
                </c:pt>
                <c:pt idx="7214">
                  <c:v>-0.43</c:v>
                </c:pt>
                <c:pt idx="7215">
                  <c:v>-0.43</c:v>
                </c:pt>
                <c:pt idx="7216">
                  <c:v>-0.43</c:v>
                </c:pt>
                <c:pt idx="7217">
                  <c:v>-0.43</c:v>
                </c:pt>
                <c:pt idx="7218">
                  <c:v>-0.43</c:v>
                </c:pt>
                <c:pt idx="7219">
                  <c:v>-0.43</c:v>
                </c:pt>
                <c:pt idx="7220">
                  <c:v>-0.43</c:v>
                </c:pt>
                <c:pt idx="7221">
                  <c:v>-0.43</c:v>
                </c:pt>
                <c:pt idx="7222">
                  <c:v>-0.43</c:v>
                </c:pt>
                <c:pt idx="7223">
                  <c:v>-0.43</c:v>
                </c:pt>
                <c:pt idx="7224">
                  <c:v>-0.43</c:v>
                </c:pt>
                <c:pt idx="7225">
                  <c:v>-0.43</c:v>
                </c:pt>
                <c:pt idx="7226">
                  <c:v>-0.43</c:v>
                </c:pt>
                <c:pt idx="7227">
                  <c:v>-0.43</c:v>
                </c:pt>
                <c:pt idx="7228">
                  <c:v>-0.43</c:v>
                </c:pt>
                <c:pt idx="7229">
                  <c:v>-0.43</c:v>
                </c:pt>
                <c:pt idx="7230">
                  <c:v>-0.43</c:v>
                </c:pt>
                <c:pt idx="7231">
                  <c:v>-0.43</c:v>
                </c:pt>
                <c:pt idx="7232">
                  <c:v>-0.43</c:v>
                </c:pt>
                <c:pt idx="7233">
                  <c:v>-0.43</c:v>
                </c:pt>
                <c:pt idx="7234">
                  <c:v>-0.43</c:v>
                </c:pt>
                <c:pt idx="7235">
                  <c:v>-0.43</c:v>
                </c:pt>
                <c:pt idx="7236">
                  <c:v>-0.43</c:v>
                </c:pt>
                <c:pt idx="7237">
                  <c:v>-0.43</c:v>
                </c:pt>
                <c:pt idx="7238">
                  <c:v>-0.43</c:v>
                </c:pt>
                <c:pt idx="7239">
                  <c:v>-0.43</c:v>
                </c:pt>
                <c:pt idx="7240">
                  <c:v>-0.43</c:v>
                </c:pt>
                <c:pt idx="7241">
                  <c:v>-0.43</c:v>
                </c:pt>
                <c:pt idx="7242">
                  <c:v>-0.43</c:v>
                </c:pt>
                <c:pt idx="7243">
                  <c:v>-0.43</c:v>
                </c:pt>
                <c:pt idx="7244">
                  <c:v>-0.43</c:v>
                </c:pt>
                <c:pt idx="7245">
                  <c:v>-0.43</c:v>
                </c:pt>
                <c:pt idx="7246">
                  <c:v>-0.43</c:v>
                </c:pt>
                <c:pt idx="7247">
                  <c:v>-0.43</c:v>
                </c:pt>
                <c:pt idx="7248">
                  <c:v>-0.43</c:v>
                </c:pt>
                <c:pt idx="7249">
                  <c:v>-0.43</c:v>
                </c:pt>
                <c:pt idx="7250">
                  <c:v>-0.43</c:v>
                </c:pt>
                <c:pt idx="7251">
                  <c:v>-0.43</c:v>
                </c:pt>
                <c:pt idx="7252">
                  <c:v>-0.43</c:v>
                </c:pt>
                <c:pt idx="7253">
                  <c:v>-0.43</c:v>
                </c:pt>
                <c:pt idx="7254">
                  <c:v>-0.43</c:v>
                </c:pt>
                <c:pt idx="7255">
                  <c:v>-0.43</c:v>
                </c:pt>
                <c:pt idx="7256">
                  <c:v>-0.43</c:v>
                </c:pt>
                <c:pt idx="7257">
                  <c:v>-0.43</c:v>
                </c:pt>
                <c:pt idx="7258">
                  <c:v>-0.43</c:v>
                </c:pt>
                <c:pt idx="7259">
                  <c:v>-0.43</c:v>
                </c:pt>
                <c:pt idx="7260">
                  <c:v>-0.43</c:v>
                </c:pt>
                <c:pt idx="7261">
                  <c:v>-0.43</c:v>
                </c:pt>
                <c:pt idx="7262">
                  <c:v>-0.43</c:v>
                </c:pt>
                <c:pt idx="7263">
                  <c:v>-0.43</c:v>
                </c:pt>
                <c:pt idx="7264">
                  <c:v>-0.43</c:v>
                </c:pt>
                <c:pt idx="7265">
                  <c:v>-0.43</c:v>
                </c:pt>
                <c:pt idx="7266">
                  <c:v>-0.43</c:v>
                </c:pt>
                <c:pt idx="7267">
                  <c:v>-0.43</c:v>
                </c:pt>
                <c:pt idx="7268">
                  <c:v>-0.43</c:v>
                </c:pt>
                <c:pt idx="7269">
                  <c:v>-0.43</c:v>
                </c:pt>
                <c:pt idx="7270">
                  <c:v>-0.43</c:v>
                </c:pt>
                <c:pt idx="7271">
                  <c:v>-0.43</c:v>
                </c:pt>
                <c:pt idx="7272">
                  <c:v>-0.43</c:v>
                </c:pt>
                <c:pt idx="7273">
                  <c:v>-0.43</c:v>
                </c:pt>
                <c:pt idx="7274">
                  <c:v>-0.43</c:v>
                </c:pt>
                <c:pt idx="7275">
                  <c:v>-0.43</c:v>
                </c:pt>
                <c:pt idx="7276">
                  <c:v>-0.43</c:v>
                </c:pt>
                <c:pt idx="7277">
                  <c:v>-0.43</c:v>
                </c:pt>
                <c:pt idx="7278">
                  <c:v>-0.43</c:v>
                </c:pt>
                <c:pt idx="7279">
                  <c:v>-0.43</c:v>
                </c:pt>
                <c:pt idx="7280">
                  <c:v>-0.43</c:v>
                </c:pt>
                <c:pt idx="7281">
                  <c:v>-0.43</c:v>
                </c:pt>
                <c:pt idx="7282">
                  <c:v>-0.43</c:v>
                </c:pt>
                <c:pt idx="7283">
                  <c:v>-0.43</c:v>
                </c:pt>
                <c:pt idx="7284">
                  <c:v>-0.43</c:v>
                </c:pt>
                <c:pt idx="7285">
                  <c:v>-0.43</c:v>
                </c:pt>
                <c:pt idx="7286">
                  <c:v>-0.43</c:v>
                </c:pt>
                <c:pt idx="7287">
                  <c:v>-0.43</c:v>
                </c:pt>
                <c:pt idx="7288">
                  <c:v>-0.43</c:v>
                </c:pt>
                <c:pt idx="7289">
                  <c:v>-0.43</c:v>
                </c:pt>
                <c:pt idx="7290">
                  <c:v>-0.43</c:v>
                </c:pt>
                <c:pt idx="7291">
                  <c:v>-0.43</c:v>
                </c:pt>
                <c:pt idx="7292">
                  <c:v>-0.43</c:v>
                </c:pt>
                <c:pt idx="7293">
                  <c:v>-0.43</c:v>
                </c:pt>
                <c:pt idx="7294">
                  <c:v>-0.43</c:v>
                </c:pt>
                <c:pt idx="7295">
                  <c:v>-0.43</c:v>
                </c:pt>
                <c:pt idx="7296">
                  <c:v>-0.43</c:v>
                </c:pt>
                <c:pt idx="7297">
                  <c:v>-0.43</c:v>
                </c:pt>
                <c:pt idx="7298">
                  <c:v>-0.43</c:v>
                </c:pt>
                <c:pt idx="7299">
                  <c:v>-0.43</c:v>
                </c:pt>
                <c:pt idx="7300">
                  <c:v>-0.43</c:v>
                </c:pt>
                <c:pt idx="7301">
                  <c:v>-0.43</c:v>
                </c:pt>
                <c:pt idx="7302">
                  <c:v>-0.43</c:v>
                </c:pt>
                <c:pt idx="7303">
                  <c:v>-0.43</c:v>
                </c:pt>
                <c:pt idx="7304">
                  <c:v>-0.43</c:v>
                </c:pt>
                <c:pt idx="7305">
                  <c:v>-0.43</c:v>
                </c:pt>
                <c:pt idx="7306">
                  <c:v>-0.43</c:v>
                </c:pt>
                <c:pt idx="7307">
                  <c:v>-0.43</c:v>
                </c:pt>
                <c:pt idx="7308">
                  <c:v>-0.43</c:v>
                </c:pt>
                <c:pt idx="7309">
                  <c:v>-0.43</c:v>
                </c:pt>
                <c:pt idx="7310">
                  <c:v>-0.43</c:v>
                </c:pt>
                <c:pt idx="7311">
                  <c:v>-0.43</c:v>
                </c:pt>
                <c:pt idx="7312">
                  <c:v>-0.43</c:v>
                </c:pt>
                <c:pt idx="7313">
                  <c:v>-0.43</c:v>
                </c:pt>
                <c:pt idx="7314">
                  <c:v>-0.43</c:v>
                </c:pt>
                <c:pt idx="7315">
                  <c:v>-0.43</c:v>
                </c:pt>
                <c:pt idx="7316">
                  <c:v>-0.43</c:v>
                </c:pt>
                <c:pt idx="7317">
                  <c:v>-0.43</c:v>
                </c:pt>
                <c:pt idx="7318">
                  <c:v>-0.43</c:v>
                </c:pt>
                <c:pt idx="7319">
                  <c:v>-0.43</c:v>
                </c:pt>
                <c:pt idx="7320">
                  <c:v>-0.43</c:v>
                </c:pt>
                <c:pt idx="7321">
                  <c:v>-0.43</c:v>
                </c:pt>
                <c:pt idx="7322">
                  <c:v>-0.43</c:v>
                </c:pt>
                <c:pt idx="7323">
                  <c:v>-0.43</c:v>
                </c:pt>
                <c:pt idx="7324">
                  <c:v>-0.43</c:v>
                </c:pt>
                <c:pt idx="7325">
                  <c:v>-0.43</c:v>
                </c:pt>
                <c:pt idx="7326">
                  <c:v>-0.43</c:v>
                </c:pt>
                <c:pt idx="7327">
                  <c:v>-0.43</c:v>
                </c:pt>
                <c:pt idx="7328">
                  <c:v>-0.43</c:v>
                </c:pt>
                <c:pt idx="7329">
                  <c:v>-0.43</c:v>
                </c:pt>
                <c:pt idx="7330">
                  <c:v>-0.43</c:v>
                </c:pt>
                <c:pt idx="7331">
                  <c:v>-0.43</c:v>
                </c:pt>
                <c:pt idx="7332">
                  <c:v>-0.43</c:v>
                </c:pt>
                <c:pt idx="7333">
                  <c:v>-0.43</c:v>
                </c:pt>
                <c:pt idx="7334">
                  <c:v>-0.43</c:v>
                </c:pt>
                <c:pt idx="7335">
                  <c:v>-0.43</c:v>
                </c:pt>
                <c:pt idx="7336">
                  <c:v>-0.43</c:v>
                </c:pt>
                <c:pt idx="7337">
                  <c:v>-0.43</c:v>
                </c:pt>
                <c:pt idx="7338">
                  <c:v>-0.43</c:v>
                </c:pt>
                <c:pt idx="7339">
                  <c:v>-0.43</c:v>
                </c:pt>
                <c:pt idx="7340">
                  <c:v>-0.43</c:v>
                </c:pt>
                <c:pt idx="7341">
                  <c:v>-0.43</c:v>
                </c:pt>
                <c:pt idx="7342">
                  <c:v>-0.43</c:v>
                </c:pt>
                <c:pt idx="7343">
                  <c:v>-0.43</c:v>
                </c:pt>
                <c:pt idx="7344">
                  <c:v>-0.43</c:v>
                </c:pt>
                <c:pt idx="7345">
                  <c:v>-0.43</c:v>
                </c:pt>
                <c:pt idx="7346">
                  <c:v>-0.43</c:v>
                </c:pt>
                <c:pt idx="7347">
                  <c:v>-0.43</c:v>
                </c:pt>
                <c:pt idx="7348">
                  <c:v>-0.43</c:v>
                </c:pt>
                <c:pt idx="7349">
                  <c:v>-0.43</c:v>
                </c:pt>
                <c:pt idx="7350">
                  <c:v>-0.43</c:v>
                </c:pt>
                <c:pt idx="7351">
                  <c:v>-0.43</c:v>
                </c:pt>
                <c:pt idx="7352">
                  <c:v>-0.43</c:v>
                </c:pt>
                <c:pt idx="7353">
                  <c:v>-0.43</c:v>
                </c:pt>
                <c:pt idx="7354">
                  <c:v>-0.43</c:v>
                </c:pt>
                <c:pt idx="7355">
                  <c:v>-0.43</c:v>
                </c:pt>
                <c:pt idx="7356">
                  <c:v>-0.43</c:v>
                </c:pt>
                <c:pt idx="7357">
                  <c:v>-0.43</c:v>
                </c:pt>
                <c:pt idx="7358">
                  <c:v>-0.43</c:v>
                </c:pt>
                <c:pt idx="7359">
                  <c:v>-0.43</c:v>
                </c:pt>
                <c:pt idx="7360">
                  <c:v>-0.43</c:v>
                </c:pt>
                <c:pt idx="7361">
                  <c:v>-0.43</c:v>
                </c:pt>
                <c:pt idx="7362">
                  <c:v>-0.43</c:v>
                </c:pt>
                <c:pt idx="7363">
                  <c:v>-0.43</c:v>
                </c:pt>
                <c:pt idx="7364">
                  <c:v>-0.43</c:v>
                </c:pt>
                <c:pt idx="7365">
                  <c:v>-0.43</c:v>
                </c:pt>
                <c:pt idx="7366">
                  <c:v>-0.43</c:v>
                </c:pt>
                <c:pt idx="7367">
                  <c:v>-0.43</c:v>
                </c:pt>
                <c:pt idx="7368">
                  <c:v>-0.43</c:v>
                </c:pt>
                <c:pt idx="7369">
                  <c:v>-0.43</c:v>
                </c:pt>
                <c:pt idx="7370">
                  <c:v>-0.43</c:v>
                </c:pt>
                <c:pt idx="7371">
                  <c:v>-0.43</c:v>
                </c:pt>
                <c:pt idx="7372">
                  <c:v>-0.43</c:v>
                </c:pt>
                <c:pt idx="7373">
                  <c:v>-0.43</c:v>
                </c:pt>
                <c:pt idx="7374">
                  <c:v>-0.43</c:v>
                </c:pt>
                <c:pt idx="7375">
                  <c:v>-0.43</c:v>
                </c:pt>
                <c:pt idx="7376">
                  <c:v>-0.43</c:v>
                </c:pt>
                <c:pt idx="7377">
                  <c:v>-0.43</c:v>
                </c:pt>
                <c:pt idx="7378">
                  <c:v>-0.43</c:v>
                </c:pt>
                <c:pt idx="7379">
                  <c:v>-0.43</c:v>
                </c:pt>
                <c:pt idx="7380">
                  <c:v>-0.43</c:v>
                </c:pt>
                <c:pt idx="7381">
                  <c:v>-0.43</c:v>
                </c:pt>
                <c:pt idx="7382">
                  <c:v>-0.43</c:v>
                </c:pt>
                <c:pt idx="7383">
                  <c:v>-0.43</c:v>
                </c:pt>
                <c:pt idx="7384">
                  <c:v>-0.43</c:v>
                </c:pt>
                <c:pt idx="7385">
                  <c:v>-0.43</c:v>
                </c:pt>
                <c:pt idx="7386">
                  <c:v>-0.43</c:v>
                </c:pt>
                <c:pt idx="7387">
                  <c:v>-0.43</c:v>
                </c:pt>
                <c:pt idx="7388">
                  <c:v>-0.43</c:v>
                </c:pt>
                <c:pt idx="7389">
                  <c:v>-0.43</c:v>
                </c:pt>
                <c:pt idx="7390">
                  <c:v>-0.43</c:v>
                </c:pt>
                <c:pt idx="7391">
                  <c:v>-0.43</c:v>
                </c:pt>
                <c:pt idx="7392">
                  <c:v>-0.43</c:v>
                </c:pt>
                <c:pt idx="7393">
                  <c:v>-0.43</c:v>
                </c:pt>
                <c:pt idx="7394">
                  <c:v>-0.43</c:v>
                </c:pt>
                <c:pt idx="7395">
                  <c:v>-0.43</c:v>
                </c:pt>
                <c:pt idx="7396">
                  <c:v>-0.43</c:v>
                </c:pt>
                <c:pt idx="7397">
                  <c:v>-0.43</c:v>
                </c:pt>
                <c:pt idx="7398">
                  <c:v>-0.43</c:v>
                </c:pt>
                <c:pt idx="7399">
                  <c:v>-0.43</c:v>
                </c:pt>
                <c:pt idx="7400">
                  <c:v>-0.43</c:v>
                </c:pt>
                <c:pt idx="7401">
                  <c:v>-0.43</c:v>
                </c:pt>
                <c:pt idx="7402">
                  <c:v>-0.43</c:v>
                </c:pt>
                <c:pt idx="7403">
                  <c:v>-0.43</c:v>
                </c:pt>
                <c:pt idx="7404">
                  <c:v>-0.43</c:v>
                </c:pt>
                <c:pt idx="7405">
                  <c:v>-0.43</c:v>
                </c:pt>
                <c:pt idx="7406">
                  <c:v>-0.43</c:v>
                </c:pt>
                <c:pt idx="7407">
                  <c:v>-0.43</c:v>
                </c:pt>
                <c:pt idx="7408">
                  <c:v>-0.43</c:v>
                </c:pt>
                <c:pt idx="7409">
                  <c:v>-0.43</c:v>
                </c:pt>
                <c:pt idx="7410">
                  <c:v>-0.43</c:v>
                </c:pt>
                <c:pt idx="7411">
                  <c:v>-0.43</c:v>
                </c:pt>
                <c:pt idx="7412">
                  <c:v>-0.43</c:v>
                </c:pt>
                <c:pt idx="7413">
                  <c:v>-0.43</c:v>
                </c:pt>
                <c:pt idx="7414">
                  <c:v>-0.43</c:v>
                </c:pt>
                <c:pt idx="7415">
                  <c:v>-0.43</c:v>
                </c:pt>
                <c:pt idx="7416">
                  <c:v>-0.43</c:v>
                </c:pt>
                <c:pt idx="7417">
                  <c:v>-0.43</c:v>
                </c:pt>
                <c:pt idx="7418">
                  <c:v>-0.43</c:v>
                </c:pt>
                <c:pt idx="7419">
                  <c:v>-0.43</c:v>
                </c:pt>
                <c:pt idx="7420">
                  <c:v>-0.43</c:v>
                </c:pt>
                <c:pt idx="7421">
                  <c:v>-0.43</c:v>
                </c:pt>
                <c:pt idx="7422">
                  <c:v>-0.43</c:v>
                </c:pt>
                <c:pt idx="7423">
                  <c:v>-0.43</c:v>
                </c:pt>
                <c:pt idx="7424">
                  <c:v>-0.43</c:v>
                </c:pt>
                <c:pt idx="7425">
                  <c:v>-0.43</c:v>
                </c:pt>
                <c:pt idx="7426">
                  <c:v>-0.43</c:v>
                </c:pt>
                <c:pt idx="7427">
                  <c:v>-0.43</c:v>
                </c:pt>
                <c:pt idx="7428">
                  <c:v>-0.43</c:v>
                </c:pt>
                <c:pt idx="7429">
                  <c:v>-0.43</c:v>
                </c:pt>
                <c:pt idx="7430">
                  <c:v>-0.43</c:v>
                </c:pt>
                <c:pt idx="7431">
                  <c:v>-0.43</c:v>
                </c:pt>
                <c:pt idx="7432">
                  <c:v>-0.43</c:v>
                </c:pt>
                <c:pt idx="7433">
                  <c:v>-0.43</c:v>
                </c:pt>
                <c:pt idx="7434">
                  <c:v>-0.43</c:v>
                </c:pt>
                <c:pt idx="7435">
                  <c:v>-0.43</c:v>
                </c:pt>
                <c:pt idx="7436">
                  <c:v>-0.43</c:v>
                </c:pt>
                <c:pt idx="7437">
                  <c:v>-0.43</c:v>
                </c:pt>
                <c:pt idx="7438">
                  <c:v>-0.43</c:v>
                </c:pt>
                <c:pt idx="7439">
                  <c:v>-0.43</c:v>
                </c:pt>
                <c:pt idx="7440">
                  <c:v>-0.43</c:v>
                </c:pt>
                <c:pt idx="7441">
                  <c:v>-0.43</c:v>
                </c:pt>
                <c:pt idx="7442">
                  <c:v>-0.43</c:v>
                </c:pt>
                <c:pt idx="7443">
                  <c:v>-0.43</c:v>
                </c:pt>
                <c:pt idx="7444">
                  <c:v>-0.43</c:v>
                </c:pt>
                <c:pt idx="7445">
                  <c:v>-0.43</c:v>
                </c:pt>
                <c:pt idx="7446">
                  <c:v>-0.43</c:v>
                </c:pt>
                <c:pt idx="7447">
                  <c:v>-0.43</c:v>
                </c:pt>
                <c:pt idx="7448">
                  <c:v>-0.43</c:v>
                </c:pt>
                <c:pt idx="7449">
                  <c:v>-0.43</c:v>
                </c:pt>
                <c:pt idx="7450">
                  <c:v>-0.43</c:v>
                </c:pt>
                <c:pt idx="7451">
                  <c:v>-0.43</c:v>
                </c:pt>
                <c:pt idx="7452">
                  <c:v>-0.43</c:v>
                </c:pt>
                <c:pt idx="7453">
                  <c:v>-0.43</c:v>
                </c:pt>
                <c:pt idx="7454">
                  <c:v>-0.43</c:v>
                </c:pt>
                <c:pt idx="7455">
                  <c:v>-0.43</c:v>
                </c:pt>
                <c:pt idx="7456">
                  <c:v>-0.43</c:v>
                </c:pt>
                <c:pt idx="7457">
                  <c:v>-0.43</c:v>
                </c:pt>
                <c:pt idx="7458">
                  <c:v>-0.43</c:v>
                </c:pt>
                <c:pt idx="7459">
                  <c:v>-0.43</c:v>
                </c:pt>
                <c:pt idx="7460">
                  <c:v>-0.43</c:v>
                </c:pt>
                <c:pt idx="7461">
                  <c:v>-0.43</c:v>
                </c:pt>
                <c:pt idx="7462">
                  <c:v>-0.43</c:v>
                </c:pt>
                <c:pt idx="7463">
                  <c:v>-0.43</c:v>
                </c:pt>
                <c:pt idx="7464">
                  <c:v>-0.43</c:v>
                </c:pt>
                <c:pt idx="7465">
                  <c:v>-0.43</c:v>
                </c:pt>
                <c:pt idx="7466">
                  <c:v>-0.43</c:v>
                </c:pt>
                <c:pt idx="7467">
                  <c:v>-0.43</c:v>
                </c:pt>
                <c:pt idx="7468">
                  <c:v>-0.43</c:v>
                </c:pt>
                <c:pt idx="7469">
                  <c:v>-0.43</c:v>
                </c:pt>
                <c:pt idx="7470">
                  <c:v>-0.43</c:v>
                </c:pt>
                <c:pt idx="7471">
                  <c:v>-0.43</c:v>
                </c:pt>
                <c:pt idx="7472">
                  <c:v>-0.43</c:v>
                </c:pt>
                <c:pt idx="7473">
                  <c:v>-0.43</c:v>
                </c:pt>
                <c:pt idx="7474">
                  <c:v>-0.43</c:v>
                </c:pt>
                <c:pt idx="7475">
                  <c:v>-0.43</c:v>
                </c:pt>
                <c:pt idx="7476">
                  <c:v>-0.43</c:v>
                </c:pt>
                <c:pt idx="7477">
                  <c:v>-0.43</c:v>
                </c:pt>
                <c:pt idx="7478">
                  <c:v>-0.43</c:v>
                </c:pt>
                <c:pt idx="7479">
                  <c:v>-0.43</c:v>
                </c:pt>
                <c:pt idx="7480">
                  <c:v>-0.43</c:v>
                </c:pt>
                <c:pt idx="7481">
                  <c:v>-0.43</c:v>
                </c:pt>
                <c:pt idx="7482">
                  <c:v>-0.43</c:v>
                </c:pt>
                <c:pt idx="7483">
                  <c:v>-0.43</c:v>
                </c:pt>
                <c:pt idx="7484">
                  <c:v>-0.43</c:v>
                </c:pt>
                <c:pt idx="7485">
                  <c:v>-0.43</c:v>
                </c:pt>
                <c:pt idx="7486">
                  <c:v>-0.43</c:v>
                </c:pt>
                <c:pt idx="7487">
                  <c:v>-0.43</c:v>
                </c:pt>
                <c:pt idx="7488">
                  <c:v>-0.43</c:v>
                </c:pt>
                <c:pt idx="7489">
                  <c:v>-0.43</c:v>
                </c:pt>
                <c:pt idx="7490">
                  <c:v>-0.43</c:v>
                </c:pt>
                <c:pt idx="7491">
                  <c:v>-0.43</c:v>
                </c:pt>
                <c:pt idx="7492">
                  <c:v>-0.43</c:v>
                </c:pt>
                <c:pt idx="7493">
                  <c:v>-0.43</c:v>
                </c:pt>
                <c:pt idx="7494">
                  <c:v>-0.43</c:v>
                </c:pt>
                <c:pt idx="7495">
                  <c:v>-0.43</c:v>
                </c:pt>
                <c:pt idx="7496">
                  <c:v>-0.43</c:v>
                </c:pt>
                <c:pt idx="7497">
                  <c:v>-0.43</c:v>
                </c:pt>
                <c:pt idx="7498">
                  <c:v>-0.43</c:v>
                </c:pt>
                <c:pt idx="7499">
                  <c:v>-0.43</c:v>
                </c:pt>
                <c:pt idx="7500">
                  <c:v>-0.43</c:v>
                </c:pt>
                <c:pt idx="7501">
                  <c:v>-0.43</c:v>
                </c:pt>
                <c:pt idx="7502">
                  <c:v>-0.43</c:v>
                </c:pt>
                <c:pt idx="7503">
                  <c:v>-0.43</c:v>
                </c:pt>
                <c:pt idx="7504">
                  <c:v>-0.43</c:v>
                </c:pt>
                <c:pt idx="7505">
                  <c:v>-0.43</c:v>
                </c:pt>
                <c:pt idx="7506">
                  <c:v>-0.43</c:v>
                </c:pt>
                <c:pt idx="7507">
                  <c:v>-0.43</c:v>
                </c:pt>
                <c:pt idx="7508">
                  <c:v>-0.43</c:v>
                </c:pt>
                <c:pt idx="7509">
                  <c:v>-0.43</c:v>
                </c:pt>
                <c:pt idx="7510">
                  <c:v>-0.43</c:v>
                </c:pt>
                <c:pt idx="7511">
                  <c:v>-0.43</c:v>
                </c:pt>
                <c:pt idx="7512">
                  <c:v>-0.43</c:v>
                </c:pt>
                <c:pt idx="7513">
                  <c:v>-0.43</c:v>
                </c:pt>
                <c:pt idx="7514">
                  <c:v>-0.43</c:v>
                </c:pt>
                <c:pt idx="7515">
                  <c:v>-0.43</c:v>
                </c:pt>
                <c:pt idx="7516">
                  <c:v>-0.43</c:v>
                </c:pt>
                <c:pt idx="7517">
                  <c:v>-0.43</c:v>
                </c:pt>
                <c:pt idx="7518">
                  <c:v>-0.43</c:v>
                </c:pt>
                <c:pt idx="7519">
                  <c:v>-0.43</c:v>
                </c:pt>
                <c:pt idx="7520">
                  <c:v>-0.43</c:v>
                </c:pt>
                <c:pt idx="7521">
                  <c:v>-0.43</c:v>
                </c:pt>
                <c:pt idx="7522">
                  <c:v>-0.43</c:v>
                </c:pt>
                <c:pt idx="7523">
                  <c:v>-0.43</c:v>
                </c:pt>
                <c:pt idx="7524">
                  <c:v>-0.43</c:v>
                </c:pt>
                <c:pt idx="7525">
                  <c:v>-0.43</c:v>
                </c:pt>
                <c:pt idx="7526">
                  <c:v>-0.43</c:v>
                </c:pt>
                <c:pt idx="7527">
                  <c:v>-0.43</c:v>
                </c:pt>
                <c:pt idx="7528">
                  <c:v>-0.43</c:v>
                </c:pt>
                <c:pt idx="7529">
                  <c:v>-0.43</c:v>
                </c:pt>
                <c:pt idx="7530">
                  <c:v>-0.43</c:v>
                </c:pt>
                <c:pt idx="7531">
                  <c:v>-0.43</c:v>
                </c:pt>
                <c:pt idx="7532">
                  <c:v>-0.43</c:v>
                </c:pt>
                <c:pt idx="7533">
                  <c:v>-0.43</c:v>
                </c:pt>
                <c:pt idx="7534">
                  <c:v>-0.43</c:v>
                </c:pt>
                <c:pt idx="7535">
                  <c:v>-0.43</c:v>
                </c:pt>
                <c:pt idx="7536">
                  <c:v>-0.43</c:v>
                </c:pt>
                <c:pt idx="7537">
                  <c:v>-0.43</c:v>
                </c:pt>
                <c:pt idx="7538">
                  <c:v>-0.43</c:v>
                </c:pt>
                <c:pt idx="7539">
                  <c:v>-0.43</c:v>
                </c:pt>
                <c:pt idx="7540">
                  <c:v>-0.43</c:v>
                </c:pt>
                <c:pt idx="7541">
                  <c:v>-0.43</c:v>
                </c:pt>
                <c:pt idx="7542">
                  <c:v>-0.43</c:v>
                </c:pt>
                <c:pt idx="7543">
                  <c:v>-0.43</c:v>
                </c:pt>
                <c:pt idx="7544">
                  <c:v>-0.43</c:v>
                </c:pt>
                <c:pt idx="7545">
                  <c:v>-0.43</c:v>
                </c:pt>
                <c:pt idx="7546">
                  <c:v>-0.43</c:v>
                </c:pt>
                <c:pt idx="7547">
                  <c:v>-0.43</c:v>
                </c:pt>
                <c:pt idx="7548">
                  <c:v>-0.43</c:v>
                </c:pt>
                <c:pt idx="7549">
                  <c:v>-0.43</c:v>
                </c:pt>
                <c:pt idx="7550">
                  <c:v>-0.43</c:v>
                </c:pt>
                <c:pt idx="7551">
                  <c:v>-0.43</c:v>
                </c:pt>
                <c:pt idx="7552">
                  <c:v>-0.43</c:v>
                </c:pt>
                <c:pt idx="7553">
                  <c:v>-0.43</c:v>
                </c:pt>
                <c:pt idx="7554">
                  <c:v>-0.43</c:v>
                </c:pt>
                <c:pt idx="7555">
                  <c:v>-0.43</c:v>
                </c:pt>
                <c:pt idx="7556">
                  <c:v>-0.43</c:v>
                </c:pt>
                <c:pt idx="7557">
                  <c:v>-0.43</c:v>
                </c:pt>
                <c:pt idx="7558">
                  <c:v>-0.43</c:v>
                </c:pt>
                <c:pt idx="7559">
                  <c:v>-0.43</c:v>
                </c:pt>
                <c:pt idx="7560">
                  <c:v>-0.43</c:v>
                </c:pt>
                <c:pt idx="7561">
                  <c:v>-0.43</c:v>
                </c:pt>
                <c:pt idx="7562">
                  <c:v>-0.43</c:v>
                </c:pt>
                <c:pt idx="7563">
                  <c:v>-0.43</c:v>
                </c:pt>
                <c:pt idx="7564">
                  <c:v>-0.43</c:v>
                </c:pt>
                <c:pt idx="7565">
                  <c:v>-0.43</c:v>
                </c:pt>
                <c:pt idx="7566">
                  <c:v>-0.43</c:v>
                </c:pt>
                <c:pt idx="7567">
                  <c:v>-0.43</c:v>
                </c:pt>
                <c:pt idx="7568">
                  <c:v>-0.43</c:v>
                </c:pt>
                <c:pt idx="7569">
                  <c:v>-0.43</c:v>
                </c:pt>
                <c:pt idx="7570">
                  <c:v>-0.43</c:v>
                </c:pt>
                <c:pt idx="7571">
                  <c:v>-0.43</c:v>
                </c:pt>
                <c:pt idx="7572">
                  <c:v>-0.43</c:v>
                </c:pt>
                <c:pt idx="7573">
                  <c:v>-0.43</c:v>
                </c:pt>
                <c:pt idx="7574">
                  <c:v>-0.43</c:v>
                </c:pt>
                <c:pt idx="7575">
                  <c:v>-0.43</c:v>
                </c:pt>
                <c:pt idx="7576">
                  <c:v>-0.43</c:v>
                </c:pt>
                <c:pt idx="7577">
                  <c:v>-0.43</c:v>
                </c:pt>
                <c:pt idx="7578">
                  <c:v>-0.43</c:v>
                </c:pt>
                <c:pt idx="7579">
                  <c:v>-0.43</c:v>
                </c:pt>
                <c:pt idx="7580">
                  <c:v>-0.43</c:v>
                </c:pt>
                <c:pt idx="7581">
                  <c:v>-0.43</c:v>
                </c:pt>
                <c:pt idx="7582">
                  <c:v>-0.43</c:v>
                </c:pt>
                <c:pt idx="7583">
                  <c:v>-0.43</c:v>
                </c:pt>
                <c:pt idx="7584">
                  <c:v>-0.43</c:v>
                </c:pt>
                <c:pt idx="7585">
                  <c:v>-0.43</c:v>
                </c:pt>
                <c:pt idx="7586">
                  <c:v>-0.43</c:v>
                </c:pt>
                <c:pt idx="7587">
                  <c:v>-0.43</c:v>
                </c:pt>
                <c:pt idx="7588">
                  <c:v>-0.43</c:v>
                </c:pt>
                <c:pt idx="7589">
                  <c:v>-0.43</c:v>
                </c:pt>
                <c:pt idx="7590">
                  <c:v>-0.43</c:v>
                </c:pt>
                <c:pt idx="7591">
                  <c:v>-0.43</c:v>
                </c:pt>
                <c:pt idx="7592">
                  <c:v>-0.43</c:v>
                </c:pt>
                <c:pt idx="7593">
                  <c:v>-0.43</c:v>
                </c:pt>
                <c:pt idx="7594">
                  <c:v>-0.43</c:v>
                </c:pt>
                <c:pt idx="7595">
                  <c:v>-0.43</c:v>
                </c:pt>
                <c:pt idx="7596">
                  <c:v>-0.43</c:v>
                </c:pt>
                <c:pt idx="7597">
                  <c:v>-0.43</c:v>
                </c:pt>
                <c:pt idx="7598">
                  <c:v>-0.43</c:v>
                </c:pt>
                <c:pt idx="7599">
                  <c:v>-0.43</c:v>
                </c:pt>
                <c:pt idx="7600">
                  <c:v>-0.43</c:v>
                </c:pt>
                <c:pt idx="7601">
                  <c:v>-0.43</c:v>
                </c:pt>
                <c:pt idx="7602">
                  <c:v>-0.43</c:v>
                </c:pt>
                <c:pt idx="7603">
                  <c:v>-0.43</c:v>
                </c:pt>
                <c:pt idx="7604">
                  <c:v>-0.43</c:v>
                </c:pt>
                <c:pt idx="7605">
                  <c:v>-0.43</c:v>
                </c:pt>
                <c:pt idx="7606">
                  <c:v>-0.43</c:v>
                </c:pt>
                <c:pt idx="7607">
                  <c:v>-0.43</c:v>
                </c:pt>
                <c:pt idx="7608">
                  <c:v>-0.43</c:v>
                </c:pt>
                <c:pt idx="7609">
                  <c:v>-0.43</c:v>
                </c:pt>
                <c:pt idx="7610">
                  <c:v>-0.43</c:v>
                </c:pt>
                <c:pt idx="7611">
                  <c:v>-0.43</c:v>
                </c:pt>
                <c:pt idx="7612">
                  <c:v>-0.43</c:v>
                </c:pt>
                <c:pt idx="7613">
                  <c:v>-0.43</c:v>
                </c:pt>
                <c:pt idx="7614">
                  <c:v>-0.43</c:v>
                </c:pt>
                <c:pt idx="7615">
                  <c:v>-0.43</c:v>
                </c:pt>
                <c:pt idx="7616">
                  <c:v>-0.43</c:v>
                </c:pt>
                <c:pt idx="7617">
                  <c:v>-0.43</c:v>
                </c:pt>
                <c:pt idx="7618">
                  <c:v>-0.43</c:v>
                </c:pt>
                <c:pt idx="7619">
                  <c:v>-0.43</c:v>
                </c:pt>
                <c:pt idx="7620">
                  <c:v>-0.43</c:v>
                </c:pt>
                <c:pt idx="7621">
                  <c:v>-0.43</c:v>
                </c:pt>
                <c:pt idx="7622">
                  <c:v>-0.43</c:v>
                </c:pt>
                <c:pt idx="7623">
                  <c:v>-0.43</c:v>
                </c:pt>
                <c:pt idx="7624">
                  <c:v>-0.43</c:v>
                </c:pt>
                <c:pt idx="7625">
                  <c:v>-0.43</c:v>
                </c:pt>
                <c:pt idx="7626">
                  <c:v>-0.43</c:v>
                </c:pt>
                <c:pt idx="7627">
                  <c:v>-0.43</c:v>
                </c:pt>
                <c:pt idx="7628">
                  <c:v>-0.43</c:v>
                </c:pt>
                <c:pt idx="7629">
                  <c:v>-0.43</c:v>
                </c:pt>
                <c:pt idx="7630">
                  <c:v>-0.43</c:v>
                </c:pt>
                <c:pt idx="7631">
                  <c:v>-0.43</c:v>
                </c:pt>
                <c:pt idx="7632">
                  <c:v>-0.43</c:v>
                </c:pt>
                <c:pt idx="7633">
                  <c:v>-0.43</c:v>
                </c:pt>
                <c:pt idx="7634">
                  <c:v>-0.43</c:v>
                </c:pt>
                <c:pt idx="7635">
                  <c:v>-0.43</c:v>
                </c:pt>
                <c:pt idx="7636">
                  <c:v>-0.43</c:v>
                </c:pt>
                <c:pt idx="7637">
                  <c:v>-0.43</c:v>
                </c:pt>
                <c:pt idx="7638">
                  <c:v>-0.43</c:v>
                </c:pt>
                <c:pt idx="7639">
                  <c:v>-0.43</c:v>
                </c:pt>
                <c:pt idx="7640">
                  <c:v>-0.43</c:v>
                </c:pt>
                <c:pt idx="7641">
                  <c:v>-0.43</c:v>
                </c:pt>
                <c:pt idx="7642">
                  <c:v>-0.43</c:v>
                </c:pt>
                <c:pt idx="7643">
                  <c:v>-0.43</c:v>
                </c:pt>
                <c:pt idx="7644">
                  <c:v>-0.43</c:v>
                </c:pt>
                <c:pt idx="7645">
                  <c:v>-0.43</c:v>
                </c:pt>
                <c:pt idx="7646">
                  <c:v>-0.43</c:v>
                </c:pt>
                <c:pt idx="7647">
                  <c:v>-0.43</c:v>
                </c:pt>
                <c:pt idx="7648">
                  <c:v>-0.43</c:v>
                </c:pt>
                <c:pt idx="7649">
                  <c:v>-0.43</c:v>
                </c:pt>
                <c:pt idx="7650">
                  <c:v>-0.43</c:v>
                </c:pt>
                <c:pt idx="7651">
                  <c:v>-0.43</c:v>
                </c:pt>
                <c:pt idx="7652">
                  <c:v>-0.43</c:v>
                </c:pt>
                <c:pt idx="7653">
                  <c:v>-0.43</c:v>
                </c:pt>
                <c:pt idx="7654">
                  <c:v>-0.43</c:v>
                </c:pt>
                <c:pt idx="7655">
                  <c:v>-0.43</c:v>
                </c:pt>
                <c:pt idx="7656">
                  <c:v>-0.43</c:v>
                </c:pt>
                <c:pt idx="7657">
                  <c:v>-0.43</c:v>
                </c:pt>
                <c:pt idx="7658">
                  <c:v>-0.43</c:v>
                </c:pt>
                <c:pt idx="7659">
                  <c:v>-0.43</c:v>
                </c:pt>
                <c:pt idx="7660">
                  <c:v>-0.43</c:v>
                </c:pt>
                <c:pt idx="7661">
                  <c:v>-0.43</c:v>
                </c:pt>
                <c:pt idx="7662">
                  <c:v>-0.43</c:v>
                </c:pt>
                <c:pt idx="7663">
                  <c:v>-0.43</c:v>
                </c:pt>
                <c:pt idx="7664">
                  <c:v>-0.43</c:v>
                </c:pt>
                <c:pt idx="7665">
                  <c:v>-0.43</c:v>
                </c:pt>
                <c:pt idx="7666">
                  <c:v>-0.43</c:v>
                </c:pt>
                <c:pt idx="7667">
                  <c:v>-0.43</c:v>
                </c:pt>
                <c:pt idx="7668">
                  <c:v>-0.43</c:v>
                </c:pt>
                <c:pt idx="7669">
                  <c:v>-0.43</c:v>
                </c:pt>
                <c:pt idx="7670">
                  <c:v>-0.43</c:v>
                </c:pt>
                <c:pt idx="7671">
                  <c:v>-0.43</c:v>
                </c:pt>
                <c:pt idx="7672">
                  <c:v>-0.43</c:v>
                </c:pt>
                <c:pt idx="7673">
                  <c:v>-0.43</c:v>
                </c:pt>
                <c:pt idx="7674">
                  <c:v>-0.43</c:v>
                </c:pt>
                <c:pt idx="7675">
                  <c:v>-0.43</c:v>
                </c:pt>
                <c:pt idx="7676">
                  <c:v>-0.43</c:v>
                </c:pt>
                <c:pt idx="7677">
                  <c:v>-0.43</c:v>
                </c:pt>
                <c:pt idx="7678">
                  <c:v>-0.43</c:v>
                </c:pt>
                <c:pt idx="7679">
                  <c:v>-0.43</c:v>
                </c:pt>
                <c:pt idx="7680">
                  <c:v>-0.43</c:v>
                </c:pt>
                <c:pt idx="7681">
                  <c:v>-0.43</c:v>
                </c:pt>
                <c:pt idx="7682">
                  <c:v>-0.43</c:v>
                </c:pt>
                <c:pt idx="7683">
                  <c:v>-0.43</c:v>
                </c:pt>
                <c:pt idx="7684">
                  <c:v>-0.43</c:v>
                </c:pt>
                <c:pt idx="7685">
                  <c:v>-0.43</c:v>
                </c:pt>
                <c:pt idx="7686">
                  <c:v>-0.43</c:v>
                </c:pt>
                <c:pt idx="7687">
                  <c:v>-0.43</c:v>
                </c:pt>
                <c:pt idx="7688">
                  <c:v>-0.43</c:v>
                </c:pt>
                <c:pt idx="7689">
                  <c:v>-0.43</c:v>
                </c:pt>
                <c:pt idx="7690">
                  <c:v>-0.43</c:v>
                </c:pt>
                <c:pt idx="7691">
                  <c:v>-0.43</c:v>
                </c:pt>
                <c:pt idx="7692">
                  <c:v>-0.43</c:v>
                </c:pt>
                <c:pt idx="7693">
                  <c:v>-0.43</c:v>
                </c:pt>
                <c:pt idx="7694">
                  <c:v>-0.43</c:v>
                </c:pt>
                <c:pt idx="7695">
                  <c:v>-0.43</c:v>
                </c:pt>
                <c:pt idx="7696">
                  <c:v>-0.43</c:v>
                </c:pt>
                <c:pt idx="7697">
                  <c:v>-0.43</c:v>
                </c:pt>
                <c:pt idx="7698">
                  <c:v>-0.43</c:v>
                </c:pt>
                <c:pt idx="7699">
                  <c:v>-0.43</c:v>
                </c:pt>
                <c:pt idx="7700">
                  <c:v>-0.43</c:v>
                </c:pt>
                <c:pt idx="7701">
                  <c:v>-0.43</c:v>
                </c:pt>
                <c:pt idx="7702">
                  <c:v>-0.43</c:v>
                </c:pt>
                <c:pt idx="7703">
                  <c:v>-0.43</c:v>
                </c:pt>
                <c:pt idx="7704">
                  <c:v>-0.43</c:v>
                </c:pt>
                <c:pt idx="7705">
                  <c:v>-0.43</c:v>
                </c:pt>
                <c:pt idx="7706">
                  <c:v>-0.43</c:v>
                </c:pt>
                <c:pt idx="7707">
                  <c:v>-0.43</c:v>
                </c:pt>
                <c:pt idx="7708">
                  <c:v>-0.43</c:v>
                </c:pt>
                <c:pt idx="7709">
                  <c:v>-0.43</c:v>
                </c:pt>
                <c:pt idx="7710">
                  <c:v>-0.43</c:v>
                </c:pt>
                <c:pt idx="7711">
                  <c:v>-0.43</c:v>
                </c:pt>
                <c:pt idx="7712">
                  <c:v>-0.43</c:v>
                </c:pt>
                <c:pt idx="7713">
                  <c:v>-0.43</c:v>
                </c:pt>
                <c:pt idx="7714">
                  <c:v>-0.43</c:v>
                </c:pt>
                <c:pt idx="7715">
                  <c:v>-0.43</c:v>
                </c:pt>
                <c:pt idx="7716">
                  <c:v>-0.43</c:v>
                </c:pt>
                <c:pt idx="7717">
                  <c:v>-0.43</c:v>
                </c:pt>
                <c:pt idx="7718">
                  <c:v>-0.43</c:v>
                </c:pt>
                <c:pt idx="7719">
                  <c:v>-0.43</c:v>
                </c:pt>
                <c:pt idx="7720">
                  <c:v>-0.43</c:v>
                </c:pt>
                <c:pt idx="7721">
                  <c:v>-0.43</c:v>
                </c:pt>
                <c:pt idx="7722">
                  <c:v>-0.43</c:v>
                </c:pt>
                <c:pt idx="7723">
                  <c:v>-0.43</c:v>
                </c:pt>
                <c:pt idx="7724">
                  <c:v>-0.43</c:v>
                </c:pt>
                <c:pt idx="7725">
                  <c:v>-0.43</c:v>
                </c:pt>
                <c:pt idx="7726">
                  <c:v>-0.43</c:v>
                </c:pt>
                <c:pt idx="7727">
                  <c:v>-0.43</c:v>
                </c:pt>
                <c:pt idx="7728">
                  <c:v>-0.43</c:v>
                </c:pt>
                <c:pt idx="7729">
                  <c:v>-0.43</c:v>
                </c:pt>
                <c:pt idx="7730">
                  <c:v>-0.43</c:v>
                </c:pt>
                <c:pt idx="7731">
                  <c:v>-0.43</c:v>
                </c:pt>
                <c:pt idx="7732">
                  <c:v>-0.43</c:v>
                </c:pt>
                <c:pt idx="7733">
                  <c:v>-0.43</c:v>
                </c:pt>
                <c:pt idx="7734">
                  <c:v>-0.43</c:v>
                </c:pt>
                <c:pt idx="7735">
                  <c:v>-0.43</c:v>
                </c:pt>
                <c:pt idx="7736">
                  <c:v>-0.43</c:v>
                </c:pt>
                <c:pt idx="7737">
                  <c:v>-0.43</c:v>
                </c:pt>
                <c:pt idx="7738">
                  <c:v>-0.43</c:v>
                </c:pt>
                <c:pt idx="7739">
                  <c:v>-0.43</c:v>
                </c:pt>
                <c:pt idx="7740">
                  <c:v>-0.43</c:v>
                </c:pt>
                <c:pt idx="7741">
                  <c:v>-0.43</c:v>
                </c:pt>
                <c:pt idx="7742">
                  <c:v>-0.43</c:v>
                </c:pt>
                <c:pt idx="7743">
                  <c:v>-0.43</c:v>
                </c:pt>
                <c:pt idx="7744">
                  <c:v>-0.43</c:v>
                </c:pt>
                <c:pt idx="7745">
                  <c:v>-0.43</c:v>
                </c:pt>
                <c:pt idx="7746">
                  <c:v>-0.43</c:v>
                </c:pt>
                <c:pt idx="7747">
                  <c:v>-0.43</c:v>
                </c:pt>
                <c:pt idx="7748">
                  <c:v>-0.43</c:v>
                </c:pt>
                <c:pt idx="7749">
                  <c:v>-0.43</c:v>
                </c:pt>
                <c:pt idx="7750">
                  <c:v>-0.43</c:v>
                </c:pt>
                <c:pt idx="7751">
                  <c:v>-0.43</c:v>
                </c:pt>
                <c:pt idx="7752">
                  <c:v>-0.43</c:v>
                </c:pt>
                <c:pt idx="7753">
                  <c:v>-0.43</c:v>
                </c:pt>
                <c:pt idx="7754">
                  <c:v>-0.43</c:v>
                </c:pt>
                <c:pt idx="7755">
                  <c:v>-0.43</c:v>
                </c:pt>
                <c:pt idx="7756">
                  <c:v>-0.43</c:v>
                </c:pt>
                <c:pt idx="7757">
                  <c:v>-0.43</c:v>
                </c:pt>
                <c:pt idx="7758">
                  <c:v>-0.43</c:v>
                </c:pt>
                <c:pt idx="7759">
                  <c:v>-0.43</c:v>
                </c:pt>
                <c:pt idx="7760">
                  <c:v>-0.43</c:v>
                </c:pt>
                <c:pt idx="7761">
                  <c:v>-0.43</c:v>
                </c:pt>
                <c:pt idx="7762">
                  <c:v>-0.43</c:v>
                </c:pt>
                <c:pt idx="7763">
                  <c:v>-0.43</c:v>
                </c:pt>
                <c:pt idx="7764">
                  <c:v>-0.43</c:v>
                </c:pt>
                <c:pt idx="7765">
                  <c:v>-0.43</c:v>
                </c:pt>
                <c:pt idx="7766">
                  <c:v>-0.43</c:v>
                </c:pt>
                <c:pt idx="7767">
                  <c:v>-0.43</c:v>
                </c:pt>
                <c:pt idx="7768">
                  <c:v>-0.43</c:v>
                </c:pt>
                <c:pt idx="7769">
                  <c:v>-0.43</c:v>
                </c:pt>
                <c:pt idx="7770">
                  <c:v>-0.43</c:v>
                </c:pt>
                <c:pt idx="7771">
                  <c:v>-0.43</c:v>
                </c:pt>
                <c:pt idx="7772">
                  <c:v>-0.43</c:v>
                </c:pt>
                <c:pt idx="7773">
                  <c:v>-0.43</c:v>
                </c:pt>
                <c:pt idx="7774">
                  <c:v>-0.43</c:v>
                </c:pt>
                <c:pt idx="7775">
                  <c:v>-0.43</c:v>
                </c:pt>
                <c:pt idx="7776">
                  <c:v>-0.43</c:v>
                </c:pt>
                <c:pt idx="7777">
                  <c:v>-0.43</c:v>
                </c:pt>
                <c:pt idx="7778">
                  <c:v>-0.43</c:v>
                </c:pt>
                <c:pt idx="7779">
                  <c:v>-0.43</c:v>
                </c:pt>
                <c:pt idx="7780">
                  <c:v>-0.43</c:v>
                </c:pt>
                <c:pt idx="7781">
                  <c:v>-0.43</c:v>
                </c:pt>
                <c:pt idx="7782">
                  <c:v>-0.43</c:v>
                </c:pt>
                <c:pt idx="7783">
                  <c:v>-0.43</c:v>
                </c:pt>
                <c:pt idx="7784">
                  <c:v>-0.43</c:v>
                </c:pt>
                <c:pt idx="7785">
                  <c:v>-0.43</c:v>
                </c:pt>
                <c:pt idx="7786">
                  <c:v>-0.43</c:v>
                </c:pt>
                <c:pt idx="7787">
                  <c:v>-0.43</c:v>
                </c:pt>
                <c:pt idx="7788">
                  <c:v>-0.43</c:v>
                </c:pt>
                <c:pt idx="7789">
                  <c:v>-0.43</c:v>
                </c:pt>
                <c:pt idx="7790">
                  <c:v>-0.43</c:v>
                </c:pt>
                <c:pt idx="7791">
                  <c:v>-0.43</c:v>
                </c:pt>
                <c:pt idx="7792">
                  <c:v>-0.43</c:v>
                </c:pt>
                <c:pt idx="7793">
                  <c:v>-0.43</c:v>
                </c:pt>
                <c:pt idx="7794">
                  <c:v>-0.43</c:v>
                </c:pt>
                <c:pt idx="7795">
                  <c:v>-0.43</c:v>
                </c:pt>
                <c:pt idx="7796">
                  <c:v>-0.43</c:v>
                </c:pt>
                <c:pt idx="7797">
                  <c:v>-0.43</c:v>
                </c:pt>
                <c:pt idx="7798">
                  <c:v>-0.43</c:v>
                </c:pt>
                <c:pt idx="7799">
                  <c:v>-0.43</c:v>
                </c:pt>
                <c:pt idx="7800">
                  <c:v>-0.43</c:v>
                </c:pt>
                <c:pt idx="7801">
                  <c:v>-0.43</c:v>
                </c:pt>
                <c:pt idx="7802">
                  <c:v>-0.43</c:v>
                </c:pt>
                <c:pt idx="7803">
                  <c:v>-0.43</c:v>
                </c:pt>
                <c:pt idx="7804">
                  <c:v>-0.43</c:v>
                </c:pt>
                <c:pt idx="7805">
                  <c:v>-0.43</c:v>
                </c:pt>
                <c:pt idx="7806">
                  <c:v>-0.43</c:v>
                </c:pt>
                <c:pt idx="7807">
                  <c:v>-0.43</c:v>
                </c:pt>
                <c:pt idx="7808">
                  <c:v>-0.43</c:v>
                </c:pt>
                <c:pt idx="7809">
                  <c:v>-0.43</c:v>
                </c:pt>
                <c:pt idx="7810">
                  <c:v>-0.43</c:v>
                </c:pt>
                <c:pt idx="7811">
                  <c:v>-0.43</c:v>
                </c:pt>
                <c:pt idx="7812">
                  <c:v>-0.43</c:v>
                </c:pt>
                <c:pt idx="7813">
                  <c:v>-0.43</c:v>
                </c:pt>
                <c:pt idx="7814">
                  <c:v>-0.43</c:v>
                </c:pt>
                <c:pt idx="7815">
                  <c:v>-0.43</c:v>
                </c:pt>
                <c:pt idx="7816">
                  <c:v>-0.43</c:v>
                </c:pt>
                <c:pt idx="7817">
                  <c:v>-0.43</c:v>
                </c:pt>
                <c:pt idx="7818">
                  <c:v>-0.43</c:v>
                </c:pt>
                <c:pt idx="7819">
                  <c:v>-0.43</c:v>
                </c:pt>
                <c:pt idx="7820">
                  <c:v>-0.43</c:v>
                </c:pt>
                <c:pt idx="7821">
                  <c:v>-0.43</c:v>
                </c:pt>
                <c:pt idx="7822">
                  <c:v>-0.43</c:v>
                </c:pt>
                <c:pt idx="7823">
                  <c:v>-0.43</c:v>
                </c:pt>
                <c:pt idx="7824">
                  <c:v>-0.43</c:v>
                </c:pt>
                <c:pt idx="7825">
                  <c:v>-0.43</c:v>
                </c:pt>
                <c:pt idx="7826">
                  <c:v>-0.43</c:v>
                </c:pt>
                <c:pt idx="7827">
                  <c:v>-0.43</c:v>
                </c:pt>
                <c:pt idx="7828">
                  <c:v>-0.43</c:v>
                </c:pt>
                <c:pt idx="7829">
                  <c:v>-0.43</c:v>
                </c:pt>
                <c:pt idx="7830">
                  <c:v>-0.43</c:v>
                </c:pt>
                <c:pt idx="7831">
                  <c:v>-0.43</c:v>
                </c:pt>
                <c:pt idx="7832">
                  <c:v>-0.43</c:v>
                </c:pt>
                <c:pt idx="7833">
                  <c:v>-0.43</c:v>
                </c:pt>
                <c:pt idx="7834">
                  <c:v>-0.43</c:v>
                </c:pt>
                <c:pt idx="7835">
                  <c:v>-0.43</c:v>
                </c:pt>
                <c:pt idx="7836">
                  <c:v>-0.43</c:v>
                </c:pt>
                <c:pt idx="7837">
                  <c:v>-0.43</c:v>
                </c:pt>
                <c:pt idx="7838">
                  <c:v>-0.43</c:v>
                </c:pt>
                <c:pt idx="7839">
                  <c:v>-0.43</c:v>
                </c:pt>
                <c:pt idx="7840">
                  <c:v>-0.43</c:v>
                </c:pt>
                <c:pt idx="7841">
                  <c:v>-0.43</c:v>
                </c:pt>
                <c:pt idx="7842">
                  <c:v>-0.43</c:v>
                </c:pt>
                <c:pt idx="7843">
                  <c:v>-0.43</c:v>
                </c:pt>
                <c:pt idx="7844">
                  <c:v>-0.43</c:v>
                </c:pt>
                <c:pt idx="7845">
                  <c:v>-0.43</c:v>
                </c:pt>
                <c:pt idx="7846">
                  <c:v>-0.43</c:v>
                </c:pt>
                <c:pt idx="7847">
                  <c:v>-0.43</c:v>
                </c:pt>
                <c:pt idx="7848">
                  <c:v>-0.43</c:v>
                </c:pt>
                <c:pt idx="7849">
                  <c:v>-0.43</c:v>
                </c:pt>
                <c:pt idx="7850">
                  <c:v>-0.43</c:v>
                </c:pt>
                <c:pt idx="7851">
                  <c:v>-0.43</c:v>
                </c:pt>
                <c:pt idx="7852">
                  <c:v>-0.43</c:v>
                </c:pt>
                <c:pt idx="7853">
                  <c:v>-0.43</c:v>
                </c:pt>
                <c:pt idx="7854">
                  <c:v>-0.43</c:v>
                </c:pt>
                <c:pt idx="7855">
                  <c:v>-0.43</c:v>
                </c:pt>
                <c:pt idx="7856">
                  <c:v>-0.43</c:v>
                </c:pt>
                <c:pt idx="7857">
                  <c:v>-0.43</c:v>
                </c:pt>
                <c:pt idx="7858">
                  <c:v>-0.43</c:v>
                </c:pt>
                <c:pt idx="7859">
                  <c:v>-0.43</c:v>
                </c:pt>
                <c:pt idx="7860">
                  <c:v>-0.43</c:v>
                </c:pt>
                <c:pt idx="7861">
                  <c:v>-0.43</c:v>
                </c:pt>
                <c:pt idx="7862">
                  <c:v>-0.43</c:v>
                </c:pt>
                <c:pt idx="7863">
                  <c:v>-0.43</c:v>
                </c:pt>
                <c:pt idx="7864">
                  <c:v>-0.43</c:v>
                </c:pt>
                <c:pt idx="7865">
                  <c:v>-0.43</c:v>
                </c:pt>
                <c:pt idx="7866">
                  <c:v>-0.43</c:v>
                </c:pt>
                <c:pt idx="7867">
                  <c:v>-0.43</c:v>
                </c:pt>
                <c:pt idx="7868">
                  <c:v>-0.43</c:v>
                </c:pt>
                <c:pt idx="7869">
                  <c:v>-0.43</c:v>
                </c:pt>
                <c:pt idx="7870">
                  <c:v>-0.43</c:v>
                </c:pt>
                <c:pt idx="7871">
                  <c:v>-0.43</c:v>
                </c:pt>
                <c:pt idx="7872">
                  <c:v>-0.43</c:v>
                </c:pt>
                <c:pt idx="7873">
                  <c:v>-0.43</c:v>
                </c:pt>
                <c:pt idx="7874">
                  <c:v>-0.43</c:v>
                </c:pt>
                <c:pt idx="7875">
                  <c:v>-0.43</c:v>
                </c:pt>
                <c:pt idx="7876">
                  <c:v>-0.43</c:v>
                </c:pt>
                <c:pt idx="7877">
                  <c:v>-0.43</c:v>
                </c:pt>
                <c:pt idx="7878">
                  <c:v>-0.43</c:v>
                </c:pt>
                <c:pt idx="7879">
                  <c:v>-0.43</c:v>
                </c:pt>
                <c:pt idx="7880">
                  <c:v>-0.43</c:v>
                </c:pt>
                <c:pt idx="7881">
                  <c:v>-0.43</c:v>
                </c:pt>
                <c:pt idx="7882">
                  <c:v>-0.43</c:v>
                </c:pt>
                <c:pt idx="7883">
                  <c:v>-0.43</c:v>
                </c:pt>
                <c:pt idx="7884">
                  <c:v>-0.43</c:v>
                </c:pt>
                <c:pt idx="7885">
                  <c:v>-0.43</c:v>
                </c:pt>
                <c:pt idx="7886">
                  <c:v>-0.43</c:v>
                </c:pt>
                <c:pt idx="7887">
                  <c:v>-0.43</c:v>
                </c:pt>
                <c:pt idx="7888">
                  <c:v>-0.43</c:v>
                </c:pt>
                <c:pt idx="7889">
                  <c:v>-0.43</c:v>
                </c:pt>
                <c:pt idx="7890">
                  <c:v>-0.43</c:v>
                </c:pt>
                <c:pt idx="7891">
                  <c:v>-0.43</c:v>
                </c:pt>
                <c:pt idx="7892">
                  <c:v>-0.43</c:v>
                </c:pt>
                <c:pt idx="7893">
                  <c:v>-0.43</c:v>
                </c:pt>
                <c:pt idx="7894">
                  <c:v>-0.43</c:v>
                </c:pt>
                <c:pt idx="7895">
                  <c:v>-0.43</c:v>
                </c:pt>
                <c:pt idx="7896">
                  <c:v>-0.43</c:v>
                </c:pt>
                <c:pt idx="7897">
                  <c:v>-0.43</c:v>
                </c:pt>
                <c:pt idx="7898">
                  <c:v>-0.43</c:v>
                </c:pt>
                <c:pt idx="7899">
                  <c:v>-0.43</c:v>
                </c:pt>
                <c:pt idx="7900">
                  <c:v>-0.43</c:v>
                </c:pt>
                <c:pt idx="7901">
                  <c:v>-0.43</c:v>
                </c:pt>
                <c:pt idx="7902">
                  <c:v>-0.43</c:v>
                </c:pt>
                <c:pt idx="7903">
                  <c:v>-0.43</c:v>
                </c:pt>
                <c:pt idx="7904">
                  <c:v>-0.43</c:v>
                </c:pt>
                <c:pt idx="7905">
                  <c:v>-0.43</c:v>
                </c:pt>
                <c:pt idx="7906">
                  <c:v>-0.43</c:v>
                </c:pt>
                <c:pt idx="7907">
                  <c:v>-0.43</c:v>
                </c:pt>
                <c:pt idx="7908">
                  <c:v>-0.43</c:v>
                </c:pt>
                <c:pt idx="7909">
                  <c:v>-0.43</c:v>
                </c:pt>
                <c:pt idx="7910">
                  <c:v>-0.43</c:v>
                </c:pt>
                <c:pt idx="7911">
                  <c:v>-0.43</c:v>
                </c:pt>
                <c:pt idx="7912">
                  <c:v>-0.43</c:v>
                </c:pt>
                <c:pt idx="7913">
                  <c:v>-0.43</c:v>
                </c:pt>
                <c:pt idx="7914">
                  <c:v>-0.43</c:v>
                </c:pt>
                <c:pt idx="7915">
                  <c:v>-0.43</c:v>
                </c:pt>
                <c:pt idx="7916">
                  <c:v>-0.43</c:v>
                </c:pt>
                <c:pt idx="7917">
                  <c:v>-0.43</c:v>
                </c:pt>
                <c:pt idx="7918">
                  <c:v>-0.43</c:v>
                </c:pt>
                <c:pt idx="7919">
                  <c:v>-0.43</c:v>
                </c:pt>
                <c:pt idx="7920">
                  <c:v>-0.43</c:v>
                </c:pt>
                <c:pt idx="7921">
                  <c:v>-0.43</c:v>
                </c:pt>
                <c:pt idx="7922">
                  <c:v>-0.43</c:v>
                </c:pt>
                <c:pt idx="7923">
                  <c:v>-0.43</c:v>
                </c:pt>
                <c:pt idx="7924">
                  <c:v>-0.43</c:v>
                </c:pt>
                <c:pt idx="7925">
                  <c:v>-0.43</c:v>
                </c:pt>
                <c:pt idx="7926">
                  <c:v>-0.43</c:v>
                </c:pt>
                <c:pt idx="7927">
                  <c:v>-0.43</c:v>
                </c:pt>
                <c:pt idx="7928">
                  <c:v>-0.43</c:v>
                </c:pt>
                <c:pt idx="7929">
                  <c:v>-0.43</c:v>
                </c:pt>
                <c:pt idx="7930">
                  <c:v>-0.43</c:v>
                </c:pt>
                <c:pt idx="7931">
                  <c:v>-0.43</c:v>
                </c:pt>
                <c:pt idx="7932">
                  <c:v>-0.43</c:v>
                </c:pt>
                <c:pt idx="7933">
                  <c:v>-0.43</c:v>
                </c:pt>
                <c:pt idx="7934">
                  <c:v>-0.43</c:v>
                </c:pt>
                <c:pt idx="7935">
                  <c:v>-0.43</c:v>
                </c:pt>
                <c:pt idx="7936">
                  <c:v>-0.43</c:v>
                </c:pt>
                <c:pt idx="7937">
                  <c:v>-0.43</c:v>
                </c:pt>
                <c:pt idx="7938">
                  <c:v>-0.43</c:v>
                </c:pt>
                <c:pt idx="7939">
                  <c:v>-0.43</c:v>
                </c:pt>
                <c:pt idx="7940">
                  <c:v>-0.43</c:v>
                </c:pt>
                <c:pt idx="7941">
                  <c:v>-0.43</c:v>
                </c:pt>
                <c:pt idx="7942">
                  <c:v>-0.43</c:v>
                </c:pt>
                <c:pt idx="7943">
                  <c:v>-0.43</c:v>
                </c:pt>
                <c:pt idx="7944">
                  <c:v>-0.43</c:v>
                </c:pt>
                <c:pt idx="7945">
                  <c:v>-0.43</c:v>
                </c:pt>
                <c:pt idx="7946">
                  <c:v>-0.43</c:v>
                </c:pt>
                <c:pt idx="7947">
                  <c:v>-0.43</c:v>
                </c:pt>
                <c:pt idx="7948">
                  <c:v>-0.43</c:v>
                </c:pt>
                <c:pt idx="7949">
                  <c:v>-0.43</c:v>
                </c:pt>
                <c:pt idx="7950">
                  <c:v>-0.43</c:v>
                </c:pt>
                <c:pt idx="7951">
                  <c:v>-0.43</c:v>
                </c:pt>
                <c:pt idx="7952">
                  <c:v>-0.43</c:v>
                </c:pt>
                <c:pt idx="7953">
                  <c:v>-0.43</c:v>
                </c:pt>
                <c:pt idx="7954">
                  <c:v>-0.43</c:v>
                </c:pt>
                <c:pt idx="7955">
                  <c:v>-0.43</c:v>
                </c:pt>
                <c:pt idx="7956">
                  <c:v>-0.43</c:v>
                </c:pt>
                <c:pt idx="7957">
                  <c:v>-0.43</c:v>
                </c:pt>
                <c:pt idx="7958">
                  <c:v>-0.43</c:v>
                </c:pt>
                <c:pt idx="7959">
                  <c:v>-0.43</c:v>
                </c:pt>
                <c:pt idx="7960">
                  <c:v>-0.43</c:v>
                </c:pt>
                <c:pt idx="7961">
                  <c:v>-0.43</c:v>
                </c:pt>
                <c:pt idx="7962">
                  <c:v>-0.43</c:v>
                </c:pt>
                <c:pt idx="7963">
                  <c:v>-0.43</c:v>
                </c:pt>
                <c:pt idx="7964">
                  <c:v>-0.43</c:v>
                </c:pt>
                <c:pt idx="7965">
                  <c:v>-0.43</c:v>
                </c:pt>
                <c:pt idx="7966">
                  <c:v>-0.43</c:v>
                </c:pt>
                <c:pt idx="7967">
                  <c:v>-0.43</c:v>
                </c:pt>
                <c:pt idx="7968">
                  <c:v>-0.43</c:v>
                </c:pt>
                <c:pt idx="7969">
                  <c:v>-0.43</c:v>
                </c:pt>
                <c:pt idx="7970">
                  <c:v>-0.43</c:v>
                </c:pt>
                <c:pt idx="7971">
                  <c:v>-0.43</c:v>
                </c:pt>
                <c:pt idx="7972">
                  <c:v>-0.43</c:v>
                </c:pt>
                <c:pt idx="7973">
                  <c:v>-0.43</c:v>
                </c:pt>
                <c:pt idx="7974">
                  <c:v>-0.43</c:v>
                </c:pt>
                <c:pt idx="7975">
                  <c:v>-0.43</c:v>
                </c:pt>
                <c:pt idx="7976">
                  <c:v>-0.43</c:v>
                </c:pt>
                <c:pt idx="7977">
                  <c:v>-0.43</c:v>
                </c:pt>
                <c:pt idx="7978">
                  <c:v>-0.43</c:v>
                </c:pt>
                <c:pt idx="7979">
                  <c:v>-0.43</c:v>
                </c:pt>
                <c:pt idx="7980">
                  <c:v>-0.43</c:v>
                </c:pt>
                <c:pt idx="7981">
                  <c:v>-0.43</c:v>
                </c:pt>
                <c:pt idx="7982">
                  <c:v>-0.43</c:v>
                </c:pt>
                <c:pt idx="7983">
                  <c:v>-0.43</c:v>
                </c:pt>
                <c:pt idx="7984">
                  <c:v>-0.43</c:v>
                </c:pt>
                <c:pt idx="7985">
                  <c:v>-0.43</c:v>
                </c:pt>
                <c:pt idx="7986">
                  <c:v>-0.43</c:v>
                </c:pt>
                <c:pt idx="7987">
                  <c:v>-0.43</c:v>
                </c:pt>
                <c:pt idx="7988">
                  <c:v>-0.43</c:v>
                </c:pt>
                <c:pt idx="7989">
                  <c:v>-0.43</c:v>
                </c:pt>
                <c:pt idx="7990">
                  <c:v>-0.43</c:v>
                </c:pt>
                <c:pt idx="7991">
                  <c:v>-0.43</c:v>
                </c:pt>
                <c:pt idx="7992">
                  <c:v>-0.43</c:v>
                </c:pt>
                <c:pt idx="7993">
                  <c:v>-0.43</c:v>
                </c:pt>
                <c:pt idx="7994">
                  <c:v>-0.43</c:v>
                </c:pt>
                <c:pt idx="7995">
                  <c:v>-0.43</c:v>
                </c:pt>
                <c:pt idx="7996">
                  <c:v>-0.43</c:v>
                </c:pt>
                <c:pt idx="7997">
                  <c:v>-0.43</c:v>
                </c:pt>
                <c:pt idx="7998">
                  <c:v>-0.43</c:v>
                </c:pt>
                <c:pt idx="7999">
                  <c:v>-0.43</c:v>
                </c:pt>
                <c:pt idx="8000">
                  <c:v>-0.43</c:v>
                </c:pt>
                <c:pt idx="8001">
                  <c:v>-0.43</c:v>
                </c:pt>
                <c:pt idx="8002">
                  <c:v>-0.43</c:v>
                </c:pt>
                <c:pt idx="8003">
                  <c:v>-0.43</c:v>
                </c:pt>
                <c:pt idx="8004">
                  <c:v>-0.43</c:v>
                </c:pt>
                <c:pt idx="8005">
                  <c:v>-0.43</c:v>
                </c:pt>
                <c:pt idx="8006">
                  <c:v>-0.43</c:v>
                </c:pt>
                <c:pt idx="8007">
                  <c:v>-0.43</c:v>
                </c:pt>
                <c:pt idx="8008">
                  <c:v>-0.43</c:v>
                </c:pt>
                <c:pt idx="8009">
                  <c:v>-0.43</c:v>
                </c:pt>
                <c:pt idx="8010">
                  <c:v>-0.43</c:v>
                </c:pt>
                <c:pt idx="8011">
                  <c:v>-0.43</c:v>
                </c:pt>
                <c:pt idx="8012">
                  <c:v>-0.43</c:v>
                </c:pt>
                <c:pt idx="8013">
                  <c:v>-0.43</c:v>
                </c:pt>
                <c:pt idx="8014">
                  <c:v>-0.43</c:v>
                </c:pt>
                <c:pt idx="8015">
                  <c:v>-0.43</c:v>
                </c:pt>
                <c:pt idx="8016">
                  <c:v>-0.43</c:v>
                </c:pt>
                <c:pt idx="8017">
                  <c:v>-0.43</c:v>
                </c:pt>
                <c:pt idx="8018">
                  <c:v>-0.43</c:v>
                </c:pt>
                <c:pt idx="8019">
                  <c:v>-0.43</c:v>
                </c:pt>
                <c:pt idx="8020">
                  <c:v>-0.43</c:v>
                </c:pt>
                <c:pt idx="8021">
                  <c:v>-0.43</c:v>
                </c:pt>
                <c:pt idx="8022">
                  <c:v>-0.43</c:v>
                </c:pt>
                <c:pt idx="8023">
                  <c:v>-0.43</c:v>
                </c:pt>
                <c:pt idx="8024">
                  <c:v>-0.43</c:v>
                </c:pt>
                <c:pt idx="8025">
                  <c:v>-0.43</c:v>
                </c:pt>
                <c:pt idx="8026">
                  <c:v>-0.43</c:v>
                </c:pt>
                <c:pt idx="8027">
                  <c:v>-0.43</c:v>
                </c:pt>
                <c:pt idx="8028">
                  <c:v>-0.43</c:v>
                </c:pt>
                <c:pt idx="8029">
                  <c:v>-0.43</c:v>
                </c:pt>
                <c:pt idx="8030">
                  <c:v>-0.43</c:v>
                </c:pt>
                <c:pt idx="8031">
                  <c:v>-0.43</c:v>
                </c:pt>
                <c:pt idx="8032">
                  <c:v>-0.43</c:v>
                </c:pt>
                <c:pt idx="8033">
                  <c:v>-0.43</c:v>
                </c:pt>
                <c:pt idx="8034">
                  <c:v>-0.43</c:v>
                </c:pt>
                <c:pt idx="8035">
                  <c:v>-0.43</c:v>
                </c:pt>
                <c:pt idx="8036">
                  <c:v>-0.43</c:v>
                </c:pt>
                <c:pt idx="8037">
                  <c:v>-0.43</c:v>
                </c:pt>
                <c:pt idx="8038">
                  <c:v>-0.43</c:v>
                </c:pt>
                <c:pt idx="8039">
                  <c:v>-0.43</c:v>
                </c:pt>
                <c:pt idx="8040">
                  <c:v>-0.43</c:v>
                </c:pt>
                <c:pt idx="8041">
                  <c:v>-0.43</c:v>
                </c:pt>
                <c:pt idx="8042">
                  <c:v>-0.43</c:v>
                </c:pt>
                <c:pt idx="8043">
                  <c:v>-0.43</c:v>
                </c:pt>
                <c:pt idx="8044">
                  <c:v>-0.43</c:v>
                </c:pt>
                <c:pt idx="8045">
                  <c:v>-0.43</c:v>
                </c:pt>
                <c:pt idx="8046">
                  <c:v>-0.43</c:v>
                </c:pt>
                <c:pt idx="8047">
                  <c:v>-0.43</c:v>
                </c:pt>
                <c:pt idx="8048">
                  <c:v>-0.43</c:v>
                </c:pt>
                <c:pt idx="8049">
                  <c:v>-0.43</c:v>
                </c:pt>
                <c:pt idx="8050">
                  <c:v>-0.43</c:v>
                </c:pt>
                <c:pt idx="8051">
                  <c:v>-0.43</c:v>
                </c:pt>
                <c:pt idx="8052">
                  <c:v>-0.43</c:v>
                </c:pt>
                <c:pt idx="8053">
                  <c:v>-0.43</c:v>
                </c:pt>
                <c:pt idx="8054">
                  <c:v>-0.43</c:v>
                </c:pt>
                <c:pt idx="8055">
                  <c:v>-0.43</c:v>
                </c:pt>
                <c:pt idx="8056">
                  <c:v>-0.43</c:v>
                </c:pt>
                <c:pt idx="8057">
                  <c:v>-0.43</c:v>
                </c:pt>
                <c:pt idx="8058">
                  <c:v>-0.43</c:v>
                </c:pt>
                <c:pt idx="8059">
                  <c:v>-0.43</c:v>
                </c:pt>
                <c:pt idx="8060">
                  <c:v>-0.43</c:v>
                </c:pt>
                <c:pt idx="8061">
                  <c:v>-0.43</c:v>
                </c:pt>
                <c:pt idx="8062">
                  <c:v>-0.43</c:v>
                </c:pt>
                <c:pt idx="8063">
                  <c:v>-0.43</c:v>
                </c:pt>
                <c:pt idx="8064">
                  <c:v>-0.43</c:v>
                </c:pt>
                <c:pt idx="8065">
                  <c:v>-0.43</c:v>
                </c:pt>
                <c:pt idx="8066">
                  <c:v>-0.43</c:v>
                </c:pt>
                <c:pt idx="8067">
                  <c:v>-0.43</c:v>
                </c:pt>
                <c:pt idx="8068">
                  <c:v>-0.43</c:v>
                </c:pt>
                <c:pt idx="8069">
                  <c:v>-0.43</c:v>
                </c:pt>
                <c:pt idx="8070">
                  <c:v>-0.43</c:v>
                </c:pt>
                <c:pt idx="8071">
                  <c:v>-0.43</c:v>
                </c:pt>
                <c:pt idx="8072">
                  <c:v>-0.43</c:v>
                </c:pt>
                <c:pt idx="8073">
                  <c:v>-0.43</c:v>
                </c:pt>
                <c:pt idx="8074">
                  <c:v>-0.43</c:v>
                </c:pt>
                <c:pt idx="8075">
                  <c:v>-0.43</c:v>
                </c:pt>
                <c:pt idx="8076">
                  <c:v>-0.43</c:v>
                </c:pt>
                <c:pt idx="8077">
                  <c:v>-0.43</c:v>
                </c:pt>
                <c:pt idx="8078">
                  <c:v>-0.43</c:v>
                </c:pt>
                <c:pt idx="8079">
                  <c:v>-0.43</c:v>
                </c:pt>
                <c:pt idx="8080">
                  <c:v>-0.43</c:v>
                </c:pt>
                <c:pt idx="8081">
                  <c:v>-0.43</c:v>
                </c:pt>
                <c:pt idx="8082">
                  <c:v>-0.43</c:v>
                </c:pt>
                <c:pt idx="8083">
                  <c:v>-0.43</c:v>
                </c:pt>
                <c:pt idx="8084">
                  <c:v>-0.43</c:v>
                </c:pt>
                <c:pt idx="8085">
                  <c:v>-0.43</c:v>
                </c:pt>
                <c:pt idx="8086">
                  <c:v>-0.43</c:v>
                </c:pt>
                <c:pt idx="8087">
                  <c:v>-0.43</c:v>
                </c:pt>
                <c:pt idx="8088">
                  <c:v>-0.43</c:v>
                </c:pt>
                <c:pt idx="8089">
                  <c:v>-0.43</c:v>
                </c:pt>
                <c:pt idx="8090">
                  <c:v>-0.43</c:v>
                </c:pt>
                <c:pt idx="8091">
                  <c:v>-0.43</c:v>
                </c:pt>
                <c:pt idx="8092">
                  <c:v>-0.43</c:v>
                </c:pt>
                <c:pt idx="8093">
                  <c:v>-0.43</c:v>
                </c:pt>
                <c:pt idx="8094">
                  <c:v>-0.43</c:v>
                </c:pt>
                <c:pt idx="8095">
                  <c:v>-0.43</c:v>
                </c:pt>
                <c:pt idx="8096">
                  <c:v>-0.43</c:v>
                </c:pt>
                <c:pt idx="8097">
                  <c:v>-0.43</c:v>
                </c:pt>
                <c:pt idx="8098">
                  <c:v>-0.43</c:v>
                </c:pt>
                <c:pt idx="8099">
                  <c:v>-0.43</c:v>
                </c:pt>
                <c:pt idx="8100">
                  <c:v>-0.43</c:v>
                </c:pt>
                <c:pt idx="8101">
                  <c:v>-0.43</c:v>
                </c:pt>
                <c:pt idx="8102">
                  <c:v>-0.43</c:v>
                </c:pt>
                <c:pt idx="8103">
                  <c:v>-0.43</c:v>
                </c:pt>
                <c:pt idx="8104">
                  <c:v>-0.43</c:v>
                </c:pt>
                <c:pt idx="8105">
                  <c:v>-0.43</c:v>
                </c:pt>
                <c:pt idx="8106">
                  <c:v>-0.43</c:v>
                </c:pt>
                <c:pt idx="8107">
                  <c:v>-0.43</c:v>
                </c:pt>
                <c:pt idx="8108">
                  <c:v>-0.43</c:v>
                </c:pt>
                <c:pt idx="8109">
                  <c:v>-0.43</c:v>
                </c:pt>
                <c:pt idx="8110">
                  <c:v>-0.43</c:v>
                </c:pt>
                <c:pt idx="8111">
                  <c:v>-0.43</c:v>
                </c:pt>
                <c:pt idx="8112">
                  <c:v>-0.43</c:v>
                </c:pt>
                <c:pt idx="8113">
                  <c:v>-0.43</c:v>
                </c:pt>
                <c:pt idx="8114">
                  <c:v>-0.43</c:v>
                </c:pt>
                <c:pt idx="8115">
                  <c:v>-0.43</c:v>
                </c:pt>
                <c:pt idx="8116">
                  <c:v>-0.43</c:v>
                </c:pt>
                <c:pt idx="8117">
                  <c:v>-0.43</c:v>
                </c:pt>
                <c:pt idx="8118">
                  <c:v>-0.43</c:v>
                </c:pt>
                <c:pt idx="8119">
                  <c:v>-0.43</c:v>
                </c:pt>
                <c:pt idx="8120">
                  <c:v>-0.43</c:v>
                </c:pt>
                <c:pt idx="8121">
                  <c:v>-0.43</c:v>
                </c:pt>
                <c:pt idx="8122">
                  <c:v>-0.43</c:v>
                </c:pt>
                <c:pt idx="8123">
                  <c:v>-0.43</c:v>
                </c:pt>
                <c:pt idx="8124">
                  <c:v>-0.43</c:v>
                </c:pt>
                <c:pt idx="8125">
                  <c:v>-0.43</c:v>
                </c:pt>
                <c:pt idx="8126">
                  <c:v>-0.43</c:v>
                </c:pt>
                <c:pt idx="8127">
                  <c:v>-0.43</c:v>
                </c:pt>
                <c:pt idx="8128">
                  <c:v>-0.43</c:v>
                </c:pt>
                <c:pt idx="8129">
                  <c:v>-0.43</c:v>
                </c:pt>
                <c:pt idx="8130">
                  <c:v>-0.43</c:v>
                </c:pt>
                <c:pt idx="8131">
                  <c:v>-0.43</c:v>
                </c:pt>
                <c:pt idx="8132">
                  <c:v>-0.43</c:v>
                </c:pt>
                <c:pt idx="8133">
                  <c:v>-0.43</c:v>
                </c:pt>
                <c:pt idx="8134">
                  <c:v>-0.43</c:v>
                </c:pt>
                <c:pt idx="8135">
                  <c:v>-0.43</c:v>
                </c:pt>
                <c:pt idx="8136">
                  <c:v>-0.43</c:v>
                </c:pt>
                <c:pt idx="8137">
                  <c:v>-0.43</c:v>
                </c:pt>
                <c:pt idx="8138">
                  <c:v>-0.43</c:v>
                </c:pt>
                <c:pt idx="8139">
                  <c:v>-0.43</c:v>
                </c:pt>
                <c:pt idx="8140">
                  <c:v>-0.43</c:v>
                </c:pt>
                <c:pt idx="8141">
                  <c:v>-0.43</c:v>
                </c:pt>
                <c:pt idx="8142">
                  <c:v>-0.43</c:v>
                </c:pt>
                <c:pt idx="8143">
                  <c:v>-0.43</c:v>
                </c:pt>
                <c:pt idx="8144">
                  <c:v>-0.43</c:v>
                </c:pt>
                <c:pt idx="8145">
                  <c:v>-0.43</c:v>
                </c:pt>
                <c:pt idx="8146">
                  <c:v>-0.43</c:v>
                </c:pt>
                <c:pt idx="8147">
                  <c:v>-0.43</c:v>
                </c:pt>
                <c:pt idx="8148">
                  <c:v>-0.43</c:v>
                </c:pt>
                <c:pt idx="8149">
                  <c:v>-0.43</c:v>
                </c:pt>
                <c:pt idx="8150">
                  <c:v>-0.43</c:v>
                </c:pt>
                <c:pt idx="8151">
                  <c:v>-0.43</c:v>
                </c:pt>
                <c:pt idx="8152">
                  <c:v>-0.43</c:v>
                </c:pt>
                <c:pt idx="8153">
                  <c:v>-0.43</c:v>
                </c:pt>
                <c:pt idx="8154">
                  <c:v>-0.43</c:v>
                </c:pt>
                <c:pt idx="8155">
                  <c:v>-0.43</c:v>
                </c:pt>
                <c:pt idx="8156">
                  <c:v>-0.43</c:v>
                </c:pt>
                <c:pt idx="8157">
                  <c:v>-0.43</c:v>
                </c:pt>
                <c:pt idx="8158">
                  <c:v>-0.43</c:v>
                </c:pt>
                <c:pt idx="8159">
                  <c:v>-0.43</c:v>
                </c:pt>
                <c:pt idx="8160">
                  <c:v>-0.43</c:v>
                </c:pt>
                <c:pt idx="8161">
                  <c:v>-0.43</c:v>
                </c:pt>
                <c:pt idx="8162">
                  <c:v>-0.43</c:v>
                </c:pt>
                <c:pt idx="8163">
                  <c:v>-0.43</c:v>
                </c:pt>
                <c:pt idx="8164">
                  <c:v>-0.43</c:v>
                </c:pt>
                <c:pt idx="8165">
                  <c:v>-0.43</c:v>
                </c:pt>
                <c:pt idx="8166">
                  <c:v>-0.43</c:v>
                </c:pt>
                <c:pt idx="8167">
                  <c:v>-0.43</c:v>
                </c:pt>
                <c:pt idx="8168">
                  <c:v>-0.43</c:v>
                </c:pt>
                <c:pt idx="8169">
                  <c:v>-0.43</c:v>
                </c:pt>
                <c:pt idx="8170">
                  <c:v>-0.43</c:v>
                </c:pt>
                <c:pt idx="8171">
                  <c:v>-0.43</c:v>
                </c:pt>
                <c:pt idx="8172">
                  <c:v>-0.43</c:v>
                </c:pt>
                <c:pt idx="8173">
                  <c:v>-0.43</c:v>
                </c:pt>
                <c:pt idx="8174">
                  <c:v>-0.43</c:v>
                </c:pt>
                <c:pt idx="8175">
                  <c:v>-0.43</c:v>
                </c:pt>
                <c:pt idx="8176">
                  <c:v>-0.43</c:v>
                </c:pt>
                <c:pt idx="8177">
                  <c:v>-0.43</c:v>
                </c:pt>
                <c:pt idx="8178">
                  <c:v>-0.43</c:v>
                </c:pt>
                <c:pt idx="8179">
                  <c:v>-0.43</c:v>
                </c:pt>
                <c:pt idx="8180">
                  <c:v>-0.43</c:v>
                </c:pt>
                <c:pt idx="8181">
                  <c:v>-0.43</c:v>
                </c:pt>
                <c:pt idx="8182">
                  <c:v>-0.43</c:v>
                </c:pt>
                <c:pt idx="8183">
                  <c:v>-0.43</c:v>
                </c:pt>
                <c:pt idx="8184">
                  <c:v>-0.43</c:v>
                </c:pt>
                <c:pt idx="8185">
                  <c:v>-0.43</c:v>
                </c:pt>
                <c:pt idx="8186">
                  <c:v>-0.43</c:v>
                </c:pt>
                <c:pt idx="8187">
                  <c:v>-0.43</c:v>
                </c:pt>
                <c:pt idx="8188">
                  <c:v>-0.43</c:v>
                </c:pt>
                <c:pt idx="8189">
                  <c:v>-0.43</c:v>
                </c:pt>
                <c:pt idx="8190">
                  <c:v>-0.43</c:v>
                </c:pt>
                <c:pt idx="8191">
                  <c:v>-0.43</c:v>
                </c:pt>
                <c:pt idx="8192">
                  <c:v>-0.43</c:v>
                </c:pt>
                <c:pt idx="8193">
                  <c:v>-0.43</c:v>
                </c:pt>
                <c:pt idx="8194">
                  <c:v>-0.43</c:v>
                </c:pt>
                <c:pt idx="8195">
                  <c:v>-0.43</c:v>
                </c:pt>
                <c:pt idx="8196">
                  <c:v>-0.43</c:v>
                </c:pt>
                <c:pt idx="8197">
                  <c:v>-0.43</c:v>
                </c:pt>
                <c:pt idx="8198">
                  <c:v>-0.43</c:v>
                </c:pt>
                <c:pt idx="8199">
                  <c:v>-0.43</c:v>
                </c:pt>
                <c:pt idx="8200">
                  <c:v>-0.43</c:v>
                </c:pt>
                <c:pt idx="8201">
                  <c:v>-0.43</c:v>
                </c:pt>
                <c:pt idx="8202">
                  <c:v>-0.43</c:v>
                </c:pt>
                <c:pt idx="8203">
                  <c:v>-0.43</c:v>
                </c:pt>
                <c:pt idx="8204">
                  <c:v>-0.43</c:v>
                </c:pt>
                <c:pt idx="8205">
                  <c:v>-0.43</c:v>
                </c:pt>
                <c:pt idx="8206">
                  <c:v>-0.43</c:v>
                </c:pt>
                <c:pt idx="8207">
                  <c:v>-0.43</c:v>
                </c:pt>
                <c:pt idx="8208">
                  <c:v>-0.43</c:v>
                </c:pt>
                <c:pt idx="8209">
                  <c:v>-0.43</c:v>
                </c:pt>
                <c:pt idx="8210">
                  <c:v>-0.43</c:v>
                </c:pt>
                <c:pt idx="8211">
                  <c:v>-0.43</c:v>
                </c:pt>
                <c:pt idx="8212">
                  <c:v>-0.43</c:v>
                </c:pt>
                <c:pt idx="8213">
                  <c:v>-0.43</c:v>
                </c:pt>
                <c:pt idx="8214">
                  <c:v>-0.43</c:v>
                </c:pt>
                <c:pt idx="8215">
                  <c:v>-0.43</c:v>
                </c:pt>
                <c:pt idx="8216">
                  <c:v>-0.43</c:v>
                </c:pt>
                <c:pt idx="8217">
                  <c:v>-0.43</c:v>
                </c:pt>
                <c:pt idx="8218">
                  <c:v>-0.43</c:v>
                </c:pt>
                <c:pt idx="8219">
                  <c:v>-0.43</c:v>
                </c:pt>
                <c:pt idx="8220">
                  <c:v>-0.43</c:v>
                </c:pt>
                <c:pt idx="8221">
                  <c:v>-0.43</c:v>
                </c:pt>
                <c:pt idx="8222">
                  <c:v>-0.43</c:v>
                </c:pt>
                <c:pt idx="8223">
                  <c:v>-0.43</c:v>
                </c:pt>
                <c:pt idx="8224">
                  <c:v>-0.43</c:v>
                </c:pt>
                <c:pt idx="8225">
                  <c:v>-0.43</c:v>
                </c:pt>
                <c:pt idx="8226">
                  <c:v>-0.43</c:v>
                </c:pt>
                <c:pt idx="8227">
                  <c:v>-0.43</c:v>
                </c:pt>
                <c:pt idx="8228">
                  <c:v>-0.43</c:v>
                </c:pt>
                <c:pt idx="8229">
                  <c:v>-0.43</c:v>
                </c:pt>
                <c:pt idx="8230">
                  <c:v>-0.43</c:v>
                </c:pt>
                <c:pt idx="8231">
                  <c:v>-0.43</c:v>
                </c:pt>
                <c:pt idx="8232">
                  <c:v>-0.43</c:v>
                </c:pt>
                <c:pt idx="8233">
                  <c:v>-0.43</c:v>
                </c:pt>
                <c:pt idx="8234">
                  <c:v>-0.43</c:v>
                </c:pt>
                <c:pt idx="8235">
                  <c:v>-0.43</c:v>
                </c:pt>
                <c:pt idx="8236">
                  <c:v>-0.43</c:v>
                </c:pt>
                <c:pt idx="8237">
                  <c:v>-0.43</c:v>
                </c:pt>
                <c:pt idx="8238">
                  <c:v>-0.43</c:v>
                </c:pt>
                <c:pt idx="8239">
                  <c:v>-0.43</c:v>
                </c:pt>
                <c:pt idx="8240">
                  <c:v>-0.43</c:v>
                </c:pt>
                <c:pt idx="8241">
                  <c:v>-0.43</c:v>
                </c:pt>
                <c:pt idx="8242">
                  <c:v>-0.43</c:v>
                </c:pt>
                <c:pt idx="8243">
                  <c:v>-0.43</c:v>
                </c:pt>
                <c:pt idx="8244">
                  <c:v>-0.43</c:v>
                </c:pt>
                <c:pt idx="8245">
                  <c:v>-0.43</c:v>
                </c:pt>
                <c:pt idx="8246">
                  <c:v>-0.43</c:v>
                </c:pt>
                <c:pt idx="8247">
                  <c:v>-0.43</c:v>
                </c:pt>
                <c:pt idx="8248">
                  <c:v>-0.43</c:v>
                </c:pt>
                <c:pt idx="8249">
                  <c:v>-0.43</c:v>
                </c:pt>
                <c:pt idx="8250">
                  <c:v>-0.43</c:v>
                </c:pt>
                <c:pt idx="8251">
                  <c:v>-0.43</c:v>
                </c:pt>
                <c:pt idx="8252">
                  <c:v>-0.43</c:v>
                </c:pt>
                <c:pt idx="8253">
                  <c:v>-0.43</c:v>
                </c:pt>
                <c:pt idx="8254">
                  <c:v>-0.43</c:v>
                </c:pt>
                <c:pt idx="8255">
                  <c:v>-0.43</c:v>
                </c:pt>
                <c:pt idx="8256">
                  <c:v>-0.43</c:v>
                </c:pt>
                <c:pt idx="8257">
                  <c:v>-0.43</c:v>
                </c:pt>
                <c:pt idx="8258">
                  <c:v>-0.43</c:v>
                </c:pt>
                <c:pt idx="8259">
                  <c:v>-0.43</c:v>
                </c:pt>
                <c:pt idx="8260">
                  <c:v>-0.43</c:v>
                </c:pt>
                <c:pt idx="8261">
                  <c:v>-0.43</c:v>
                </c:pt>
                <c:pt idx="8262">
                  <c:v>-0.43</c:v>
                </c:pt>
                <c:pt idx="8263">
                  <c:v>-0.43</c:v>
                </c:pt>
                <c:pt idx="8264">
                  <c:v>-0.43</c:v>
                </c:pt>
                <c:pt idx="8265">
                  <c:v>-0.43</c:v>
                </c:pt>
                <c:pt idx="8266">
                  <c:v>-0.43</c:v>
                </c:pt>
                <c:pt idx="8267">
                  <c:v>-0.43</c:v>
                </c:pt>
                <c:pt idx="8268">
                  <c:v>-0.43</c:v>
                </c:pt>
                <c:pt idx="8269">
                  <c:v>-0.43</c:v>
                </c:pt>
                <c:pt idx="8270">
                  <c:v>-0.43</c:v>
                </c:pt>
                <c:pt idx="8271">
                  <c:v>-0.43</c:v>
                </c:pt>
                <c:pt idx="8272">
                  <c:v>-0.43</c:v>
                </c:pt>
                <c:pt idx="8273">
                  <c:v>-0.43</c:v>
                </c:pt>
                <c:pt idx="8274">
                  <c:v>-0.43</c:v>
                </c:pt>
                <c:pt idx="8275">
                  <c:v>-0.43</c:v>
                </c:pt>
                <c:pt idx="8276">
                  <c:v>-0.43</c:v>
                </c:pt>
                <c:pt idx="8277">
                  <c:v>-0.43</c:v>
                </c:pt>
                <c:pt idx="8278">
                  <c:v>-0.43</c:v>
                </c:pt>
                <c:pt idx="8279">
                  <c:v>-0.43</c:v>
                </c:pt>
                <c:pt idx="8280">
                  <c:v>-0.43</c:v>
                </c:pt>
                <c:pt idx="8281">
                  <c:v>-0.43</c:v>
                </c:pt>
                <c:pt idx="8282">
                  <c:v>-0.43</c:v>
                </c:pt>
                <c:pt idx="8283">
                  <c:v>-0.43</c:v>
                </c:pt>
                <c:pt idx="8284">
                  <c:v>-0.43</c:v>
                </c:pt>
                <c:pt idx="8285">
                  <c:v>-0.43</c:v>
                </c:pt>
                <c:pt idx="8286">
                  <c:v>-0.43</c:v>
                </c:pt>
                <c:pt idx="8287">
                  <c:v>-0.43</c:v>
                </c:pt>
                <c:pt idx="8288">
                  <c:v>-0.43</c:v>
                </c:pt>
                <c:pt idx="8289">
                  <c:v>-0.43</c:v>
                </c:pt>
                <c:pt idx="8290">
                  <c:v>-0.43</c:v>
                </c:pt>
                <c:pt idx="8291">
                  <c:v>-0.43</c:v>
                </c:pt>
                <c:pt idx="8292">
                  <c:v>-0.43</c:v>
                </c:pt>
                <c:pt idx="8293">
                  <c:v>-0.43</c:v>
                </c:pt>
                <c:pt idx="8294">
                  <c:v>-0.43</c:v>
                </c:pt>
                <c:pt idx="8295">
                  <c:v>-0.43</c:v>
                </c:pt>
                <c:pt idx="8296">
                  <c:v>-0.43</c:v>
                </c:pt>
                <c:pt idx="8297">
                  <c:v>-0.43</c:v>
                </c:pt>
                <c:pt idx="8298">
                  <c:v>-0.43</c:v>
                </c:pt>
                <c:pt idx="8299">
                  <c:v>-0.43</c:v>
                </c:pt>
                <c:pt idx="8300">
                  <c:v>-0.43</c:v>
                </c:pt>
                <c:pt idx="8301">
                  <c:v>-0.43</c:v>
                </c:pt>
                <c:pt idx="8302">
                  <c:v>-0.43</c:v>
                </c:pt>
                <c:pt idx="8303">
                  <c:v>-0.43</c:v>
                </c:pt>
                <c:pt idx="8304">
                  <c:v>-0.43</c:v>
                </c:pt>
                <c:pt idx="8305">
                  <c:v>-0.43</c:v>
                </c:pt>
                <c:pt idx="8306">
                  <c:v>-0.43</c:v>
                </c:pt>
                <c:pt idx="8307">
                  <c:v>-0.43</c:v>
                </c:pt>
                <c:pt idx="8308">
                  <c:v>-0.43</c:v>
                </c:pt>
                <c:pt idx="8309">
                  <c:v>-0.43</c:v>
                </c:pt>
                <c:pt idx="8310">
                  <c:v>-0.43</c:v>
                </c:pt>
                <c:pt idx="8311">
                  <c:v>-0.43</c:v>
                </c:pt>
                <c:pt idx="8312">
                  <c:v>-0.43</c:v>
                </c:pt>
                <c:pt idx="8313">
                  <c:v>-0.43</c:v>
                </c:pt>
                <c:pt idx="8314">
                  <c:v>-0.43</c:v>
                </c:pt>
                <c:pt idx="8315">
                  <c:v>-0.43</c:v>
                </c:pt>
                <c:pt idx="8316">
                  <c:v>-0.43</c:v>
                </c:pt>
                <c:pt idx="8317">
                  <c:v>-0.43</c:v>
                </c:pt>
                <c:pt idx="8318">
                  <c:v>-0.43</c:v>
                </c:pt>
                <c:pt idx="8319">
                  <c:v>-0.43</c:v>
                </c:pt>
                <c:pt idx="8320">
                  <c:v>-0.43</c:v>
                </c:pt>
                <c:pt idx="8321">
                  <c:v>-0.43</c:v>
                </c:pt>
                <c:pt idx="8322">
                  <c:v>-0.43</c:v>
                </c:pt>
                <c:pt idx="8323">
                  <c:v>-0.43</c:v>
                </c:pt>
                <c:pt idx="8324">
                  <c:v>-0.43</c:v>
                </c:pt>
                <c:pt idx="8325">
                  <c:v>-0.43</c:v>
                </c:pt>
                <c:pt idx="8326">
                  <c:v>-0.43</c:v>
                </c:pt>
                <c:pt idx="8327">
                  <c:v>-0.43</c:v>
                </c:pt>
                <c:pt idx="8328">
                  <c:v>-0.43</c:v>
                </c:pt>
                <c:pt idx="8329">
                  <c:v>-0.43</c:v>
                </c:pt>
                <c:pt idx="8330">
                  <c:v>-0.43</c:v>
                </c:pt>
                <c:pt idx="8331">
                  <c:v>-0.43</c:v>
                </c:pt>
                <c:pt idx="8332">
                  <c:v>-0.43</c:v>
                </c:pt>
                <c:pt idx="8333">
                  <c:v>-0.43</c:v>
                </c:pt>
                <c:pt idx="8334">
                  <c:v>-0.43</c:v>
                </c:pt>
                <c:pt idx="8335">
                  <c:v>-0.43</c:v>
                </c:pt>
                <c:pt idx="8336">
                  <c:v>-0.43</c:v>
                </c:pt>
                <c:pt idx="8337">
                  <c:v>-0.43</c:v>
                </c:pt>
                <c:pt idx="8338">
                  <c:v>-0.43</c:v>
                </c:pt>
                <c:pt idx="8339">
                  <c:v>-0.43</c:v>
                </c:pt>
                <c:pt idx="8340">
                  <c:v>-0.43</c:v>
                </c:pt>
                <c:pt idx="8341">
                  <c:v>-0.43</c:v>
                </c:pt>
                <c:pt idx="8342">
                  <c:v>-0.43</c:v>
                </c:pt>
                <c:pt idx="8343">
                  <c:v>-0.43</c:v>
                </c:pt>
                <c:pt idx="8344">
                  <c:v>-0.43</c:v>
                </c:pt>
                <c:pt idx="8345">
                  <c:v>-0.43</c:v>
                </c:pt>
                <c:pt idx="8346">
                  <c:v>-0.43</c:v>
                </c:pt>
                <c:pt idx="8347">
                  <c:v>-0.43</c:v>
                </c:pt>
                <c:pt idx="8348">
                  <c:v>-0.43</c:v>
                </c:pt>
                <c:pt idx="8349">
                  <c:v>-0.43</c:v>
                </c:pt>
                <c:pt idx="8350">
                  <c:v>-0.43</c:v>
                </c:pt>
                <c:pt idx="8351">
                  <c:v>-0.43</c:v>
                </c:pt>
                <c:pt idx="8352">
                  <c:v>-0.43</c:v>
                </c:pt>
                <c:pt idx="8353">
                  <c:v>-0.43</c:v>
                </c:pt>
                <c:pt idx="8354">
                  <c:v>-0.43</c:v>
                </c:pt>
                <c:pt idx="8355">
                  <c:v>-0.43</c:v>
                </c:pt>
                <c:pt idx="8356">
                  <c:v>-0.43</c:v>
                </c:pt>
                <c:pt idx="8357">
                  <c:v>-0.43</c:v>
                </c:pt>
                <c:pt idx="8358">
                  <c:v>-0.43</c:v>
                </c:pt>
                <c:pt idx="8359">
                  <c:v>-0.43</c:v>
                </c:pt>
                <c:pt idx="8360">
                  <c:v>-0.43</c:v>
                </c:pt>
                <c:pt idx="8361">
                  <c:v>-0.43</c:v>
                </c:pt>
                <c:pt idx="8362">
                  <c:v>-0.43</c:v>
                </c:pt>
                <c:pt idx="8363">
                  <c:v>-0.43</c:v>
                </c:pt>
                <c:pt idx="8364">
                  <c:v>-0.43</c:v>
                </c:pt>
                <c:pt idx="8365">
                  <c:v>-0.43</c:v>
                </c:pt>
                <c:pt idx="8366">
                  <c:v>-0.43</c:v>
                </c:pt>
                <c:pt idx="8367">
                  <c:v>-0.43</c:v>
                </c:pt>
                <c:pt idx="8368">
                  <c:v>-0.43</c:v>
                </c:pt>
                <c:pt idx="8369">
                  <c:v>-0.43</c:v>
                </c:pt>
                <c:pt idx="8370">
                  <c:v>-0.43</c:v>
                </c:pt>
                <c:pt idx="8371">
                  <c:v>-0.43</c:v>
                </c:pt>
                <c:pt idx="8372">
                  <c:v>-0.43</c:v>
                </c:pt>
                <c:pt idx="8373">
                  <c:v>-0.43</c:v>
                </c:pt>
                <c:pt idx="8374">
                  <c:v>-0.43</c:v>
                </c:pt>
                <c:pt idx="8375">
                  <c:v>-0.43</c:v>
                </c:pt>
                <c:pt idx="8376">
                  <c:v>-0.43</c:v>
                </c:pt>
                <c:pt idx="8377">
                  <c:v>-0.43</c:v>
                </c:pt>
                <c:pt idx="8378">
                  <c:v>-0.43</c:v>
                </c:pt>
                <c:pt idx="8379">
                  <c:v>-0.43</c:v>
                </c:pt>
                <c:pt idx="8380">
                  <c:v>-0.43</c:v>
                </c:pt>
                <c:pt idx="8381">
                  <c:v>-0.43</c:v>
                </c:pt>
                <c:pt idx="8382">
                  <c:v>-0.43</c:v>
                </c:pt>
                <c:pt idx="8383">
                  <c:v>-0.43</c:v>
                </c:pt>
                <c:pt idx="8384">
                  <c:v>-0.43</c:v>
                </c:pt>
                <c:pt idx="8385">
                  <c:v>-0.43</c:v>
                </c:pt>
                <c:pt idx="8386">
                  <c:v>-0.43</c:v>
                </c:pt>
                <c:pt idx="8387">
                  <c:v>-0.43</c:v>
                </c:pt>
                <c:pt idx="8388">
                  <c:v>-0.43</c:v>
                </c:pt>
                <c:pt idx="8389">
                  <c:v>-0.43</c:v>
                </c:pt>
                <c:pt idx="8390">
                  <c:v>-0.43</c:v>
                </c:pt>
                <c:pt idx="8391">
                  <c:v>-0.43</c:v>
                </c:pt>
                <c:pt idx="8392">
                  <c:v>-0.43</c:v>
                </c:pt>
                <c:pt idx="8393">
                  <c:v>-0.43</c:v>
                </c:pt>
                <c:pt idx="8394">
                  <c:v>-0.43</c:v>
                </c:pt>
                <c:pt idx="8395">
                  <c:v>-0.43</c:v>
                </c:pt>
                <c:pt idx="8396">
                  <c:v>-0.43</c:v>
                </c:pt>
                <c:pt idx="8397">
                  <c:v>-0.43</c:v>
                </c:pt>
                <c:pt idx="8398">
                  <c:v>-0.43</c:v>
                </c:pt>
                <c:pt idx="8399">
                  <c:v>-0.43</c:v>
                </c:pt>
                <c:pt idx="8400">
                  <c:v>-0.43</c:v>
                </c:pt>
                <c:pt idx="8401">
                  <c:v>-0.43</c:v>
                </c:pt>
                <c:pt idx="8402">
                  <c:v>-0.43</c:v>
                </c:pt>
                <c:pt idx="8403">
                  <c:v>-0.43</c:v>
                </c:pt>
                <c:pt idx="8404">
                  <c:v>-0.43</c:v>
                </c:pt>
                <c:pt idx="8405">
                  <c:v>-0.43</c:v>
                </c:pt>
                <c:pt idx="8406">
                  <c:v>-0.43</c:v>
                </c:pt>
                <c:pt idx="8407">
                  <c:v>-0.43</c:v>
                </c:pt>
                <c:pt idx="8408">
                  <c:v>-0.43</c:v>
                </c:pt>
                <c:pt idx="8409">
                  <c:v>-0.43</c:v>
                </c:pt>
                <c:pt idx="8410">
                  <c:v>-0.43</c:v>
                </c:pt>
                <c:pt idx="8411">
                  <c:v>-0.43</c:v>
                </c:pt>
                <c:pt idx="8412">
                  <c:v>-0.43</c:v>
                </c:pt>
                <c:pt idx="8413">
                  <c:v>-0.43</c:v>
                </c:pt>
                <c:pt idx="8414">
                  <c:v>-0.43</c:v>
                </c:pt>
                <c:pt idx="8415">
                  <c:v>-0.43</c:v>
                </c:pt>
                <c:pt idx="8416">
                  <c:v>-0.43</c:v>
                </c:pt>
                <c:pt idx="8417">
                  <c:v>-0.43</c:v>
                </c:pt>
                <c:pt idx="8418">
                  <c:v>-0.43</c:v>
                </c:pt>
                <c:pt idx="8419">
                  <c:v>-0.43</c:v>
                </c:pt>
                <c:pt idx="8420">
                  <c:v>-0.43</c:v>
                </c:pt>
                <c:pt idx="8421">
                  <c:v>-0.43</c:v>
                </c:pt>
                <c:pt idx="8422">
                  <c:v>-0.43</c:v>
                </c:pt>
                <c:pt idx="8423">
                  <c:v>-0.43</c:v>
                </c:pt>
                <c:pt idx="8424">
                  <c:v>-0.43</c:v>
                </c:pt>
                <c:pt idx="8425">
                  <c:v>-0.43</c:v>
                </c:pt>
                <c:pt idx="8426">
                  <c:v>-0.43</c:v>
                </c:pt>
                <c:pt idx="8427">
                  <c:v>-0.43</c:v>
                </c:pt>
                <c:pt idx="8428">
                  <c:v>-0.43</c:v>
                </c:pt>
                <c:pt idx="8429">
                  <c:v>-0.43</c:v>
                </c:pt>
                <c:pt idx="8430">
                  <c:v>-0.43</c:v>
                </c:pt>
                <c:pt idx="8431">
                  <c:v>-0.43</c:v>
                </c:pt>
                <c:pt idx="8432">
                  <c:v>-0.43</c:v>
                </c:pt>
                <c:pt idx="8433">
                  <c:v>-0.43</c:v>
                </c:pt>
                <c:pt idx="8434">
                  <c:v>-0.43</c:v>
                </c:pt>
                <c:pt idx="8435">
                  <c:v>-0.43</c:v>
                </c:pt>
                <c:pt idx="8436">
                  <c:v>-0.43</c:v>
                </c:pt>
                <c:pt idx="8437">
                  <c:v>-0.43</c:v>
                </c:pt>
                <c:pt idx="8438">
                  <c:v>-0.43</c:v>
                </c:pt>
                <c:pt idx="8439">
                  <c:v>-0.43</c:v>
                </c:pt>
                <c:pt idx="8440">
                  <c:v>-0.43</c:v>
                </c:pt>
                <c:pt idx="8441">
                  <c:v>-0.43</c:v>
                </c:pt>
                <c:pt idx="8442">
                  <c:v>-0.43</c:v>
                </c:pt>
                <c:pt idx="8443">
                  <c:v>-0.43</c:v>
                </c:pt>
                <c:pt idx="8444">
                  <c:v>-0.43</c:v>
                </c:pt>
                <c:pt idx="8445">
                  <c:v>-0.43</c:v>
                </c:pt>
                <c:pt idx="8446">
                  <c:v>-0.43</c:v>
                </c:pt>
                <c:pt idx="8447">
                  <c:v>-0.43</c:v>
                </c:pt>
                <c:pt idx="8448">
                  <c:v>-0.43</c:v>
                </c:pt>
                <c:pt idx="8449">
                  <c:v>-0.43</c:v>
                </c:pt>
                <c:pt idx="8450">
                  <c:v>-0.43</c:v>
                </c:pt>
                <c:pt idx="8451">
                  <c:v>-0.43</c:v>
                </c:pt>
                <c:pt idx="8452">
                  <c:v>-0.43</c:v>
                </c:pt>
                <c:pt idx="8453">
                  <c:v>-0.43</c:v>
                </c:pt>
                <c:pt idx="8454">
                  <c:v>-0.43</c:v>
                </c:pt>
                <c:pt idx="8455">
                  <c:v>-0.43</c:v>
                </c:pt>
                <c:pt idx="8456">
                  <c:v>-0.43</c:v>
                </c:pt>
                <c:pt idx="8457">
                  <c:v>-0.43</c:v>
                </c:pt>
                <c:pt idx="8458">
                  <c:v>-0.43</c:v>
                </c:pt>
                <c:pt idx="8459">
                  <c:v>-0.43</c:v>
                </c:pt>
                <c:pt idx="8460">
                  <c:v>-0.43</c:v>
                </c:pt>
                <c:pt idx="8461">
                  <c:v>-0.43</c:v>
                </c:pt>
                <c:pt idx="8462">
                  <c:v>-0.43</c:v>
                </c:pt>
                <c:pt idx="8463">
                  <c:v>-0.43</c:v>
                </c:pt>
                <c:pt idx="8464">
                  <c:v>-0.43</c:v>
                </c:pt>
                <c:pt idx="8465">
                  <c:v>-0.43</c:v>
                </c:pt>
                <c:pt idx="8466">
                  <c:v>-0.43</c:v>
                </c:pt>
                <c:pt idx="8467">
                  <c:v>-0.43</c:v>
                </c:pt>
                <c:pt idx="8468">
                  <c:v>-0.43</c:v>
                </c:pt>
                <c:pt idx="8469">
                  <c:v>-0.43</c:v>
                </c:pt>
                <c:pt idx="8470">
                  <c:v>-0.43</c:v>
                </c:pt>
                <c:pt idx="8471">
                  <c:v>-0.43</c:v>
                </c:pt>
                <c:pt idx="8472">
                  <c:v>-0.43</c:v>
                </c:pt>
                <c:pt idx="8473">
                  <c:v>-0.43</c:v>
                </c:pt>
                <c:pt idx="8474">
                  <c:v>-0.43</c:v>
                </c:pt>
                <c:pt idx="8475">
                  <c:v>-0.43</c:v>
                </c:pt>
                <c:pt idx="8476">
                  <c:v>-0.43</c:v>
                </c:pt>
                <c:pt idx="8477">
                  <c:v>-0.43</c:v>
                </c:pt>
                <c:pt idx="8478">
                  <c:v>-0.43</c:v>
                </c:pt>
                <c:pt idx="8479">
                  <c:v>-0.43</c:v>
                </c:pt>
                <c:pt idx="8480">
                  <c:v>-0.43</c:v>
                </c:pt>
                <c:pt idx="8481">
                  <c:v>-0.43</c:v>
                </c:pt>
                <c:pt idx="8482">
                  <c:v>-0.43</c:v>
                </c:pt>
                <c:pt idx="8483">
                  <c:v>-0.43</c:v>
                </c:pt>
                <c:pt idx="8484">
                  <c:v>-0.43</c:v>
                </c:pt>
                <c:pt idx="8485">
                  <c:v>-0.43</c:v>
                </c:pt>
                <c:pt idx="8486">
                  <c:v>-0.43</c:v>
                </c:pt>
                <c:pt idx="8487">
                  <c:v>-0.43</c:v>
                </c:pt>
                <c:pt idx="8488">
                  <c:v>-0.43</c:v>
                </c:pt>
                <c:pt idx="8489">
                  <c:v>-0.43</c:v>
                </c:pt>
                <c:pt idx="8490">
                  <c:v>-0.43</c:v>
                </c:pt>
                <c:pt idx="8491">
                  <c:v>-0.43</c:v>
                </c:pt>
                <c:pt idx="8492">
                  <c:v>-0.43</c:v>
                </c:pt>
                <c:pt idx="8493">
                  <c:v>-0.43</c:v>
                </c:pt>
                <c:pt idx="8494">
                  <c:v>-0.43</c:v>
                </c:pt>
                <c:pt idx="8495">
                  <c:v>-0.43</c:v>
                </c:pt>
                <c:pt idx="8496">
                  <c:v>-0.43</c:v>
                </c:pt>
                <c:pt idx="8497">
                  <c:v>-0.43</c:v>
                </c:pt>
                <c:pt idx="8498">
                  <c:v>-0.43</c:v>
                </c:pt>
                <c:pt idx="8499">
                  <c:v>-0.43</c:v>
                </c:pt>
                <c:pt idx="8500">
                  <c:v>-0.43</c:v>
                </c:pt>
                <c:pt idx="8501">
                  <c:v>-0.43</c:v>
                </c:pt>
                <c:pt idx="8502">
                  <c:v>-0.43</c:v>
                </c:pt>
                <c:pt idx="8503">
                  <c:v>-0.43</c:v>
                </c:pt>
                <c:pt idx="8504">
                  <c:v>-0.43</c:v>
                </c:pt>
                <c:pt idx="8505">
                  <c:v>-0.43</c:v>
                </c:pt>
                <c:pt idx="8506">
                  <c:v>-0.43</c:v>
                </c:pt>
                <c:pt idx="8507">
                  <c:v>-0.43</c:v>
                </c:pt>
                <c:pt idx="8508">
                  <c:v>-0.43</c:v>
                </c:pt>
                <c:pt idx="8509">
                  <c:v>-0.43</c:v>
                </c:pt>
                <c:pt idx="8510">
                  <c:v>-0.43</c:v>
                </c:pt>
                <c:pt idx="8511">
                  <c:v>-0.43</c:v>
                </c:pt>
                <c:pt idx="8512">
                  <c:v>-0.43</c:v>
                </c:pt>
                <c:pt idx="8513">
                  <c:v>-0.43</c:v>
                </c:pt>
                <c:pt idx="8514">
                  <c:v>-0.43</c:v>
                </c:pt>
                <c:pt idx="8515">
                  <c:v>-0.43</c:v>
                </c:pt>
                <c:pt idx="8516">
                  <c:v>-0.43</c:v>
                </c:pt>
                <c:pt idx="8517">
                  <c:v>-0.43</c:v>
                </c:pt>
                <c:pt idx="8518">
                  <c:v>-0.43</c:v>
                </c:pt>
                <c:pt idx="8519">
                  <c:v>-0.43</c:v>
                </c:pt>
                <c:pt idx="8520">
                  <c:v>-0.43</c:v>
                </c:pt>
                <c:pt idx="8521">
                  <c:v>-0.43</c:v>
                </c:pt>
                <c:pt idx="8522">
                  <c:v>-0.43</c:v>
                </c:pt>
                <c:pt idx="8523">
                  <c:v>-0.43</c:v>
                </c:pt>
                <c:pt idx="8524">
                  <c:v>-0.43</c:v>
                </c:pt>
                <c:pt idx="8525">
                  <c:v>-0.43</c:v>
                </c:pt>
                <c:pt idx="8526">
                  <c:v>-0.43</c:v>
                </c:pt>
                <c:pt idx="8527">
                  <c:v>-0.43</c:v>
                </c:pt>
                <c:pt idx="8528">
                  <c:v>-0.43</c:v>
                </c:pt>
                <c:pt idx="8529">
                  <c:v>-0.43</c:v>
                </c:pt>
                <c:pt idx="8530">
                  <c:v>-0.43</c:v>
                </c:pt>
                <c:pt idx="8531">
                  <c:v>-0.43</c:v>
                </c:pt>
                <c:pt idx="8532">
                  <c:v>-0.43</c:v>
                </c:pt>
                <c:pt idx="8533">
                  <c:v>-0.43</c:v>
                </c:pt>
                <c:pt idx="8534">
                  <c:v>-0.43</c:v>
                </c:pt>
                <c:pt idx="8535">
                  <c:v>-0.43</c:v>
                </c:pt>
                <c:pt idx="8536">
                  <c:v>-0.43</c:v>
                </c:pt>
                <c:pt idx="8537">
                  <c:v>-0.43</c:v>
                </c:pt>
                <c:pt idx="8538">
                  <c:v>-0.43</c:v>
                </c:pt>
                <c:pt idx="8539">
                  <c:v>-0.43</c:v>
                </c:pt>
                <c:pt idx="8540">
                  <c:v>-0.43</c:v>
                </c:pt>
                <c:pt idx="8541">
                  <c:v>-0.43</c:v>
                </c:pt>
                <c:pt idx="8542">
                  <c:v>-0.43</c:v>
                </c:pt>
                <c:pt idx="8543">
                  <c:v>-0.43</c:v>
                </c:pt>
                <c:pt idx="8544">
                  <c:v>-0.43</c:v>
                </c:pt>
                <c:pt idx="8545">
                  <c:v>-0.43</c:v>
                </c:pt>
                <c:pt idx="8546">
                  <c:v>-0.43</c:v>
                </c:pt>
                <c:pt idx="8547">
                  <c:v>-0.43</c:v>
                </c:pt>
                <c:pt idx="8548">
                  <c:v>-0.43</c:v>
                </c:pt>
                <c:pt idx="8549">
                  <c:v>-0.43</c:v>
                </c:pt>
                <c:pt idx="8550">
                  <c:v>-0.43</c:v>
                </c:pt>
                <c:pt idx="8551">
                  <c:v>-0.43</c:v>
                </c:pt>
                <c:pt idx="8552">
                  <c:v>-0.43</c:v>
                </c:pt>
                <c:pt idx="8553">
                  <c:v>-0.43</c:v>
                </c:pt>
                <c:pt idx="8554">
                  <c:v>-0.43</c:v>
                </c:pt>
                <c:pt idx="8555">
                  <c:v>-0.43</c:v>
                </c:pt>
                <c:pt idx="8556">
                  <c:v>-0.43</c:v>
                </c:pt>
                <c:pt idx="8557">
                  <c:v>-0.43</c:v>
                </c:pt>
                <c:pt idx="8558">
                  <c:v>-0.43</c:v>
                </c:pt>
                <c:pt idx="8559">
                  <c:v>-0.43</c:v>
                </c:pt>
                <c:pt idx="8560">
                  <c:v>-0.43</c:v>
                </c:pt>
                <c:pt idx="8561">
                  <c:v>-0.43</c:v>
                </c:pt>
                <c:pt idx="8562">
                  <c:v>-0.43</c:v>
                </c:pt>
                <c:pt idx="8563">
                  <c:v>-0.43</c:v>
                </c:pt>
                <c:pt idx="8564">
                  <c:v>-0.43</c:v>
                </c:pt>
                <c:pt idx="8565">
                  <c:v>-0.43</c:v>
                </c:pt>
                <c:pt idx="8566">
                  <c:v>-0.43</c:v>
                </c:pt>
                <c:pt idx="8567">
                  <c:v>-0.43</c:v>
                </c:pt>
                <c:pt idx="8568">
                  <c:v>-0.43</c:v>
                </c:pt>
                <c:pt idx="8569">
                  <c:v>-0.43</c:v>
                </c:pt>
                <c:pt idx="8570">
                  <c:v>-0.43</c:v>
                </c:pt>
                <c:pt idx="8571">
                  <c:v>-0.43</c:v>
                </c:pt>
                <c:pt idx="8572">
                  <c:v>-0.43</c:v>
                </c:pt>
                <c:pt idx="8573">
                  <c:v>-0.43</c:v>
                </c:pt>
                <c:pt idx="8574">
                  <c:v>-0.43</c:v>
                </c:pt>
                <c:pt idx="8575">
                  <c:v>-0.43</c:v>
                </c:pt>
                <c:pt idx="8576">
                  <c:v>-0.43</c:v>
                </c:pt>
                <c:pt idx="8577">
                  <c:v>-0.43</c:v>
                </c:pt>
                <c:pt idx="8578">
                  <c:v>-0.43</c:v>
                </c:pt>
                <c:pt idx="8579">
                  <c:v>-0.43</c:v>
                </c:pt>
                <c:pt idx="8580">
                  <c:v>-0.43</c:v>
                </c:pt>
                <c:pt idx="8581">
                  <c:v>-0.43</c:v>
                </c:pt>
                <c:pt idx="8582">
                  <c:v>-0.43</c:v>
                </c:pt>
                <c:pt idx="8583">
                  <c:v>-0.43</c:v>
                </c:pt>
                <c:pt idx="8584">
                  <c:v>-0.43</c:v>
                </c:pt>
                <c:pt idx="8585">
                  <c:v>-0.43</c:v>
                </c:pt>
                <c:pt idx="8586">
                  <c:v>-0.43</c:v>
                </c:pt>
                <c:pt idx="8587">
                  <c:v>-0.43</c:v>
                </c:pt>
                <c:pt idx="8588">
                  <c:v>-0.43</c:v>
                </c:pt>
                <c:pt idx="8589">
                  <c:v>-0.43</c:v>
                </c:pt>
                <c:pt idx="8590">
                  <c:v>-0.43</c:v>
                </c:pt>
                <c:pt idx="8591">
                  <c:v>-0.43</c:v>
                </c:pt>
                <c:pt idx="8592">
                  <c:v>-0.43</c:v>
                </c:pt>
                <c:pt idx="8593">
                  <c:v>-0.43</c:v>
                </c:pt>
                <c:pt idx="8594">
                  <c:v>-0.43</c:v>
                </c:pt>
                <c:pt idx="8595">
                  <c:v>-0.43</c:v>
                </c:pt>
                <c:pt idx="8596">
                  <c:v>-0.43</c:v>
                </c:pt>
                <c:pt idx="8597">
                  <c:v>-0.43</c:v>
                </c:pt>
                <c:pt idx="8598">
                  <c:v>-0.43</c:v>
                </c:pt>
                <c:pt idx="8599">
                  <c:v>-0.43</c:v>
                </c:pt>
                <c:pt idx="8600">
                  <c:v>-0.43</c:v>
                </c:pt>
                <c:pt idx="8601">
                  <c:v>-0.43</c:v>
                </c:pt>
                <c:pt idx="8602">
                  <c:v>-0.43</c:v>
                </c:pt>
                <c:pt idx="8603">
                  <c:v>-0.43</c:v>
                </c:pt>
                <c:pt idx="8604">
                  <c:v>-0.43</c:v>
                </c:pt>
                <c:pt idx="8605">
                  <c:v>-0.43</c:v>
                </c:pt>
                <c:pt idx="8606">
                  <c:v>-0.43</c:v>
                </c:pt>
                <c:pt idx="8607">
                  <c:v>-0.43</c:v>
                </c:pt>
                <c:pt idx="8608">
                  <c:v>-0.43</c:v>
                </c:pt>
                <c:pt idx="8609">
                  <c:v>-0.43</c:v>
                </c:pt>
                <c:pt idx="8610">
                  <c:v>-0.43</c:v>
                </c:pt>
                <c:pt idx="8611">
                  <c:v>-0.43</c:v>
                </c:pt>
                <c:pt idx="8612">
                  <c:v>-0.43</c:v>
                </c:pt>
                <c:pt idx="8613">
                  <c:v>-0.43</c:v>
                </c:pt>
                <c:pt idx="8614">
                  <c:v>-0.43</c:v>
                </c:pt>
                <c:pt idx="8615">
                  <c:v>-0.43</c:v>
                </c:pt>
                <c:pt idx="8616">
                  <c:v>-0.43</c:v>
                </c:pt>
                <c:pt idx="8617">
                  <c:v>-0.43</c:v>
                </c:pt>
                <c:pt idx="8618">
                  <c:v>-0.43</c:v>
                </c:pt>
                <c:pt idx="8619">
                  <c:v>-0.43</c:v>
                </c:pt>
                <c:pt idx="8620">
                  <c:v>-0.43</c:v>
                </c:pt>
                <c:pt idx="8621">
                  <c:v>-0.43</c:v>
                </c:pt>
                <c:pt idx="8622">
                  <c:v>-0.43</c:v>
                </c:pt>
                <c:pt idx="8623">
                  <c:v>-0.43</c:v>
                </c:pt>
                <c:pt idx="8624">
                  <c:v>-0.43</c:v>
                </c:pt>
                <c:pt idx="8625">
                  <c:v>-0.43</c:v>
                </c:pt>
                <c:pt idx="8626">
                  <c:v>-0.43</c:v>
                </c:pt>
                <c:pt idx="8627">
                  <c:v>-0.43</c:v>
                </c:pt>
                <c:pt idx="8628">
                  <c:v>-0.43</c:v>
                </c:pt>
                <c:pt idx="8629">
                  <c:v>-0.43</c:v>
                </c:pt>
                <c:pt idx="8630">
                  <c:v>-0.43</c:v>
                </c:pt>
                <c:pt idx="8631">
                  <c:v>-0.43</c:v>
                </c:pt>
                <c:pt idx="8632">
                  <c:v>-0.43</c:v>
                </c:pt>
                <c:pt idx="8633">
                  <c:v>-0.43</c:v>
                </c:pt>
                <c:pt idx="8634">
                  <c:v>-0.43</c:v>
                </c:pt>
                <c:pt idx="8635">
                  <c:v>-0.43</c:v>
                </c:pt>
                <c:pt idx="8636">
                  <c:v>-0.43</c:v>
                </c:pt>
                <c:pt idx="8637">
                  <c:v>-0.43</c:v>
                </c:pt>
                <c:pt idx="8638">
                  <c:v>-0.43</c:v>
                </c:pt>
                <c:pt idx="8639">
                  <c:v>-0.43</c:v>
                </c:pt>
                <c:pt idx="8640">
                  <c:v>-0.43</c:v>
                </c:pt>
                <c:pt idx="8641">
                  <c:v>-0.43</c:v>
                </c:pt>
                <c:pt idx="8642">
                  <c:v>-0.43</c:v>
                </c:pt>
                <c:pt idx="8643">
                  <c:v>-0.43</c:v>
                </c:pt>
                <c:pt idx="8644">
                  <c:v>-0.43</c:v>
                </c:pt>
                <c:pt idx="8645">
                  <c:v>-0.43</c:v>
                </c:pt>
                <c:pt idx="8646">
                  <c:v>-0.43</c:v>
                </c:pt>
                <c:pt idx="8647">
                  <c:v>-0.43</c:v>
                </c:pt>
                <c:pt idx="8648">
                  <c:v>-0.43</c:v>
                </c:pt>
                <c:pt idx="8649">
                  <c:v>-0.43</c:v>
                </c:pt>
                <c:pt idx="8650">
                  <c:v>-0.43</c:v>
                </c:pt>
                <c:pt idx="8651">
                  <c:v>-0.43</c:v>
                </c:pt>
                <c:pt idx="8652">
                  <c:v>-0.43</c:v>
                </c:pt>
                <c:pt idx="8653">
                  <c:v>-0.43</c:v>
                </c:pt>
                <c:pt idx="8654">
                  <c:v>-0.43</c:v>
                </c:pt>
                <c:pt idx="8655">
                  <c:v>-0.43</c:v>
                </c:pt>
                <c:pt idx="8656">
                  <c:v>-0.43</c:v>
                </c:pt>
                <c:pt idx="8657">
                  <c:v>-0.43</c:v>
                </c:pt>
                <c:pt idx="8658">
                  <c:v>-0.43</c:v>
                </c:pt>
                <c:pt idx="8659">
                  <c:v>-0.43</c:v>
                </c:pt>
                <c:pt idx="8660">
                  <c:v>-0.43</c:v>
                </c:pt>
                <c:pt idx="8661">
                  <c:v>-0.43</c:v>
                </c:pt>
                <c:pt idx="8662">
                  <c:v>-0.43</c:v>
                </c:pt>
                <c:pt idx="8663">
                  <c:v>-0.43</c:v>
                </c:pt>
                <c:pt idx="8664">
                  <c:v>-0.43</c:v>
                </c:pt>
                <c:pt idx="8665">
                  <c:v>-0.43</c:v>
                </c:pt>
                <c:pt idx="8666">
                  <c:v>-0.43</c:v>
                </c:pt>
                <c:pt idx="8667">
                  <c:v>-0.43</c:v>
                </c:pt>
                <c:pt idx="8668">
                  <c:v>-0.43</c:v>
                </c:pt>
                <c:pt idx="8669">
                  <c:v>-0.43</c:v>
                </c:pt>
                <c:pt idx="8670">
                  <c:v>-0.43</c:v>
                </c:pt>
                <c:pt idx="8671">
                  <c:v>-0.43</c:v>
                </c:pt>
                <c:pt idx="8672">
                  <c:v>-0.43</c:v>
                </c:pt>
                <c:pt idx="8673">
                  <c:v>-0.43</c:v>
                </c:pt>
                <c:pt idx="8674">
                  <c:v>-0.43</c:v>
                </c:pt>
                <c:pt idx="8675">
                  <c:v>-0.43</c:v>
                </c:pt>
                <c:pt idx="8676">
                  <c:v>-0.43</c:v>
                </c:pt>
                <c:pt idx="8677">
                  <c:v>-0.43</c:v>
                </c:pt>
                <c:pt idx="8678">
                  <c:v>-0.43</c:v>
                </c:pt>
                <c:pt idx="8679">
                  <c:v>-0.43</c:v>
                </c:pt>
                <c:pt idx="8680">
                  <c:v>-0.43</c:v>
                </c:pt>
                <c:pt idx="8681">
                  <c:v>-0.43</c:v>
                </c:pt>
                <c:pt idx="8682">
                  <c:v>-0.43</c:v>
                </c:pt>
                <c:pt idx="8683">
                  <c:v>-0.43</c:v>
                </c:pt>
                <c:pt idx="8684">
                  <c:v>-0.43</c:v>
                </c:pt>
                <c:pt idx="8685">
                  <c:v>-0.43</c:v>
                </c:pt>
                <c:pt idx="8686">
                  <c:v>-0.43</c:v>
                </c:pt>
                <c:pt idx="8687">
                  <c:v>-0.43</c:v>
                </c:pt>
                <c:pt idx="8688">
                  <c:v>-0.43</c:v>
                </c:pt>
                <c:pt idx="8689">
                  <c:v>-0.43</c:v>
                </c:pt>
                <c:pt idx="8690">
                  <c:v>-0.43</c:v>
                </c:pt>
                <c:pt idx="8691">
                  <c:v>-0.43</c:v>
                </c:pt>
                <c:pt idx="8692">
                  <c:v>-0.43</c:v>
                </c:pt>
                <c:pt idx="8693">
                  <c:v>-0.43</c:v>
                </c:pt>
                <c:pt idx="8694">
                  <c:v>-0.43</c:v>
                </c:pt>
                <c:pt idx="8695">
                  <c:v>-0.43</c:v>
                </c:pt>
                <c:pt idx="8696">
                  <c:v>-0.43</c:v>
                </c:pt>
                <c:pt idx="8697">
                  <c:v>-0.43</c:v>
                </c:pt>
                <c:pt idx="8698">
                  <c:v>-0.43</c:v>
                </c:pt>
                <c:pt idx="8699">
                  <c:v>-0.43</c:v>
                </c:pt>
                <c:pt idx="8700">
                  <c:v>-0.43</c:v>
                </c:pt>
                <c:pt idx="8701">
                  <c:v>-0.43</c:v>
                </c:pt>
                <c:pt idx="8702">
                  <c:v>-0.43</c:v>
                </c:pt>
                <c:pt idx="8703">
                  <c:v>-0.43</c:v>
                </c:pt>
                <c:pt idx="8704">
                  <c:v>-0.43</c:v>
                </c:pt>
                <c:pt idx="8705">
                  <c:v>-0.43</c:v>
                </c:pt>
                <c:pt idx="8706">
                  <c:v>-0.43</c:v>
                </c:pt>
                <c:pt idx="8707">
                  <c:v>-0.43</c:v>
                </c:pt>
                <c:pt idx="8708">
                  <c:v>-0.43</c:v>
                </c:pt>
                <c:pt idx="8709">
                  <c:v>-0.43</c:v>
                </c:pt>
                <c:pt idx="8710">
                  <c:v>-0.43</c:v>
                </c:pt>
                <c:pt idx="8711">
                  <c:v>-0.43</c:v>
                </c:pt>
                <c:pt idx="8712">
                  <c:v>-0.43</c:v>
                </c:pt>
                <c:pt idx="8713">
                  <c:v>-0.43</c:v>
                </c:pt>
                <c:pt idx="8714">
                  <c:v>-0.43</c:v>
                </c:pt>
                <c:pt idx="8715">
                  <c:v>-0.43</c:v>
                </c:pt>
                <c:pt idx="8716">
                  <c:v>-0.43</c:v>
                </c:pt>
                <c:pt idx="8717">
                  <c:v>-0.43</c:v>
                </c:pt>
                <c:pt idx="8718">
                  <c:v>-0.43</c:v>
                </c:pt>
                <c:pt idx="8719">
                  <c:v>-0.43</c:v>
                </c:pt>
                <c:pt idx="8720">
                  <c:v>-0.43</c:v>
                </c:pt>
                <c:pt idx="8721">
                  <c:v>-0.43</c:v>
                </c:pt>
                <c:pt idx="8722">
                  <c:v>-0.43</c:v>
                </c:pt>
                <c:pt idx="8723">
                  <c:v>-0.43</c:v>
                </c:pt>
                <c:pt idx="8724">
                  <c:v>-0.43</c:v>
                </c:pt>
                <c:pt idx="8725">
                  <c:v>-0.43</c:v>
                </c:pt>
                <c:pt idx="8726">
                  <c:v>-0.43</c:v>
                </c:pt>
                <c:pt idx="8727">
                  <c:v>-0.43</c:v>
                </c:pt>
                <c:pt idx="8728">
                  <c:v>-0.43</c:v>
                </c:pt>
                <c:pt idx="8729">
                  <c:v>-0.43</c:v>
                </c:pt>
                <c:pt idx="8730">
                  <c:v>-0.43</c:v>
                </c:pt>
                <c:pt idx="8731">
                  <c:v>-0.43</c:v>
                </c:pt>
                <c:pt idx="8732">
                  <c:v>-0.43</c:v>
                </c:pt>
                <c:pt idx="8733">
                  <c:v>-0.43</c:v>
                </c:pt>
                <c:pt idx="8734">
                  <c:v>-0.43</c:v>
                </c:pt>
                <c:pt idx="8735">
                  <c:v>-0.43</c:v>
                </c:pt>
                <c:pt idx="8736">
                  <c:v>-0.43</c:v>
                </c:pt>
                <c:pt idx="8737">
                  <c:v>-0.43</c:v>
                </c:pt>
                <c:pt idx="8738">
                  <c:v>-0.43</c:v>
                </c:pt>
                <c:pt idx="8739">
                  <c:v>-0.43</c:v>
                </c:pt>
                <c:pt idx="8740">
                  <c:v>-0.43</c:v>
                </c:pt>
                <c:pt idx="8741">
                  <c:v>-0.43</c:v>
                </c:pt>
                <c:pt idx="8742">
                  <c:v>-0.43</c:v>
                </c:pt>
                <c:pt idx="8743">
                  <c:v>-0.43</c:v>
                </c:pt>
                <c:pt idx="8744">
                  <c:v>-0.43</c:v>
                </c:pt>
                <c:pt idx="8745">
                  <c:v>-0.43</c:v>
                </c:pt>
                <c:pt idx="8746">
                  <c:v>-0.43</c:v>
                </c:pt>
                <c:pt idx="8747">
                  <c:v>-0.43</c:v>
                </c:pt>
                <c:pt idx="8748">
                  <c:v>-0.43</c:v>
                </c:pt>
                <c:pt idx="8749">
                  <c:v>-0.43</c:v>
                </c:pt>
                <c:pt idx="8750">
                  <c:v>-0.43</c:v>
                </c:pt>
                <c:pt idx="8751">
                  <c:v>-0.43</c:v>
                </c:pt>
                <c:pt idx="8752">
                  <c:v>-0.43</c:v>
                </c:pt>
                <c:pt idx="8753">
                  <c:v>-0.43</c:v>
                </c:pt>
                <c:pt idx="8754">
                  <c:v>-0.43</c:v>
                </c:pt>
                <c:pt idx="8755">
                  <c:v>-0.43</c:v>
                </c:pt>
                <c:pt idx="8756">
                  <c:v>-0.43</c:v>
                </c:pt>
                <c:pt idx="8757">
                  <c:v>-0.43</c:v>
                </c:pt>
                <c:pt idx="8758">
                  <c:v>-0.43</c:v>
                </c:pt>
                <c:pt idx="8759">
                  <c:v>-0.43</c:v>
                </c:pt>
                <c:pt idx="8760">
                  <c:v>-0.43</c:v>
                </c:pt>
                <c:pt idx="8761">
                  <c:v>-0.43</c:v>
                </c:pt>
                <c:pt idx="8762">
                  <c:v>-0.43</c:v>
                </c:pt>
                <c:pt idx="8763">
                  <c:v>-0.43</c:v>
                </c:pt>
                <c:pt idx="8764">
                  <c:v>-0.43</c:v>
                </c:pt>
                <c:pt idx="8765">
                  <c:v>-0.43</c:v>
                </c:pt>
                <c:pt idx="8766">
                  <c:v>-0.43</c:v>
                </c:pt>
                <c:pt idx="8767">
                  <c:v>-0.43</c:v>
                </c:pt>
                <c:pt idx="8768">
                  <c:v>-0.43</c:v>
                </c:pt>
                <c:pt idx="8769">
                  <c:v>-0.43</c:v>
                </c:pt>
                <c:pt idx="8770">
                  <c:v>-0.43</c:v>
                </c:pt>
                <c:pt idx="8771">
                  <c:v>-0.43</c:v>
                </c:pt>
                <c:pt idx="8772">
                  <c:v>-0.43</c:v>
                </c:pt>
                <c:pt idx="8773">
                  <c:v>-0.43</c:v>
                </c:pt>
                <c:pt idx="8774">
                  <c:v>-0.43</c:v>
                </c:pt>
                <c:pt idx="8775">
                  <c:v>-0.43</c:v>
                </c:pt>
                <c:pt idx="8776">
                  <c:v>-0.43</c:v>
                </c:pt>
                <c:pt idx="8777">
                  <c:v>-0.43</c:v>
                </c:pt>
                <c:pt idx="8778">
                  <c:v>-0.43</c:v>
                </c:pt>
                <c:pt idx="8779">
                  <c:v>-0.43</c:v>
                </c:pt>
                <c:pt idx="8780">
                  <c:v>-0.43</c:v>
                </c:pt>
                <c:pt idx="8781">
                  <c:v>-0.43</c:v>
                </c:pt>
                <c:pt idx="8782">
                  <c:v>-0.43</c:v>
                </c:pt>
                <c:pt idx="8783">
                  <c:v>-0.43</c:v>
                </c:pt>
                <c:pt idx="8784">
                  <c:v>-0.43</c:v>
                </c:pt>
                <c:pt idx="8785">
                  <c:v>-0.43</c:v>
                </c:pt>
                <c:pt idx="8786">
                  <c:v>-0.43</c:v>
                </c:pt>
                <c:pt idx="8787">
                  <c:v>-0.43</c:v>
                </c:pt>
                <c:pt idx="8788">
                  <c:v>-0.43</c:v>
                </c:pt>
                <c:pt idx="8789">
                  <c:v>-0.43</c:v>
                </c:pt>
                <c:pt idx="8790">
                  <c:v>-0.43</c:v>
                </c:pt>
                <c:pt idx="8791">
                  <c:v>-0.43</c:v>
                </c:pt>
                <c:pt idx="8792">
                  <c:v>-0.43</c:v>
                </c:pt>
                <c:pt idx="8793">
                  <c:v>-0.43</c:v>
                </c:pt>
                <c:pt idx="8794">
                  <c:v>-0.43</c:v>
                </c:pt>
                <c:pt idx="8795">
                  <c:v>-0.43</c:v>
                </c:pt>
                <c:pt idx="8796">
                  <c:v>-0.43</c:v>
                </c:pt>
                <c:pt idx="8797">
                  <c:v>-0.43</c:v>
                </c:pt>
                <c:pt idx="8798">
                  <c:v>-0.43</c:v>
                </c:pt>
                <c:pt idx="8799">
                  <c:v>-0.43</c:v>
                </c:pt>
                <c:pt idx="8800">
                  <c:v>-0.43</c:v>
                </c:pt>
                <c:pt idx="8801">
                  <c:v>-0.43</c:v>
                </c:pt>
                <c:pt idx="8802">
                  <c:v>-0.43</c:v>
                </c:pt>
                <c:pt idx="8803">
                  <c:v>-0.43</c:v>
                </c:pt>
                <c:pt idx="8804">
                  <c:v>-0.43</c:v>
                </c:pt>
                <c:pt idx="8805">
                  <c:v>-0.43</c:v>
                </c:pt>
                <c:pt idx="8806">
                  <c:v>-0.43</c:v>
                </c:pt>
                <c:pt idx="8807">
                  <c:v>-0.43</c:v>
                </c:pt>
                <c:pt idx="8808">
                  <c:v>-0.43</c:v>
                </c:pt>
                <c:pt idx="8809">
                  <c:v>-0.43</c:v>
                </c:pt>
                <c:pt idx="8810">
                  <c:v>-0.43</c:v>
                </c:pt>
                <c:pt idx="8811">
                  <c:v>-0.43</c:v>
                </c:pt>
                <c:pt idx="8812">
                  <c:v>-0.43</c:v>
                </c:pt>
                <c:pt idx="8813">
                  <c:v>-0.43</c:v>
                </c:pt>
                <c:pt idx="8814">
                  <c:v>-0.43</c:v>
                </c:pt>
                <c:pt idx="8815">
                  <c:v>-0.43</c:v>
                </c:pt>
                <c:pt idx="8816">
                  <c:v>-0.43</c:v>
                </c:pt>
                <c:pt idx="8817">
                  <c:v>-0.43</c:v>
                </c:pt>
                <c:pt idx="8818">
                  <c:v>-0.43</c:v>
                </c:pt>
                <c:pt idx="8819">
                  <c:v>-0.43</c:v>
                </c:pt>
                <c:pt idx="8820">
                  <c:v>-0.43</c:v>
                </c:pt>
                <c:pt idx="8821">
                  <c:v>-0.43</c:v>
                </c:pt>
                <c:pt idx="8822">
                  <c:v>-0.43</c:v>
                </c:pt>
                <c:pt idx="8823">
                  <c:v>-0.43</c:v>
                </c:pt>
                <c:pt idx="8824">
                  <c:v>-0.43</c:v>
                </c:pt>
                <c:pt idx="8825">
                  <c:v>-0.43</c:v>
                </c:pt>
                <c:pt idx="8826">
                  <c:v>-0.43</c:v>
                </c:pt>
                <c:pt idx="8827">
                  <c:v>-0.43</c:v>
                </c:pt>
                <c:pt idx="8828">
                  <c:v>-0.43</c:v>
                </c:pt>
                <c:pt idx="8829">
                  <c:v>-0.43</c:v>
                </c:pt>
                <c:pt idx="8830">
                  <c:v>-0.43</c:v>
                </c:pt>
                <c:pt idx="8831">
                  <c:v>-0.43</c:v>
                </c:pt>
                <c:pt idx="8832">
                  <c:v>-0.43</c:v>
                </c:pt>
                <c:pt idx="8833">
                  <c:v>-0.43</c:v>
                </c:pt>
                <c:pt idx="8834">
                  <c:v>-0.43</c:v>
                </c:pt>
                <c:pt idx="8835">
                  <c:v>-0.43</c:v>
                </c:pt>
                <c:pt idx="8836">
                  <c:v>-0.43</c:v>
                </c:pt>
                <c:pt idx="8837">
                  <c:v>-0.43</c:v>
                </c:pt>
                <c:pt idx="8838">
                  <c:v>-0.43</c:v>
                </c:pt>
                <c:pt idx="8839">
                  <c:v>-0.43</c:v>
                </c:pt>
                <c:pt idx="8840">
                  <c:v>-0.43</c:v>
                </c:pt>
                <c:pt idx="8841">
                  <c:v>-0.43</c:v>
                </c:pt>
                <c:pt idx="8842">
                  <c:v>-0.43</c:v>
                </c:pt>
                <c:pt idx="8843">
                  <c:v>-0.43</c:v>
                </c:pt>
                <c:pt idx="8844">
                  <c:v>-0.43</c:v>
                </c:pt>
                <c:pt idx="8845">
                  <c:v>-0.43</c:v>
                </c:pt>
                <c:pt idx="8846">
                  <c:v>-0.43</c:v>
                </c:pt>
                <c:pt idx="8847">
                  <c:v>-0.43</c:v>
                </c:pt>
                <c:pt idx="8848">
                  <c:v>-0.43</c:v>
                </c:pt>
                <c:pt idx="8849">
                  <c:v>-0.43</c:v>
                </c:pt>
                <c:pt idx="8850">
                  <c:v>-0.43</c:v>
                </c:pt>
                <c:pt idx="8851">
                  <c:v>-0.43</c:v>
                </c:pt>
                <c:pt idx="8852">
                  <c:v>-0.43</c:v>
                </c:pt>
                <c:pt idx="8853">
                  <c:v>-0.43</c:v>
                </c:pt>
                <c:pt idx="8854">
                  <c:v>-0.43</c:v>
                </c:pt>
                <c:pt idx="8855">
                  <c:v>-0.43</c:v>
                </c:pt>
                <c:pt idx="8856">
                  <c:v>-0.43</c:v>
                </c:pt>
                <c:pt idx="8857">
                  <c:v>-0.43</c:v>
                </c:pt>
                <c:pt idx="8858">
                  <c:v>-0.43</c:v>
                </c:pt>
                <c:pt idx="8859">
                  <c:v>-0.43</c:v>
                </c:pt>
                <c:pt idx="8860">
                  <c:v>-0.43</c:v>
                </c:pt>
                <c:pt idx="8861">
                  <c:v>-0.43</c:v>
                </c:pt>
                <c:pt idx="8862">
                  <c:v>-0.43</c:v>
                </c:pt>
                <c:pt idx="8863">
                  <c:v>-0.43</c:v>
                </c:pt>
                <c:pt idx="8864">
                  <c:v>-0.43</c:v>
                </c:pt>
                <c:pt idx="8865">
                  <c:v>-0.43</c:v>
                </c:pt>
                <c:pt idx="8866">
                  <c:v>-0.43</c:v>
                </c:pt>
                <c:pt idx="8867">
                  <c:v>-0.43</c:v>
                </c:pt>
                <c:pt idx="8868">
                  <c:v>-0.43</c:v>
                </c:pt>
                <c:pt idx="8869">
                  <c:v>-0.43</c:v>
                </c:pt>
                <c:pt idx="8870">
                  <c:v>-0.43</c:v>
                </c:pt>
                <c:pt idx="8871">
                  <c:v>-0.43</c:v>
                </c:pt>
                <c:pt idx="8872">
                  <c:v>-0.43</c:v>
                </c:pt>
                <c:pt idx="8873">
                  <c:v>-0.43</c:v>
                </c:pt>
                <c:pt idx="8874">
                  <c:v>-0.43</c:v>
                </c:pt>
                <c:pt idx="8875">
                  <c:v>-0.43</c:v>
                </c:pt>
                <c:pt idx="8876">
                  <c:v>-0.43</c:v>
                </c:pt>
                <c:pt idx="8877">
                  <c:v>-0.43</c:v>
                </c:pt>
                <c:pt idx="8878">
                  <c:v>-0.43</c:v>
                </c:pt>
                <c:pt idx="8879">
                  <c:v>-0.43</c:v>
                </c:pt>
                <c:pt idx="8880">
                  <c:v>-0.43</c:v>
                </c:pt>
                <c:pt idx="8881">
                  <c:v>-0.43</c:v>
                </c:pt>
                <c:pt idx="8882">
                  <c:v>-0.43</c:v>
                </c:pt>
                <c:pt idx="8883">
                  <c:v>-0.43</c:v>
                </c:pt>
                <c:pt idx="8884">
                  <c:v>-0.43</c:v>
                </c:pt>
                <c:pt idx="8885">
                  <c:v>-0.43</c:v>
                </c:pt>
                <c:pt idx="8886">
                  <c:v>-0.43</c:v>
                </c:pt>
                <c:pt idx="8887">
                  <c:v>-0.43</c:v>
                </c:pt>
                <c:pt idx="8888">
                  <c:v>-0.43</c:v>
                </c:pt>
                <c:pt idx="8889">
                  <c:v>-0.43</c:v>
                </c:pt>
                <c:pt idx="8890">
                  <c:v>-0.43</c:v>
                </c:pt>
                <c:pt idx="8891">
                  <c:v>-0.43</c:v>
                </c:pt>
                <c:pt idx="8892">
                  <c:v>-0.43</c:v>
                </c:pt>
                <c:pt idx="8893">
                  <c:v>-0.43</c:v>
                </c:pt>
                <c:pt idx="8894">
                  <c:v>-0.43</c:v>
                </c:pt>
                <c:pt idx="8895">
                  <c:v>-0.43</c:v>
                </c:pt>
                <c:pt idx="8896">
                  <c:v>-0.43</c:v>
                </c:pt>
                <c:pt idx="8897">
                  <c:v>-0.43</c:v>
                </c:pt>
                <c:pt idx="8898">
                  <c:v>-0.43</c:v>
                </c:pt>
                <c:pt idx="8899">
                  <c:v>-0.43</c:v>
                </c:pt>
                <c:pt idx="8900">
                  <c:v>-0.43</c:v>
                </c:pt>
                <c:pt idx="8901">
                  <c:v>-0.43</c:v>
                </c:pt>
                <c:pt idx="8902">
                  <c:v>-0.43</c:v>
                </c:pt>
                <c:pt idx="8903">
                  <c:v>-0.43</c:v>
                </c:pt>
                <c:pt idx="8904">
                  <c:v>-0.43</c:v>
                </c:pt>
                <c:pt idx="8905">
                  <c:v>-0.43</c:v>
                </c:pt>
                <c:pt idx="8906">
                  <c:v>-0.43</c:v>
                </c:pt>
                <c:pt idx="8907">
                  <c:v>-0.43</c:v>
                </c:pt>
                <c:pt idx="8908">
                  <c:v>-0.43</c:v>
                </c:pt>
                <c:pt idx="8909">
                  <c:v>-0.43</c:v>
                </c:pt>
                <c:pt idx="8910">
                  <c:v>-0.43</c:v>
                </c:pt>
                <c:pt idx="8911">
                  <c:v>-0.43</c:v>
                </c:pt>
                <c:pt idx="8912">
                  <c:v>-0.43</c:v>
                </c:pt>
                <c:pt idx="8913">
                  <c:v>-0.43</c:v>
                </c:pt>
                <c:pt idx="8914">
                  <c:v>-0.43</c:v>
                </c:pt>
                <c:pt idx="8915">
                  <c:v>-0.43</c:v>
                </c:pt>
                <c:pt idx="8916">
                  <c:v>-0.43</c:v>
                </c:pt>
                <c:pt idx="8917">
                  <c:v>-0.43</c:v>
                </c:pt>
                <c:pt idx="8918">
                  <c:v>-0.43</c:v>
                </c:pt>
                <c:pt idx="8919">
                  <c:v>-0.43</c:v>
                </c:pt>
                <c:pt idx="8920">
                  <c:v>-0.43</c:v>
                </c:pt>
                <c:pt idx="8921">
                  <c:v>-0.43</c:v>
                </c:pt>
                <c:pt idx="8922">
                  <c:v>-0.43</c:v>
                </c:pt>
                <c:pt idx="8923">
                  <c:v>-0.43</c:v>
                </c:pt>
                <c:pt idx="8924">
                  <c:v>-0.43</c:v>
                </c:pt>
                <c:pt idx="8925">
                  <c:v>-0.43</c:v>
                </c:pt>
                <c:pt idx="8926">
                  <c:v>-0.43</c:v>
                </c:pt>
                <c:pt idx="8927">
                  <c:v>-0.43</c:v>
                </c:pt>
                <c:pt idx="8928">
                  <c:v>-0.43</c:v>
                </c:pt>
                <c:pt idx="8929">
                  <c:v>-0.43</c:v>
                </c:pt>
                <c:pt idx="8930">
                  <c:v>-0.43</c:v>
                </c:pt>
                <c:pt idx="8931">
                  <c:v>-0.43</c:v>
                </c:pt>
                <c:pt idx="8932">
                  <c:v>-0.43</c:v>
                </c:pt>
                <c:pt idx="8933">
                  <c:v>-0.43</c:v>
                </c:pt>
                <c:pt idx="8934">
                  <c:v>-0.43</c:v>
                </c:pt>
                <c:pt idx="8935">
                  <c:v>-0.43</c:v>
                </c:pt>
                <c:pt idx="8936">
                  <c:v>-0.43</c:v>
                </c:pt>
                <c:pt idx="8937">
                  <c:v>-0.43</c:v>
                </c:pt>
                <c:pt idx="8938">
                  <c:v>-0.43</c:v>
                </c:pt>
                <c:pt idx="8939">
                  <c:v>-0.43</c:v>
                </c:pt>
                <c:pt idx="8940">
                  <c:v>-0.43</c:v>
                </c:pt>
                <c:pt idx="8941">
                  <c:v>-0.43</c:v>
                </c:pt>
                <c:pt idx="8942">
                  <c:v>-0.43</c:v>
                </c:pt>
                <c:pt idx="8943">
                  <c:v>-0.43</c:v>
                </c:pt>
                <c:pt idx="8944">
                  <c:v>-0.43</c:v>
                </c:pt>
                <c:pt idx="8945">
                  <c:v>-0.43</c:v>
                </c:pt>
                <c:pt idx="8946">
                  <c:v>-0.43</c:v>
                </c:pt>
                <c:pt idx="8947">
                  <c:v>-0.43</c:v>
                </c:pt>
                <c:pt idx="8948">
                  <c:v>-0.43</c:v>
                </c:pt>
                <c:pt idx="8949">
                  <c:v>-0.43</c:v>
                </c:pt>
                <c:pt idx="8950">
                  <c:v>-0.43</c:v>
                </c:pt>
                <c:pt idx="8951">
                  <c:v>-0.43</c:v>
                </c:pt>
                <c:pt idx="8952">
                  <c:v>-0.43</c:v>
                </c:pt>
                <c:pt idx="8953">
                  <c:v>-0.43</c:v>
                </c:pt>
                <c:pt idx="8954">
                  <c:v>-0.43</c:v>
                </c:pt>
                <c:pt idx="8955">
                  <c:v>-0.43</c:v>
                </c:pt>
                <c:pt idx="8956">
                  <c:v>-0.43</c:v>
                </c:pt>
                <c:pt idx="8957">
                  <c:v>-0.43</c:v>
                </c:pt>
                <c:pt idx="8958">
                  <c:v>-0.43</c:v>
                </c:pt>
                <c:pt idx="8959">
                  <c:v>-0.43</c:v>
                </c:pt>
                <c:pt idx="8960">
                  <c:v>-0.43</c:v>
                </c:pt>
                <c:pt idx="8961">
                  <c:v>-0.43</c:v>
                </c:pt>
                <c:pt idx="8962">
                  <c:v>-0.43</c:v>
                </c:pt>
                <c:pt idx="8963">
                  <c:v>-0.43</c:v>
                </c:pt>
                <c:pt idx="8964">
                  <c:v>-0.43</c:v>
                </c:pt>
                <c:pt idx="8965">
                  <c:v>-0.43</c:v>
                </c:pt>
                <c:pt idx="8966">
                  <c:v>-0.43</c:v>
                </c:pt>
                <c:pt idx="8967">
                  <c:v>-0.43</c:v>
                </c:pt>
                <c:pt idx="8968">
                  <c:v>-0.43</c:v>
                </c:pt>
                <c:pt idx="8969">
                  <c:v>-0.43</c:v>
                </c:pt>
                <c:pt idx="8970">
                  <c:v>-0.43</c:v>
                </c:pt>
                <c:pt idx="8971">
                  <c:v>-0.43</c:v>
                </c:pt>
                <c:pt idx="8972">
                  <c:v>-0.43</c:v>
                </c:pt>
                <c:pt idx="8973">
                  <c:v>-0.43</c:v>
                </c:pt>
                <c:pt idx="8974">
                  <c:v>-0.43</c:v>
                </c:pt>
                <c:pt idx="8975">
                  <c:v>-0.43</c:v>
                </c:pt>
                <c:pt idx="8976">
                  <c:v>-0.43</c:v>
                </c:pt>
                <c:pt idx="8977">
                  <c:v>-0.43</c:v>
                </c:pt>
                <c:pt idx="8978">
                  <c:v>-0.43</c:v>
                </c:pt>
                <c:pt idx="8979">
                  <c:v>-0.43</c:v>
                </c:pt>
                <c:pt idx="8980">
                  <c:v>-0.43</c:v>
                </c:pt>
                <c:pt idx="8981">
                  <c:v>-0.43</c:v>
                </c:pt>
                <c:pt idx="8982">
                  <c:v>-0.43</c:v>
                </c:pt>
                <c:pt idx="8983">
                  <c:v>-0.43</c:v>
                </c:pt>
                <c:pt idx="8984">
                  <c:v>-0.43</c:v>
                </c:pt>
                <c:pt idx="8985">
                  <c:v>-0.43</c:v>
                </c:pt>
                <c:pt idx="8986">
                  <c:v>-0.43</c:v>
                </c:pt>
                <c:pt idx="8987">
                  <c:v>-0.43</c:v>
                </c:pt>
                <c:pt idx="8988">
                  <c:v>-0.43</c:v>
                </c:pt>
                <c:pt idx="8989">
                  <c:v>-0.43</c:v>
                </c:pt>
                <c:pt idx="8990">
                  <c:v>-0.43</c:v>
                </c:pt>
                <c:pt idx="8991">
                  <c:v>-0.43</c:v>
                </c:pt>
                <c:pt idx="8992">
                  <c:v>-0.43</c:v>
                </c:pt>
                <c:pt idx="8993">
                  <c:v>-0.43</c:v>
                </c:pt>
                <c:pt idx="8994">
                  <c:v>-0.43</c:v>
                </c:pt>
                <c:pt idx="8995">
                  <c:v>-0.43</c:v>
                </c:pt>
                <c:pt idx="8996">
                  <c:v>-0.43</c:v>
                </c:pt>
                <c:pt idx="8997">
                  <c:v>-0.43</c:v>
                </c:pt>
                <c:pt idx="8998">
                  <c:v>-0.43</c:v>
                </c:pt>
                <c:pt idx="8999">
                  <c:v>-0.43</c:v>
                </c:pt>
                <c:pt idx="9000">
                  <c:v>-0.43</c:v>
                </c:pt>
                <c:pt idx="9001">
                  <c:v>-0.43</c:v>
                </c:pt>
                <c:pt idx="9002">
                  <c:v>-0.43</c:v>
                </c:pt>
                <c:pt idx="9003">
                  <c:v>-0.43</c:v>
                </c:pt>
                <c:pt idx="9004">
                  <c:v>-0.43</c:v>
                </c:pt>
                <c:pt idx="9005">
                  <c:v>-0.43</c:v>
                </c:pt>
                <c:pt idx="9006">
                  <c:v>-0.43</c:v>
                </c:pt>
                <c:pt idx="9007">
                  <c:v>-0.43</c:v>
                </c:pt>
                <c:pt idx="9008">
                  <c:v>-0.43</c:v>
                </c:pt>
                <c:pt idx="9009">
                  <c:v>-0.43</c:v>
                </c:pt>
                <c:pt idx="9010">
                  <c:v>-0.43</c:v>
                </c:pt>
                <c:pt idx="9011">
                  <c:v>-0.43</c:v>
                </c:pt>
                <c:pt idx="9012">
                  <c:v>-0.43</c:v>
                </c:pt>
                <c:pt idx="9013">
                  <c:v>-0.43</c:v>
                </c:pt>
                <c:pt idx="9014">
                  <c:v>-0.43</c:v>
                </c:pt>
                <c:pt idx="9015">
                  <c:v>-0.43</c:v>
                </c:pt>
                <c:pt idx="9016">
                  <c:v>-0.43</c:v>
                </c:pt>
                <c:pt idx="9017">
                  <c:v>-0.43</c:v>
                </c:pt>
                <c:pt idx="9018">
                  <c:v>-0.43</c:v>
                </c:pt>
                <c:pt idx="9019">
                  <c:v>-0.43</c:v>
                </c:pt>
                <c:pt idx="9020">
                  <c:v>-0.43</c:v>
                </c:pt>
                <c:pt idx="9021">
                  <c:v>-0.43</c:v>
                </c:pt>
                <c:pt idx="9022">
                  <c:v>-0.43</c:v>
                </c:pt>
                <c:pt idx="9023">
                  <c:v>-0.43</c:v>
                </c:pt>
                <c:pt idx="9024">
                  <c:v>-0.43</c:v>
                </c:pt>
                <c:pt idx="9025">
                  <c:v>-0.43</c:v>
                </c:pt>
                <c:pt idx="9026">
                  <c:v>-0.43</c:v>
                </c:pt>
                <c:pt idx="9027">
                  <c:v>-0.43</c:v>
                </c:pt>
                <c:pt idx="9028">
                  <c:v>-0.43</c:v>
                </c:pt>
                <c:pt idx="9029">
                  <c:v>-0.43</c:v>
                </c:pt>
                <c:pt idx="9030">
                  <c:v>-0.43</c:v>
                </c:pt>
                <c:pt idx="9031">
                  <c:v>-0.43</c:v>
                </c:pt>
                <c:pt idx="9032">
                  <c:v>-0.43</c:v>
                </c:pt>
                <c:pt idx="9033">
                  <c:v>-0.43</c:v>
                </c:pt>
                <c:pt idx="9034">
                  <c:v>-0.43</c:v>
                </c:pt>
                <c:pt idx="9035">
                  <c:v>-0.43</c:v>
                </c:pt>
                <c:pt idx="9036">
                  <c:v>-0.43</c:v>
                </c:pt>
                <c:pt idx="9037">
                  <c:v>-0.43</c:v>
                </c:pt>
                <c:pt idx="9038">
                  <c:v>-0.43</c:v>
                </c:pt>
                <c:pt idx="9039">
                  <c:v>-0.43</c:v>
                </c:pt>
                <c:pt idx="9040">
                  <c:v>-0.43</c:v>
                </c:pt>
                <c:pt idx="9041">
                  <c:v>-0.43</c:v>
                </c:pt>
                <c:pt idx="9042">
                  <c:v>-0.43</c:v>
                </c:pt>
                <c:pt idx="9043">
                  <c:v>-0.43</c:v>
                </c:pt>
                <c:pt idx="9044">
                  <c:v>-0.43</c:v>
                </c:pt>
                <c:pt idx="9045">
                  <c:v>-0.43</c:v>
                </c:pt>
                <c:pt idx="9046">
                  <c:v>-0.43</c:v>
                </c:pt>
                <c:pt idx="9047">
                  <c:v>-0.43</c:v>
                </c:pt>
                <c:pt idx="9048">
                  <c:v>-0.43</c:v>
                </c:pt>
                <c:pt idx="9049">
                  <c:v>-0.43</c:v>
                </c:pt>
                <c:pt idx="9050">
                  <c:v>-0.43</c:v>
                </c:pt>
                <c:pt idx="9051">
                  <c:v>-0.43</c:v>
                </c:pt>
                <c:pt idx="9052">
                  <c:v>-0.43</c:v>
                </c:pt>
                <c:pt idx="9053">
                  <c:v>-0.43</c:v>
                </c:pt>
                <c:pt idx="9054">
                  <c:v>-0.43</c:v>
                </c:pt>
                <c:pt idx="9055">
                  <c:v>-0.43</c:v>
                </c:pt>
                <c:pt idx="9056">
                  <c:v>-0.43</c:v>
                </c:pt>
                <c:pt idx="9057">
                  <c:v>-0.43</c:v>
                </c:pt>
                <c:pt idx="9058">
                  <c:v>-0.43</c:v>
                </c:pt>
                <c:pt idx="9059">
                  <c:v>-0.43</c:v>
                </c:pt>
                <c:pt idx="9060">
                  <c:v>-0.43</c:v>
                </c:pt>
                <c:pt idx="9061">
                  <c:v>-0.43</c:v>
                </c:pt>
                <c:pt idx="9062">
                  <c:v>-0.43</c:v>
                </c:pt>
                <c:pt idx="9063">
                  <c:v>-0.43</c:v>
                </c:pt>
                <c:pt idx="9064">
                  <c:v>-0.43</c:v>
                </c:pt>
                <c:pt idx="9065">
                  <c:v>-0.43</c:v>
                </c:pt>
                <c:pt idx="9066">
                  <c:v>-0.43</c:v>
                </c:pt>
                <c:pt idx="9067">
                  <c:v>-0.43</c:v>
                </c:pt>
                <c:pt idx="9068">
                  <c:v>-0.43</c:v>
                </c:pt>
                <c:pt idx="9069">
                  <c:v>-0.43</c:v>
                </c:pt>
                <c:pt idx="9070">
                  <c:v>-0.43</c:v>
                </c:pt>
                <c:pt idx="9071">
                  <c:v>-0.43</c:v>
                </c:pt>
                <c:pt idx="9072">
                  <c:v>-0.43</c:v>
                </c:pt>
                <c:pt idx="9073">
                  <c:v>-0.43</c:v>
                </c:pt>
                <c:pt idx="9074">
                  <c:v>-0.43</c:v>
                </c:pt>
                <c:pt idx="9075">
                  <c:v>-0.43</c:v>
                </c:pt>
                <c:pt idx="9076">
                  <c:v>-0.43</c:v>
                </c:pt>
                <c:pt idx="9077">
                  <c:v>-0.43</c:v>
                </c:pt>
                <c:pt idx="9078">
                  <c:v>-0.43</c:v>
                </c:pt>
                <c:pt idx="9079">
                  <c:v>-0.43</c:v>
                </c:pt>
                <c:pt idx="9080">
                  <c:v>-0.43</c:v>
                </c:pt>
                <c:pt idx="9081">
                  <c:v>-0.43</c:v>
                </c:pt>
                <c:pt idx="9082">
                  <c:v>-0.43</c:v>
                </c:pt>
                <c:pt idx="9083">
                  <c:v>-0.43</c:v>
                </c:pt>
                <c:pt idx="9084">
                  <c:v>-0.43</c:v>
                </c:pt>
                <c:pt idx="9085">
                  <c:v>-0.43</c:v>
                </c:pt>
                <c:pt idx="9086">
                  <c:v>-0.43</c:v>
                </c:pt>
                <c:pt idx="9087">
                  <c:v>-0.43</c:v>
                </c:pt>
                <c:pt idx="9088">
                  <c:v>-0.43</c:v>
                </c:pt>
                <c:pt idx="9089">
                  <c:v>-0.43</c:v>
                </c:pt>
                <c:pt idx="9090">
                  <c:v>-0.43</c:v>
                </c:pt>
                <c:pt idx="9091">
                  <c:v>-0.43</c:v>
                </c:pt>
                <c:pt idx="9092">
                  <c:v>-0.43</c:v>
                </c:pt>
                <c:pt idx="9093">
                  <c:v>-0.43</c:v>
                </c:pt>
                <c:pt idx="9094">
                  <c:v>-0.43</c:v>
                </c:pt>
                <c:pt idx="9095">
                  <c:v>-0.43</c:v>
                </c:pt>
                <c:pt idx="9096">
                  <c:v>-0.43</c:v>
                </c:pt>
                <c:pt idx="9097">
                  <c:v>-0.43</c:v>
                </c:pt>
                <c:pt idx="9098">
                  <c:v>-0.43</c:v>
                </c:pt>
                <c:pt idx="9099">
                  <c:v>-0.43</c:v>
                </c:pt>
                <c:pt idx="9100">
                  <c:v>-0.43</c:v>
                </c:pt>
                <c:pt idx="9101">
                  <c:v>-0.43</c:v>
                </c:pt>
                <c:pt idx="9102">
                  <c:v>-0.43</c:v>
                </c:pt>
                <c:pt idx="9103">
                  <c:v>-0.43</c:v>
                </c:pt>
                <c:pt idx="9104">
                  <c:v>-0.43</c:v>
                </c:pt>
                <c:pt idx="9105">
                  <c:v>-0.43</c:v>
                </c:pt>
                <c:pt idx="9106">
                  <c:v>-0.43</c:v>
                </c:pt>
                <c:pt idx="9107">
                  <c:v>-0.43</c:v>
                </c:pt>
                <c:pt idx="9108">
                  <c:v>-0.43</c:v>
                </c:pt>
                <c:pt idx="9109">
                  <c:v>-0.43</c:v>
                </c:pt>
                <c:pt idx="9110">
                  <c:v>-0.43</c:v>
                </c:pt>
                <c:pt idx="9111">
                  <c:v>-0.43</c:v>
                </c:pt>
                <c:pt idx="9112">
                  <c:v>-0.43</c:v>
                </c:pt>
                <c:pt idx="9113">
                  <c:v>-0.43</c:v>
                </c:pt>
                <c:pt idx="9114">
                  <c:v>-0.43</c:v>
                </c:pt>
                <c:pt idx="9115">
                  <c:v>-0.43</c:v>
                </c:pt>
                <c:pt idx="9116">
                  <c:v>-0.43</c:v>
                </c:pt>
                <c:pt idx="9117">
                  <c:v>-0.43</c:v>
                </c:pt>
                <c:pt idx="9118">
                  <c:v>-0.43</c:v>
                </c:pt>
                <c:pt idx="9119">
                  <c:v>-0.43</c:v>
                </c:pt>
                <c:pt idx="9120">
                  <c:v>-0.43</c:v>
                </c:pt>
                <c:pt idx="9121">
                  <c:v>-0.43</c:v>
                </c:pt>
                <c:pt idx="9122">
                  <c:v>-0.43</c:v>
                </c:pt>
                <c:pt idx="9123">
                  <c:v>-0.43</c:v>
                </c:pt>
                <c:pt idx="9124">
                  <c:v>-0.43</c:v>
                </c:pt>
                <c:pt idx="9125">
                  <c:v>-0.43</c:v>
                </c:pt>
                <c:pt idx="9126">
                  <c:v>-0.43</c:v>
                </c:pt>
                <c:pt idx="9127">
                  <c:v>-0.43</c:v>
                </c:pt>
                <c:pt idx="9128">
                  <c:v>-0.43</c:v>
                </c:pt>
                <c:pt idx="9129">
                  <c:v>-0.43</c:v>
                </c:pt>
                <c:pt idx="9130">
                  <c:v>-0.43</c:v>
                </c:pt>
                <c:pt idx="9131">
                  <c:v>-0.43</c:v>
                </c:pt>
                <c:pt idx="9132">
                  <c:v>-0.43</c:v>
                </c:pt>
                <c:pt idx="9133">
                  <c:v>-0.43</c:v>
                </c:pt>
                <c:pt idx="9134">
                  <c:v>-0.43</c:v>
                </c:pt>
                <c:pt idx="9135">
                  <c:v>-0.43</c:v>
                </c:pt>
                <c:pt idx="9136">
                  <c:v>-0.43</c:v>
                </c:pt>
                <c:pt idx="9137">
                  <c:v>-0.43</c:v>
                </c:pt>
                <c:pt idx="9138">
                  <c:v>-0.43</c:v>
                </c:pt>
                <c:pt idx="9139">
                  <c:v>-0.43</c:v>
                </c:pt>
                <c:pt idx="9140">
                  <c:v>-0.43</c:v>
                </c:pt>
                <c:pt idx="9141">
                  <c:v>-0.43</c:v>
                </c:pt>
                <c:pt idx="9142">
                  <c:v>-0.43</c:v>
                </c:pt>
                <c:pt idx="9143">
                  <c:v>-0.43</c:v>
                </c:pt>
                <c:pt idx="9144">
                  <c:v>-0.43</c:v>
                </c:pt>
                <c:pt idx="9145">
                  <c:v>-0.43</c:v>
                </c:pt>
                <c:pt idx="9146">
                  <c:v>-0.43</c:v>
                </c:pt>
                <c:pt idx="9147">
                  <c:v>-0.43</c:v>
                </c:pt>
                <c:pt idx="9148">
                  <c:v>-0.43</c:v>
                </c:pt>
                <c:pt idx="9149">
                  <c:v>-0.43</c:v>
                </c:pt>
                <c:pt idx="9150">
                  <c:v>-0.43</c:v>
                </c:pt>
                <c:pt idx="9151">
                  <c:v>-0.43</c:v>
                </c:pt>
                <c:pt idx="9152">
                  <c:v>-0.43</c:v>
                </c:pt>
                <c:pt idx="9153">
                  <c:v>-0.43</c:v>
                </c:pt>
                <c:pt idx="9154">
                  <c:v>-0.43</c:v>
                </c:pt>
                <c:pt idx="9155">
                  <c:v>-0.43</c:v>
                </c:pt>
                <c:pt idx="9156">
                  <c:v>-0.43</c:v>
                </c:pt>
                <c:pt idx="9157">
                  <c:v>-0.43</c:v>
                </c:pt>
                <c:pt idx="9158">
                  <c:v>-0.43</c:v>
                </c:pt>
                <c:pt idx="9159">
                  <c:v>-0.43</c:v>
                </c:pt>
                <c:pt idx="9160">
                  <c:v>-0.43</c:v>
                </c:pt>
                <c:pt idx="9161">
                  <c:v>-0.43</c:v>
                </c:pt>
                <c:pt idx="9162">
                  <c:v>-0.43</c:v>
                </c:pt>
                <c:pt idx="9163">
                  <c:v>-0.43</c:v>
                </c:pt>
                <c:pt idx="9164">
                  <c:v>-0.43</c:v>
                </c:pt>
                <c:pt idx="9165">
                  <c:v>-0.43</c:v>
                </c:pt>
                <c:pt idx="9166">
                  <c:v>-0.43</c:v>
                </c:pt>
                <c:pt idx="9167">
                  <c:v>-0.43</c:v>
                </c:pt>
                <c:pt idx="9168">
                  <c:v>-0.43</c:v>
                </c:pt>
                <c:pt idx="9169">
                  <c:v>-0.43</c:v>
                </c:pt>
                <c:pt idx="9170">
                  <c:v>-0.43</c:v>
                </c:pt>
                <c:pt idx="9171">
                  <c:v>-0.43</c:v>
                </c:pt>
                <c:pt idx="9172">
                  <c:v>-0.43</c:v>
                </c:pt>
                <c:pt idx="9173">
                  <c:v>-0.43</c:v>
                </c:pt>
                <c:pt idx="9174">
                  <c:v>-0.43</c:v>
                </c:pt>
                <c:pt idx="9175">
                  <c:v>-0.43</c:v>
                </c:pt>
                <c:pt idx="9176">
                  <c:v>-0.43</c:v>
                </c:pt>
                <c:pt idx="9177">
                  <c:v>-0.43</c:v>
                </c:pt>
                <c:pt idx="9178">
                  <c:v>-0.43</c:v>
                </c:pt>
                <c:pt idx="9179">
                  <c:v>-0.43</c:v>
                </c:pt>
                <c:pt idx="9180">
                  <c:v>-0.43</c:v>
                </c:pt>
                <c:pt idx="9181">
                  <c:v>-0.43</c:v>
                </c:pt>
                <c:pt idx="9182">
                  <c:v>-0.43</c:v>
                </c:pt>
                <c:pt idx="9183">
                  <c:v>-0.43</c:v>
                </c:pt>
                <c:pt idx="9184">
                  <c:v>-0.43</c:v>
                </c:pt>
                <c:pt idx="9185">
                  <c:v>-0.43</c:v>
                </c:pt>
                <c:pt idx="9186">
                  <c:v>-0.43</c:v>
                </c:pt>
                <c:pt idx="9187">
                  <c:v>-0.43</c:v>
                </c:pt>
                <c:pt idx="9188">
                  <c:v>-0.43</c:v>
                </c:pt>
                <c:pt idx="9189">
                  <c:v>-0.43</c:v>
                </c:pt>
                <c:pt idx="9190">
                  <c:v>-0.43</c:v>
                </c:pt>
                <c:pt idx="9191">
                  <c:v>-0.43</c:v>
                </c:pt>
                <c:pt idx="9192">
                  <c:v>-0.43</c:v>
                </c:pt>
                <c:pt idx="9193">
                  <c:v>-0.43</c:v>
                </c:pt>
                <c:pt idx="9194">
                  <c:v>-0.43</c:v>
                </c:pt>
                <c:pt idx="9195">
                  <c:v>-0.43</c:v>
                </c:pt>
                <c:pt idx="9196">
                  <c:v>-0.43</c:v>
                </c:pt>
                <c:pt idx="9197">
                  <c:v>-0.43</c:v>
                </c:pt>
                <c:pt idx="9198">
                  <c:v>-0.43</c:v>
                </c:pt>
                <c:pt idx="9199">
                  <c:v>-0.43</c:v>
                </c:pt>
                <c:pt idx="9200">
                  <c:v>-0.43</c:v>
                </c:pt>
                <c:pt idx="9201">
                  <c:v>-0.43</c:v>
                </c:pt>
                <c:pt idx="9202">
                  <c:v>-0.43</c:v>
                </c:pt>
                <c:pt idx="9203">
                  <c:v>-0.43</c:v>
                </c:pt>
                <c:pt idx="9204">
                  <c:v>-0.43</c:v>
                </c:pt>
                <c:pt idx="9205">
                  <c:v>-0.43</c:v>
                </c:pt>
                <c:pt idx="9206">
                  <c:v>-0.43</c:v>
                </c:pt>
                <c:pt idx="9207">
                  <c:v>-0.43</c:v>
                </c:pt>
                <c:pt idx="9208">
                  <c:v>-0.43</c:v>
                </c:pt>
                <c:pt idx="9209">
                  <c:v>-0.43</c:v>
                </c:pt>
                <c:pt idx="9210">
                  <c:v>-0.43</c:v>
                </c:pt>
                <c:pt idx="9211">
                  <c:v>-0.43</c:v>
                </c:pt>
                <c:pt idx="9212">
                  <c:v>-0.43</c:v>
                </c:pt>
                <c:pt idx="9213">
                  <c:v>-0.43</c:v>
                </c:pt>
                <c:pt idx="9214">
                  <c:v>-0.43</c:v>
                </c:pt>
                <c:pt idx="9215">
                  <c:v>-0.43</c:v>
                </c:pt>
                <c:pt idx="9216">
                  <c:v>-0.43</c:v>
                </c:pt>
                <c:pt idx="9217">
                  <c:v>-0.43</c:v>
                </c:pt>
                <c:pt idx="9218">
                  <c:v>-0.43</c:v>
                </c:pt>
                <c:pt idx="9219">
                  <c:v>-0.43</c:v>
                </c:pt>
                <c:pt idx="9220">
                  <c:v>-0.43</c:v>
                </c:pt>
                <c:pt idx="9221">
                  <c:v>-0.43</c:v>
                </c:pt>
                <c:pt idx="9222">
                  <c:v>-0.43</c:v>
                </c:pt>
                <c:pt idx="9223">
                  <c:v>-0.43</c:v>
                </c:pt>
                <c:pt idx="9224">
                  <c:v>-0.43</c:v>
                </c:pt>
                <c:pt idx="9225">
                  <c:v>-0.43</c:v>
                </c:pt>
                <c:pt idx="9226">
                  <c:v>-0.43</c:v>
                </c:pt>
                <c:pt idx="9227">
                  <c:v>-0.43</c:v>
                </c:pt>
                <c:pt idx="9228">
                  <c:v>-0.43</c:v>
                </c:pt>
                <c:pt idx="9229">
                  <c:v>-0.43</c:v>
                </c:pt>
                <c:pt idx="9230">
                  <c:v>-0.43</c:v>
                </c:pt>
                <c:pt idx="9231">
                  <c:v>-0.43</c:v>
                </c:pt>
                <c:pt idx="9232">
                  <c:v>-0.43</c:v>
                </c:pt>
                <c:pt idx="9233">
                  <c:v>-0.43</c:v>
                </c:pt>
                <c:pt idx="9234">
                  <c:v>-0.43</c:v>
                </c:pt>
                <c:pt idx="9235">
                  <c:v>-0.43</c:v>
                </c:pt>
                <c:pt idx="9236">
                  <c:v>-0.43</c:v>
                </c:pt>
                <c:pt idx="9237">
                  <c:v>-0.43</c:v>
                </c:pt>
                <c:pt idx="9238">
                  <c:v>-0.43</c:v>
                </c:pt>
                <c:pt idx="9239">
                  <c:v>-0.43</c:v>
                </c:pt>
                <c:pt idx="9240">
                  <c:v>-0.43</c:v>
                </c:pt>
                <c:pt idx="9241">
                  <c:v>-0.43</c:v>
                </c:pt>
                <c:pt idx="9242">
                  <c:v>-0.43</c:v>
                </c:pt>
                <c:pt idx="9243">
                  <c:v>-0.43</c:v>
                </c:pt>
                <c:pt idx="9244">
                  <c:v>-0.43</c:v>
                </c:pt>
                <c:pt idx="9245">
                  <c:v>-0.43</c:v>
                </c:pt>
                <c:pt idx="9246">
                  <c:v>-0.43</c:v>
                </c:pt>
                <c:pt idx="9247">
                  <c:v>-0.43</c:v>
                </c:pt>
                <c:pt idx="9248">
                  <c:v>-0.43</c:v>
                </c:pt>
                <c:pt idx="9249">
                  <c:v>-0.43</c:v>
                </c:pt>
                <c:pt idx="9250">
                  <c:v>-0.43</c:v>
                </c:pt>
                <c:pt idx="9251">
                  <c:v>-0.43</c:v>
                </c:pt>
                <c:pt idx="9252">
                  <c:v>-0.43</c:v>
                </c:pt>
                <c:pt idx="9253">
                  <c:v>-0.43</c:v>
                </c:pt>
                <c:pt idx="9254">
                  <c:v>-0.43</c:v>
                </c:pt>
                <c:pt idx="9255">
                  <c:v>-0.43</c:v>
                </c:pt>
                <c:pt idx="9256">
                  <c:v>-0.43</c:v>
                </c:pt>
                <c:pt idx="9257">
                  <c:v>-0.43</c:v>
                </c:pt>
                <c:pt idx="9258">
                  <c:v>-0.43</c:v>
                </c:pt>
                <c:pt idx="9259">
                  <c:v>-0.43</c:v>
                </c:pt>
                <c:pt idx="9260">
                  <c:v>-0.43</c:v>
                </c:pt>
                <c:pt idx="9261">
                  <c:v>-0.43</c:v>
                </c:pt>
                <c:pt idx="9262">
                  <c:v>-0.43</c:v>
                </c:pt>
                <c:pt idx="9263">
                  <c:v>-0.43</c:v>
                </c:pt>
                <c:pt idx="9264">
                  <c:v>-0.43</c:v>
                </c:pt>
                <c:pt idx="9265">
                  <c:v>-0.43</c:v>
                </c:pt>
                <c:pt idx="9266">
                  <c:v>-0.43</c:v>
                </c:pt>
                <c:pt idx="9267">
                  <c:v>-0.43</c:v>
                </c:pt>
                <c:pt idx="9268">
                  <c:v>-0.43</c:v>
                </c:pt>
                <c:pt idx="9269">
                  <c:v>-0.43</c:v>
                </c:pt>
                <c:pt idx="9270">
                  <c:v>-0.43</c:v>
                </c:pt>
                <c:pt idx="9271">
                  <c:v>-0.43</c:v>
                </c:pt>
                <c:pt idx="9272">
                  <c:v>-0.43</c:v>
                </c:pt>
                <c:pt idx="9273">
                  <c:v>-0.43</c:v>
                </c:pt>
                <c:pt idx="9274">
                  <c:v>-0.43</c:v>
                </c:pt>
                <c:pt idx="9275">
                  <c:v>-0.43</c:v>
                </c:pt>
                <c:pt idx="9276">
                  <c:v>-0.43</c:v>
                </c:pt>
                <c:pt idx="9277">
                  <c:v>-0.43</c:v>
                </c:pt>
                <c:pt idx="9278">
                  <c:v>-0.43</c:v>
                </c:pt>
                <c:pt idx="9279">
                  <c:v>-0.43</c:v>
                </c:pt>
                <c:pt idx="9280">
                  <c:v>-0.43</c:v>
                </c:pt>
                <c:pt idx="9281">
                  <c:v>-0.43</c:v>
                </c:pt>
                <c:pt idx="9282">
                  <c:v>-0.43</c:v>
                </c:pt>
                <c:pt idx="9283">
                  <c:v>-0.43</c:v>
                </c:pt>
                <c:pt idx="9284">
                  <c:v>-0.43</c:v>
                </c:pt>
                <c:pt idx="9285">
                  <c:v>-0.43</c:v>
                </c:pt>
                <c:pt idx="9286">
                  <c:v>-0.43</c:v>
                </c:pt>
                <c:pt idx="9287">
                  <c:v>-0.43</c:v>
                </c:pt>
                <c:pt idx="9288">
                  <c:v>-0.43</c:v>
                </c:pt>
                <c:pt idx="9289">
                  <c:v>-0.43</c:v>
                </c:pt>
                <c:pt idx="9290">
                  <c:v>-0.43</c:v>
                </c:pt>
                <c:pt idx="9291">
                  <c:v>-0.43</c:v>
                </c:pt>
                <c:pt idx="9292">
                  <c:v>-0.43</c:v>
                </c:pt>
                <c:pt idx="9293">
                  <c:v>-0.43</c:v>
                </c:pt>
                <c:pt idx="9294">
                  <c:v>-0.43</c:v>
                </c:pt>
                <c:pt idx="9295">
                  <c:v>-0.43</c:v>
                </c:pt>
                <c:pt idx="9296">
                  <c:v>-0.43</c:v>
                </c:pt>
                <c:pt idx="9297">
                  <c:v>-0.43</c:v>
                </c:pt>
                <c:pt idx="9298">
                  <c:v>-0.43</c:v>
                </c:pt>
                <c:pt idx="9299">
                  <c:v>-0.43</c:v>
                </c:pt>
                <c:pt idx="9300">
                  <c:v>-0.43</c:v>
                </c:pt>
                <c:pt idx="9301">
                  <c:v>-0.43</c:v>
                </c:pt>
                <c:pt idx="9302">
                  <c:v>-0.43</c:v>
                </c:pt>
                <c:pt idx="9303">
                  <c:v>-0.43</c:v>
                </c:pt>
                <c:pt idx="9304">
                  <c:v>-0.43</c:v>
                </c:pt>
                <c:pt idx="9305">
                  <c:v>-0.43</c:v>
                </c:pt>
                <c:pt idx="9306">
                  <c:v>-0.43</c:v>
                </c:pt>
                <c:pt idx="9307">
                  <c:v>-0.43</c:v>
                </c:pt>
                <c:pt idx="9308">
                  <c:v>-0.43</c:v>
                </c:pt>
                <c:pt idx="9309">
                  <c:v>-0.43</c:v>
                </c:pt>
                <c:pt idx="9310">
                  <c:v>-0.43</c:v>
                </c:pt>
                <c:pt idx="9311">
                  <c:v>-0.43</c:v>
                </c:pt>
                <c:pt idx="9312">
                  <c:v>-0.43</c:v>
                </c:pt>
                <c:pt idx="9313">
                  <c:v>-0.43</c:v>
                </c:pt>
                <c:pt idx="9314">
                  <c:v>-0.43</c:v>
                </c:pt>
                <c:pt idx="9315">
                  <c:v>-0.43</c:v>
                </c:pt>
                <c:pt idx="9316">
                  <c:v>-0.43</c:v>
                </c:pt>
                <c:pt idx="9317">
                  <c:v>-0.43</c:v>
                </c:pt>
                <c:pt idx="9318">
                  <c:v>-0.43</c:v>
                </c:pt>
                <c:pt idx="9319">
                  <c:v>-0.43</c:v>
                </c:pt>
                <c:pt idx="9320">
                  <c:v>-0.43</c:v>
                </c:pt>
                <c:pt idx="9321">
                  <c:v>-0.43</c:v>
                </c:pt>
                <c:pt idx="9322">
                  <c:v>-0.43</c:v>
                </c:pt>
                <c:pt idx="9323">
                  <c:v>-0.43</c:v>
                </c:pt>
                <c:pt idx="9324">
                  <c:v>-0.43</c:v>
                </c:pt>
                <c:pt idx="9325">
                  <c:v>-0.43</c:v>
                </c:pt>
                <c:pt idx="9326">
                  <c:v>-0.43</c:v>
                </c:pt>
                <c:pt idx="9327">
                  <c:v>-0.43</c:v>
                </c:pt>
                <c:pt idx="9328">
                  <c:v>-0.43</c:v>
                </c:pt>
                <c:pt idx="9329">
                  <c:v>-0.43</c:v>
                </c:pt>
                <c:pt idx="9330">
                  <c:v>-0.43</c:v>
                </c:pt>
                <c:pt idx="9331">
                  <c:v>-0.43</c:v>
                </c:pt>
                <c:pt idx="9332">
                  <c:v>-0.43</c:v>
                </c:pt>
                <c:pt idx="9333">
                  <c:v>-0.43</c:v>
                </c:pt>
                <c:pt idx="9334">
                  <c:v>-0.43</c:v>
                </c:pt>
                <c:pt idx="9335">
                  <c:v>-0.43</c:v>
                </c:pt>
                <c:pt idx="9336">
                  <c:v>-0.43</c:v>
                </c:pt>
                <c:pt idx="9337">
                  <c:v>-0.43</c:v>
                </c:pt>
                <c:pt idx="9338">
                  <c:v>-0.43</c:v>
                </c:pt>
                <c:pt idx="9339">
                  <c:v>-0.43</c:v>
                </c:pt>
                <c:pt idx="9340">
                  <c:v>-0.43</c:v>
                </c:pt>
                <c:pt idx="9341">
                  <c:v>-0.43</c:v>
                </c:pt>
                <c:pt idx="9342">
                  <c:v>-0.43</c:v>
                </c:pt>
                <c:pt idx="9343">
                  <c:v>-0.43</c:v>
                </c:pt>
                <c:pt idx="9344">
                  <c:v>-0.43</c:v>
                </c:pt>
                <c:pt idx="9345">
                  <c:v>-0.43</c:v>
                </c:pt>
                <c:pt idx="9346">
                  <c:v>-0.43</c:v>
                </c:pt>
                <c:pt idx="9347">
                  <c:v>-0.43</c:v>
                </c:pt>
                <c:pt idx="9348">
                  <c:v>-0.43</c:v>
                </c:pt>
                <c:pt idx="9349">
                  <c:v>-0.43</c:v>
                </c:pt>
                <c:pt idx="9350">
                  <c:v>-0.43</c:v>
                </c:pt>
                <c:pt idx="9351">
                  <c:v>-0.43</c:v>
                </c:pt>
                <c:pt idx="9352">
                  <c:v>-0.43</c:v>
                </c:pt>
                <c:pt idx="9353">
                  <c:v>-0.43</c:v>
                </c:pt>
                <c:pt idx="9354">
                  <c:v>-0.43</c:v>
                </c:pt>
                <c:pt idx="9355">
                  <c:v>-0.43</c:v>
                </c:pt>
                <c:pt idx="9356">
                  <c:v>-0.43</c:v>
                </c:pt>
                <c:pt idx="9357">
                  <c:v>-0.43</c:v>
                </c:pt>
                <c:pt idx="9358">
                  <c:v>-0.43</c:v>
                </c:pt>
                <c:pt idx="9359">
                  <c:v>-0.43</c:v>
                </c:pt>
                <c:pt idx="9360">
                  <c:v>-0.43</c:v>
                </c:pt>
                <c:pt idx="9361">
                  <c:v>-0.43</c:v>
                </c:pt>
                <c:pt idx="9362">
                  <c:v>-0.43</c:v>
                </c:pt>
                <c:pt idx="9363">
                  <c:v>-0.43</c:v>
                </c:pt>
                <c:pt idx="9364">
                  <c:v>-0.43</c:v>
                </c:pt>
                <c:pt idx="9365">
                  <c:v>-0.43</c:v>
                </c:pt>
                <c:pt idx="9366">
                  <c:v>-0.43</c:v>
                </c:pt>
                <c:pt idx="9367">
                  <c:v>-0.43</c:v>
                </c:pt>
                <c:pt idx="9368">
                  <c:v>-0.43</c:v>
                </c:pt>
                <c:pt idx="9369">
                  <c:v>-0.43</c:v>
                </c:pt>
                <c:pt idx="9370">
                  <c:v>-0.43</c:v>
                </c:pt>
                <c:pt idx="9371">
                  <c:v>-0.43</c:v>
                </c:pt>
                <c:pt idx="9372">
                  <c:v>-0.43</c:v>
                </c:pt>
                <c:pt idx="9373">
                  <c:v>-0.43</c:v>
                </c:pt>
                <c:pt idx="9374">
                  <c:v>-0.43</c:v>
                </c:pt>
                <c:pt idx="9375">
                  <c:v>-0.43</c:v>
                </c:pt>
                <c:pt idx="9376">
                  <c:v>-0.43</c:v>
                </c:pt>
                <c:pt idx="9377">
                  <c:v>-0.43</c:v>
                </c:pt>
                <c:pt idx="9378">
                  <c:v>-0.43</c:v>
                </c:pt>
                <c:pt idx="9379">
                  <c:v>-0.43</c:v>
                </c:pt>
                <c:pt idx="9380">
                  <c:v>-0.43</c:v>
                </c:pt>
                <c:pt idx="9381">
                  <c:v>-0.43</c:v>
                </c:pt>
                <c:pt idx="9382">
                  <c:v>-0.43</c:v>
                </c:pt>
                <c:pt idx="9383">
                  <c:v>-0.43</c:v>
                </c:pt>
                <c:pt idx="9384">
                  <c:v>-0.43</c:v>
                </c:pt>
                <c:pt idx="9385">
                  <c:v>-0.43</c:v>
                </c:pt>
                <c:pt idx="9386">
                  <c:v>-0.43</c:v>
                </c:pt>
                <c:pt idx="9387">
                  <c:v>-0.43</c:v>
                </c:pt>
                <c:pt idx="9388">
                  <c:v>-0.43</c:v>
                </c:pt>
                <c:pt idx="9389">
                  <c:v>-0.43</c:v>
                </c:pt>
                <c:pt idx="9390">
                  <c:v>-0.43</c:v>
                </c:pt>
                <c:pt idx="9391">
                  <c:v>-0.43</c:v>
                </c:pt>
                <c:pt idx="9392">
                  <c:v>-0.43</c:v>
                </c:pt>
                <c:pt idx="9393">
                  <c:v>-0.43</c:v>
                </c:pt>
                <c:pt idx="9394">
                  <c:v>-0.43</c:v>
                </c:pt>
                <c:pt idx="9395">
                  <c:v>-0.43</c:v>
                </c:pt>
                <c:pt idx="9396">
                  <c:v>-0.43</c:v>
                </c:pt>
                <c:pt idx="9397">
                  <c:v>-0.43</c:v>
                </c:pt>
                <c:pt idx="9398">
                  <c:v>-0.43</c:v>
                </c:pt>
                <c:pt idx="9399">
                  <c:v>-0.43</c:v>
                </c:pt>
                <c:pt idx="9400">
                  <c:v>-0.43</c:v>
                </c:pt>
                <c:pt idx="9401">
                  <c:v>-0.43</c:v>
                </c:pt>
                <c:pt idx="9402">
                  <c:v>-0.43</c:v>
                </c:pt>
                <c:pt idx="9403">
                  <c:v>-0.43</c:v>
                </c:pt>
                <c:pt idx="9404">
                  <c:v>-0.43</c:v>
                </c:pt>
                <c:pt idx="9405">
                  <c:v>-0.43</c:v>
                </c:pt>
                <c:pt idx="9406">
                  <c:v>-0.43</c:v>
                </c:pt>
                <c:pt idx="9407">
                  <c:v>-0.43</c:v>
                </c:pt>
                <c:pt idx="9408">
                  <c:v>-0.43</c:v>
                </c:pt>
                <c:pt idx="9409">
                  <c:v>-0.43</c:v>
                </c:pt>
                <c:pt idx="9410">
                  <c:v>-0.43</c:v>
                </c:pt>
                <c:pt idx="9411">
                  <c:v>-0.43</c:v>
                </c:pt>
                <c:pt idx="9412">
                  <c:v>-0.43</c:v>
                </c:pt>
                <c:pt idx="9413">
                  <c:v>-0.43</c:v>
                </c:pt>
                <c:pt idx="9414">
                  <c:v>-0.43</c:v>
                </c:pt>
                <c:pt idx="9415">
                  <c:v>-0.43</c:v>
                </c:pt>
                <c:pt idx="9416">
                  <c:v>-0.43</c:v>
                </c:pt>
                <c:pt idx="9417">
                  <c:v>-0.43</c:v>
                </c:pt>
                <c:pt idx="9418">
                  <c:v>-0.43</c:v>
                </c:pt>
                <c:pt idx="9419">
                  <c:v>-0.43</c:v>
                </c:pt>
                <c:pt idx="9420">
                  <c:v>-0.43</c:v>
                </c:pt>
                <c:pt idx="9421">
                  <c:v>-0.43</c:v>
                </c:pt>
                <c:pt idx="9422">
                  <c:v>-0.43</c:v>
                </c:pt>
                <c:pt idx="9423">
                  <c:v>-0.43</c:v>
                </c:pt>
                <c:pt idx="9424">
                  <c:v>-0.43</c:v>
                </c:pt>
                <c:pt idx="9425">
                  <c:v>-0.43</c:v>
                </c:pt>
                <c:pt idx="9426">
                  <c:v>-0.43</c:v>
                </c:pt>
                <c:pt idx="9427">
                  <c:v>-0.43</c:v>
                </c:pt>
                <c:pt idx="9428">
                  <c:v>-0.43</c:v>
                </c:pt>
                <c:pt idx="9429">
                  <c:v>-0.43</c:v>
                </c:pt>
                <c:pt idx="9430">
                  <c:v>-0.43</c:v>
                </c:pt>
                <c:pt idx="9431">
                  <c:v>-0.43</c:v>
                </c:pt>
                <c:pt idx="9432">
                  <c:v>-0.43</c:v>
                </c:pt>
                <c:pt idx="9433">
                  <c:v>-0.43</c:v>
                </c:pt>
                <c:pt idx="9434">
                  <c:v>-0.43</c:v>
                </c:pt>
                <c:pt idx="9435">
                  <c:v>-0.43</c:v>
                </c:pt>
                <c:pt idx="9436">
                  <c:v>-0.43</c:v>
                </c:pt>
                <c:pt idx="9437">
                  <c:v>-0.43</c:v>
                </c:pt>
                <c:pt idx="9438">
                  <c:v>-0.43</c:v>
                </c:pt>
                <c:pt idx="9439">
                  <c:v>-0.43</c:v>
                </c:pt>
                <c:pt idx="9440">
                  <c:v>-0.43</c:v>
                </c:pt>
                <c:pt idx="9441">
                  <c:v>-0.43</c:v>
                </c:pt>
                <c:pt idx="9442">
                  <c:v>-0.43</c:v>
                </c:pt>
                <c:pt idx="9443">
                  <c:v>-0.43</c:v>
                </c:pt>
                <c:pt idx="9444">
                  <c:v>-0.43</c:v>
                </c:pt>
                <c:pt idx="9445">
                  <c:v>-0.43</c:v>
                </c:pt>
                <c:pt idx="9446">
                  <c:v>-0.43</c:v>
                </c:pt>
                <c:pt idx="9447">
                  <c:v>-0.43</c:v>
                </c:pt>
                <c:pt idx="9448">
                  <c:v>-0.43</c:v>
                </c:pt>
                <c:pt idx="9449">
                  <c:v>-0.43</c:v>
                </c:pt>
                <c:pt idx="9450">
                  <c:v>-0.43</c:v>
                </c:pt>
                <c:pt idx="9451">
                  <c:v>-0.43</c:v>
                </c:pt>
                <c:pt idx="9452">
                  <c:v>-0.43</c:v>
                </c:pt>
                <c:pt idx="9453">
                  <c:v>-0.43</c:v>
                </c:pt>
                <c:pt idx="9454">
                  <c:v>-0.43</c:v>
                </c:pt>
                <c:pt idx="9455">
                  <c:v>-0.43</c:v>
                </c:pt>
                <c:pt idx="9456">
                  <c:v>-0.43</c:v>
                </c:pt>
                <c:pt idx="9457">
                  <c:v>-0.43</c:v>
                </c:pt>
                <c:pt idx="9458">
                  <c:v>-0.43</c:v>
                </c:pt>
                <c:pt idx="9459">
                  <c:v>-0.43</c:v>
                </c:pt>
                <c:pt idx="9460">
                  <c:v>-0.43</c:v>
                </c:pt>
                <c:pt idx="9461">
                  <c:v>-0.43</c:v>
                </c:pt>
                <c:pt idx="9462">
                  <c:v>-0.43</c:v>
                </c:pt>
                <c:pt idx="9463">
                  <c:v>-0.43</c:v>
                </c:pt>
                <c:pt idx="9464">
                  <c:v>-0.43</c:v>
                </c:pt>
                <c:pt idx="9465">
                  <c:v>-0.43</c:v>
                </c:pt>
                <c:pt idx="9466">
                  <c:v>-0.43</c:v>
                </c:pt>
                <c:pt idx="9467">
                  <c:v>-0.43</c:v>
                </c:pt>
                <c:pt idx="9468">
                  <c:v>-0.43</c:v>
                </c:pt>
                <c:pt idx="9469">
                  <c:v>-0.43</c:v>
                </c:pt>
                <c:pt idx="9470">
                  <c:v>-0.43</c:v>
                </c:pt>
                <c:pt idx="9471">
                  <c:v>-0.43</c:v>
                </c:pt>
                <c:pt idx="9472">
                  <c:v>-0.43</c:v>
                </c:pt>
                <c:pt idx="9473">
                  <c:v>-0.43</c:v>
                </c:pt>
                <c:pt idx="9474">
                  <c:v>-0.43</c:v>
                </c:pt>
                <c:pt idx="9475">
                  <c:v>-0.43</c:v>
                </c:pt>
                <c:pt idx="9476">
                  <c:v>-0.43</c:v>
                </c:pt>
                <c:pt idx="9477">
                  <c:v>-0.43</c:v>
                </c:pt>
                <c:pt idx="9478">
                  <c:v>-0.43</c:v>
                </c:pt>
                <c:pt idx="9479">
                  <c:v>-0.43</c:v>
                </c:pt>
                <c:pt idx="9480">
                  <c:v>-0.43</c:v>
                </c:pt>
                <c:pt idx="9481">
                  <c:v>-0.43</c:v>
                </c:pt>
                <c:pt idx="9482">
                  <c:v>-0.43</c:v>
                </c:pt>
                <c:pt idx="9483">
                  <c:v>-0.43</c:v>
                </c:pt>
                <c:pt idx="9484">
                  <c:v>-0.43</c:v>
                </c:pt>
                <c:pt idx="9485">
                  <c:v>-0.43</c:v>
                </c:pt>
                <c:pt idx="9486">
                  <c:v>-0.43</c:v>
                </c:pt>
                <c:pt idx="9487">
                  <c:v>-0.43</c:v>
                </c:pt>
                <c:pt idx="9488">
                  <c:v>-0.43</c:v>
                </c:pt>
                <c:pt idx="9489">
                  <c:v>-0.43</c:v>
                </c:pt>
                <c:pt idx="9490">
                  <c:v>-0.43</c:v>
                </c:pt>
                <c:pt idx="9491">
                  <c:v>-0.43</c:v>
                </c:pt>
                <c:pt idx="9492">
                  <c:v>-0.43</c:v>
                </c:pt>
                <c:pt idx="9493">
                  <c:v>-0.43</c:v>
                </c:pt>
                <c:pt idx="9494">
                  <c:v>-0.43</c:v>
                </c:pt>
                <c:pt idx="9495">
                  <c:v>-0.43</c:v>
                </c:pt>
                <c:pt idx="9496">
                  <c:v>-0.43</c:v>
                </c:pt>
                <c:pt idx="9497">
                  <c:v>-0.43</c:v>
                </c:pt>
                <c:pt idx="9498">
                  <c:v>-0.43</c:v>
                </c:pt>
                <c:pt idx="9499">
                  <c:v>-0.43</c:v>
                </c:pt>
                <c:pt idx="9500">
                  <c:v>-0.43</c:v>
                </c:pt>
                <c:pt idx="9501">
                  <c:v>-0.43</c:v>
                </c:pt>
                <c:pt idx="9502">
                  <c:v>-0.43</c:v>
                </c:pt>
                <c:pt idx="9503">
                  <c:v>-0.43</c:v>
                </c:pt>
                <c:pt idx="9504">
                  <c:v>-0.43</c:v>
                </c:pt>
                <c:pt idx="9505">
                  <c:v>-0.43</c:v>
                </c:pt>
                <c:pt idx="9506">
                  <c:v>-0.43</c:v>
                </c:pt>
                <c:pt idx="9507">
                  <c:v>-0.43</c:v>
                </c:pt>
                <c:pt idx="9508">
                  <c:v>-0.43</c:v>
                </c:pt>
                <c:pt idx="9509">
                  <c:v>-0.43</c:v>
                </c:pt>
                <c:pt idx="9510">
                  <c:v>-0.43</c:v>
                </c:pt>
                <c:pt idx="9511">
                  <c:v>-0.43</c:v>
                </c:pt>
                <c:pt idx="9512">
                  <c:v>-0.43</c:v>
                </c:pt>
                <c:pt idx="9513">
                  <c:v>-0.43</c:v>
                </c:pt>
                <c:pt idx="9514">
                  <c:v>-0.43</c:v>
                </c:pt>
                <c:pt idx="9515">
                  <c:v>-0.43</c:v>
                </c:pt>
                <c:pt idx="9516">
                  <c:v>-0.43</c:v>
                </c:pt>
                <c:pt idx="9517">
                  <c:v>-0.43</c:v>
                </c:pt>
                <c:pt idx="9518">
                  <c:v>-0.43</c:v>
                </c:pt>
                <c:pt idx="9519">
                  <c:v>-0.43</c:v>
                </c:pt>
                <c:pt idx="9520">
                  <c:v>-0.43</c:v>
                </c:pt>
                <c:pt idx="9521">
                  <c:v>-0.43</c:v>
                </c:pt>
                <c:pt idx="9522">
                  <c:v>-0.43</c:v>
                </c:pt>
                <c:pt idx="9523">
                  <c:v>-0.43</c:v>
                </c:pt>
                <c:pt idx="9524">
                  <c:v>-0.43</c:v>
                </c:pt>
                <c:pt idx="9525">
                  <c:v>-0.43</c:v>
                </c:pt>
                <c:pt idx="9526">
                  <c:v>-0.43</c:v>
                </c:pt>
                <c:pt idx="9527">
                  <c:v>-0.43</c:v>
                </c:pt>
                <c:pt idx="9528">
                  <c:v>-0.43</c:v>
                </c:pt>
                <c:pt idx="9529">
                  <c:v>-0.43</c:v>
                </c:pt>
                <c:pt idx="9530">
                  <c:v>-0.43</c:v>
                </c:pt>
                <c:pt idx="9531">
                  <c:v>-0.43</c:v>
                </c:pt>
                <c:pt idx="9532">
                  <c:v>-0.43</c:v>
                </c:pt>
                <c:pt idx="9533">
                  <c:v>-0.43</c:v>
                </c:pt>
                <c:pt idx="9534">
                  <c:v>-0.43</c:v>
                </c:pt>
                <c:pt idx="9535">
                  <c:v>-0.43</c:v>
                </c:pt>
                <c:pt idx="9536">
                  <c:v>-0.43</c:v>
                </c:pt>
                <c:pt idx="9537">
                  <c:v>-0.43</c:v>
                </c:pt>
                <c:pt idx="9538">
                  <c:v>-0.43</c:v>
                </c:pt>
                <c:pt idx="9539">
                  <c:v>-0.43</c:v>
                </c:pt>
                <c:pt idx="9540">
                  <c:v>-0.43</c:v>
                </c:pt>
                <c:pt idx="9541">
                  <c:v>-0.43</c:v>
                </c:pt>
                <c:pt idx="9542">
                  <c:v>-0.43</c:v>
                </c:pt>
                <c:pt idx="9543">
                  <c:v>-0.43</c:v>
                </c:pt>
                <c:pt idx="9544">
                  <c:v>-0.43</c:v>
                </c:pt>
                <c:pt idx="9545">
                  <c:v>-0.43</c:v>
                </c:pt>
                <c:pt idx="9546">
                  <c:v>-0.43</c:v>
                </c:pt>
                <c:pt idx="9547">
                  <c:v>-0.43</c:v>
                </c:pt>
                <c:pt idx="9548">
                  <c:v>-0.43</c:v>
                </c:pt>
                <c:pt idx="9549">
                  <c:v>-0.43</c:v>
                </c:pt>
                <c:pt idx="9550">
                  <c:v>-0.43</c:v>
                </c:pt>
                <c:pt idx="9551">
                  <c:v>-0.43</c:v>
                </c:pt>
                <c:pt idx="9552">
                  <c:v>-0.43</c:v>
                </c:pt>
                <c:pt idx="9553">
                  <c:v>-0.43</c:v>
                </c:pt>
                <c:pt idx="9554">
                  <c:v>-0.43</c:v>
                </c:pt>
                <c:pt idx="9555">
                  <c:v>-0.43</c:v>
                </c:pt>
                <c:pt idx="9556">
                  <c:v>-0.43</c:v>
                </c:pt>
                <c:pt idx="9557">
                  <c:v>-0.43</c:v>
                </c:pt>
                <c:pt idx="9558">
                  <c:v>-0.43</c:v>
                </c:pt>
                <c:pt idx="9559">
                  <c:v>-0.43</c:v>
                </c:pt>
                <c:pt idx="9560">
                  <c:v>-0.43</c:v>
                </c:pt>
                <c:pt idx="9561">
                  <c:v>-0.43</c:v>
                </c:pt>
                <c:pt idx="9562">
                  <c:v>-0.43</c:v>
                </c:pt>
                <c:pt idx="9563">
                  <c:v>-0.43</c:v>
                </c:pt>
                <c:pt idx="9564">
                  <c:v>-0.43</c:v>
                </c:pt>
                <c:pt idx="9565">
                  <c:v>-0.43</c:v>
                </c:pt>
                <c:pt idx="9566">
                  <c:v>-0.43</c:v>
                </c:pt>
                <c:pt idx="9567">
                  <c:v>-0.43</c:v>
                </c:pt>
                <c:pt idx="9568">
                  <c:v>-0.43</c:v>
                </c:pt>
                <c:pt idx="9569">
                  <c:v>-0.43</c:v>
                </c:pt>
                <c:pt idx="9570">
                  <c:v>-0.43</c:v>
                </c:pt>
                <c:pt idx="9571">
                  <c:v>-0.43</c:v>
                </c:pt>
                <c:pt idx="9572">
                  <c:v>-0.43</c:v>
                </c:pt>
                <c:pt idx="9573">
                  <c:v>-0.43</c:v>
                </c:pt>
                <c:pt idx="9574">
                  <c:v>-0.43</c:v>
                </c:pt>
                <c:pt idx="9575">
                  <c:v>-0.43</c:v>
                </c:pt>
                <c:pt idx="9576">
                  <c:v>-0.43</c:v>
                </c:pt>
                <c:pt idx="9577">
                  <c:v>-0.43</c:v>
                </c:pt>
                <c:pt idx="9578">
                  <c:v>-0.43</c:v>
                </c:pt>
                <c:pt idx="9579">
                  <c:v>-0.43</c:v>
                </c:pt>
                <c:pt idx="9580">
                  <c:v>-0.43</c:v>
                </c:pt>
                <c:pt idx="9581">
                  <c:v>-0.43</c:v>
                </c:pt>
                <c:pt idx="9582">
                  <c:v>-0.43</c:v>
                </c:pt>
                <c:pt idx="9583">
                  <c:v>-0.43</c:v>
                </c:pt>
                <c:pt idx="9584">
                  <c:v>-0.43</c:v>
                </c:pt>
                <c:pt idx="9585">
                  <c:v>-0.43</c:v>
                </c:pt>
                <c:pt idx="9586">
                  <c:v>-0.43</c:v>
                </c:pt>
                <c:pt idx="9587">
                  <c:v>-0.43</c:v>
                </c:pt>
                <c:pt idx="9588">
                  <c:v>-0.43</c:v>
                </c:pt>
                <c:pt idx="9589">
                  <c:v>-0.43</c:v>
                </c:pt>
                <c:pt idx="9590">
                  <c:v>-0.43</c:v>
                </c:pt>
                <c:pt idx="9591">
                  <c:v>-0.43</c:v>
                </c:pt>
                <c:pt idx="9592">
                  <c:v>-0.43</c:v>
                </c:pt>
                <c:pt idx="9593">
                  <c:v>-0.43</c:v>
                </c:pt>
                <c:pt idx="9594">
                  <c:v>-0.43</c:v>
                </c:pt>
                <c:pt idx="9595">
                  <c:v>-0.43</c:v>
                </c:pt>
                <c:pt idx="9596">
                  <c:v>-0.43</c:v>
                </c:pt>
                <c:pt idx="9597">
                  <c:v>-0.43</c:v>
                </c:pt>
                <c:pt idx="9598">
                  <c:v>-0.43</c:v>
                </c:pt>
                <c:pt idx="9599">
                  <c:v>-0.43</c:v>
                </c:pt>
                <c:pt idx="9600">
                  <c:v>-0.43</c:v>
                </c:pt>
                <c:pt idx="9601">
                  <c:v>-0.43</c:v>
                </c:pt>
                <c:pt idx="9602">
                  <c:v>-0.43</c:v>
                </c:pt>
                <c:pt idx="9603">
                  <c:v>-0.43</c:v>
                </c:pt>
                <c:pt idx="9604">
                  <c:v>-0.43</c:v>
                </c:pt>
                <c:pt idx="9605">
                  <c:v>-0.43</c:v>
                </c:pt>
                <c:pt idx="9606">
                  <c:v>-0.43</c:v>
                </c:pt>
                <c:pt idx="9607">
                  <c:v>-0.43</c:v>
                </c:pt>
                <c:pt idx="9608">
                  <c:v>-0.43</c:v>
                </c:pt>
                <c:pt idx="9609">
                  <c:v>-0.43</c:v>
                </c:pt>
                <c:pt idx="9610">
                  <c:v>-0.43</c:v>
                </c:pt>
                <c:pt idx="9611">
                  <c:v>-0.43</c:v>
                </c:pt>
                <c:pt idx="9612">
                  <c:v>-0.43</c:v>
                </c:pt>
                <c:pt idx="9613">
                  <c:v>-0.43</c:v>
                </c:pt>
                <c:pt idx="9614">
                  <c:v>-0.43</c:v>
                </c:pt>
                <c:pt idx="9615">
                  <c:v>-0.43</c:v>
                </c:pt>
                <c:pt idx="9616">
                  <c:v>-0.43</c:v>
                </c:pt>
                <c:pt idx="9617">
                  <c:v>-0.43</c:v>
                </c:pt>
                <c:pt idx="9618">
                  <c:v>-0.43</c:v>
                </c:pt>
                <c:pt idx="9619">
                  <c:v>-0.43</c:v>
                </c:pt>
                <c:pt idx="9620">
                  <c:v>-0.43</c:v>
                </c:pt>
                <c:pt idx="9621">
                  <c:v>-0.43</c:v>
                </c:pt>
                <c:pt idx="9622">
                  <c:v>-0.43</c:v>
                </c:pt>
                <c:pt idx="9623">
                  <c:v>-0.43</c:v>
                </c:pt>
                <c:pt idx="9624">
                  <c:v>-0.43</c:v>
                </c:pt>
                <c:pt idx="9625">
                  <c:v>-0.43</c:v>
                </c:pt>
                <c:pt idx="9626">
                  <c:v>-0.43</c:v>
                </c:pt>
                <c:pt idx="9627">
                  <c:v>-0.43</c:v>
                </c:pt>
                <c:pt idx="9628">
                  <c:v>-0.43</c:v>
                </c:pt>
                <c:pt idx="9629">
                  <c:v>-0.43</c:v>
                </c:pt>
                <c:pt idx="9630">
                  <c:v>-0.43</c:v>
                </c:pt>
                <c:pt idx="9631">
                  <c:v>-0.43</c:v>
                </c:pt>
                <c:pt idx="9632">
                  <c:v>-0.43</c:v>
                </c:pt>
                <c:pt idx="9633">
                  <c:v>-0.43</c:v>
                </c:pt>
                <c:pt idx="9634">
                  <c:v>-0.43</c:v>
                </c:pt>
                <c:pt idx="9635">
                  <c:v>-0.43</c:v>
                </c:pt>
                <c:pt idx="9636">
                  <c:v>-0.43</c:v>
                </c:pt>
                <c:pt idx="9637">
                  <c:v>-0.43</c:v>
                </c:pt>
                <c:pt idx="9638">
                  <c:v>-0.43</c:v>
                </c:pt>
                <c:pt idx="9639">
                  <c:v>-0.43</c:v>
                </c:pt>
                <c:pt idx="9640">
                  <c:v>-0.43</c:v>
                </c:pt>
                <c:pt idx="9641">
                  <c:v>-0.43</c:v>
                </c:pt>
                <c:pt idx="9642">
                  <c:v>-0.43</c:v>
                </c:pt>
                <c:pt idx="9643">
                  <c:v>-0.43</c:v>
                </c:pt>
                <c:pt idx="9644">
                  <c:v>-0.43</c:v>
                </c:pt>
                <c:pt idx="9645">
                  <c:v>-0.43</c:v>
                </c:pt>
                <c:pt idx="9646">
                  <c:v>-0.43</c:v>
                </c:pt>
                <c:pt idx="9647">
                  <c:v>-0.43</c:v>
                </c:pt>
                <c:pt idx="9648">
                  <c:v>-0.43</c:v>
                </c:pt>
                <c:pt idx="9649">
                  <c:v>-0.43</c:v>
                </c:pt>
                <c:pt idx="9650">
                  <c:v>-0.43</c:v>
                </c:pt>
                <c:pt idx="9651">
                  <c:v>-0.43</c:v>
                </c:pt>
                <c:pt idx="9652">
                  <c:v>-0.43</c:v>
                </c:pt>
                <c:pt idx="9653">
                  <c:v>-0.43</c:v>
                </c:pt>
                <c:pt idx="9654">
                  <c:v>-0.43</c:v>
                </c:pt>
                <c:pt idx="9655">
                  <c:v>-0.43</c:v>
                </c:pt>
                <c:pt idx="9656">
                  <c:v>-0.43</c:v>
                </c:pt>
                <c:pt idx="9657">
                  <c:v>-0.43</c:v>
                </c:pt>
                <c:pt idx="9658">
                  <c:v>-0.43</c:v>
                </c:pt>
                <c:pt idx="9659">
                  <c:v>-0.43</c:v>
                </c:pt>
                <c:pt idx="9660">
                  <c:v>-0.43</c:v>
                </c:pt>
                <c:pt idx="9661">
                  <c:v>-0.43</c:v>
                </c:pt>
                <c:pt idx="9662">
                  <c:v>-0.43</c:v>
                </c:pt>
                <c:pt idx="9663">
                  <c:v>-0.43</c:v>
                </c:pt>
                <c:pt idx="9664">
                  <c:v>-0.43</c:v>
                </c:pt>
                <c:pt idx="9665">
                  <c:v>-0.43</c:v>
                </c:pt>
                <c:pt idx="9666">
                  <c:v>-0.43</c:v>
                </c:pt>
                <c:pt idx="9667">
                  <c:v>-0.43</c:v>
                </c:pt>
                <c:pt idx="9668">
                  <c:v>-0.43</c:v>
                </c:pt>
                <c:pt idx="9669">
                  <c:v>-0.43</c:v>
                </c:pt>
                <c:pt idx="9670">
                  <c:v>-0.43</c:v>
                </c:pt>
                <c:pt idx="9671">
                  <c:v>-0.43</c:v>
                </c:pt>
                <c:pt idx="9672">
                  <c:v>-0.43</c:v>
                </c:pt>
                <c:pt idx="9673">
                  <c:v>-0.43</c:v>
                </c:pt>
                <c:pt idx="9674">
                  <c:v>-0.43</c:v>
                </c:pt>
                <c:pt idx="9675">
                  <c:v>-0.43</c:v>
                </c:pt>
                <c:pt idx="9676">
                  <c:v>-0.43</c:v>
                </c:pt>
                <c:pt idx="9677">
                  <c:v>-0.43</c:v>
                </c:pt>
                <c:pt idx="9678">
                  <c:v>-0.43</c:v>
                </c:pt>
                <c:pt idx="9679">
                  <c:v>-0.43</c:v>
                </c:pt>
                <c:pt idx="9680">
                  <c:v>-0.43</c:v>
                </c:pt>
                <c:pt idx="9681">
                  <c:v>-0.43</c:v>
                </c:pt>
                <c:pt idx="9682">
                  <c:v>-0.43</c:v>
                </c:pt>
                <c:pt idx="9683">
                  <c:v>-0.43</c:v>
                </c:pt>
                <c:pt idx="9684">
                  <c:v>-0.43</c:v>
                </c:pt>
                <c:pt idx="9685">
                  <c:v>-0.43</c:v>
                </c:pt>
                <c:pt idx="9686">
                  <c:v>-0.43</c:v>
                </c:pt>
                <c:pt idx="9687">
                  <c:v>-0.43</c:v>
                </c:pt>
                <c:pt idx="9688">
                  <c:v>-0.43</c:v>
                </c:pt>
                <c:pt idx="9689">
                  <c:v>-0.43</c:v>
                </c:pt>
                <c:pt idx="9690">
                  <c:v>-0.43</c:v>
                </c:pt>
                <c:pt idx="9691">
                  <c:v>-0.43</c:v>
                </c:pt>
                <c:pt idx="9692">
                  <c:v>-0.43</c:v>
                </c:pt>
                <c:pt idx="9693">
                  <c:v>-0.43</c:v>
                </c:pt>
                <c:pt idx="9694">
                  <c:v>-0.43</c:v>
                </c:pt>
                <c:pt idx="9695">
                  <c:v>-0.43</c:v>
                </c:pt>
                <c:pt idx="9696">
                  <c:v>-0.43</c:v>
                </c:pt>
                <c:pt idx="9697">
                  <c:v>-0.43</c:v>
                </c:pt>
                <c:pt idx="9698">
                  <c:v>-0.43</c:v>
                </c:pt>
                <c:pt idx="9699">
                  <c:v>-0.43</c:v>
                </c:pt>
                <c:pt idx="9700">
                  <c:v>-0.43</c:v>
                </c:pt>
                <c:pt idx="9701">
                  <c:v>-0.43</c:v>
                </c:pt>
                <c:pt idx="9702">
                  <c:v>-0.43</c:v>
                </c:pt>
                <c:pt idx="9703">
                  <c:v>-0.43</c:v>
                </c:pt>
                <c:pt idx="9704">
                  <c:v>-0.43</c:v>
                </c:pt>
                <c:pt idx="9705">
                  <c:v>-0.43</c:v>
                </c:pt>
                <c:pt idx="9706">
                  <c:v>-0.43</c:v>
                </c:pt>
                <c:pt idx="9707">
                  <c:v>-0.43</c:v>
                </c:pt>
                <c:pt idx="9708">
                  <c:v>-0.43</c:v>
                </c:pt>
                <c:pt idx="9709">
                  <c:v>-0.43</c:v>
                </c:pt>
                <c:pt idx="9710">
                  <c:v>-0.43</c:v>
                </c:pt>
                <c:pt idx="9711">
                  <c:v>-0.43</c:v>
                </c:pt>
                <c:pt idx="9712">
                  <c:v>-0.43</c:v>
                </c:pt>
                <c:pt idx="9713">
                  <c:v>-0.43</c:v>
                </c:pt>
                <c:pt idx="9714">
                  <c:v>-0.43</c:v>
                </c:pt>
                <c:pt idx="9715">
                  <c:v>-0.43</c:v>
                </c:pt>
                <c:pt idx="9716">
                  <c:v>-0.43</c:v>
                </c:pt>
                <c:pt idx="9717">
                  <c:v>-0.43</c:v>
                </c:pt>
                <c:pt idx="9718">
                  <c:v>-0.43</c:v>
                </c:pt>
                <c:pt idx="9719">
                  <c:v>-0.43</c:v>
                </c:pt>
                <c:pt idx="9720">
                  <c:v>-0.43</c:v>
                </c:pt>
                <c:pt idx="9721">
                  <c:v>-0.43</c:v>
                </c:pt>
                <c:pt idx="9722">
                  <c:v>-0.43</c:v>
                </c:pt>
                <c:pt idx="9723">
                  <c:v>-0.43</c:v>
                </c:pt>
                <c:pt idx="9724">
                  <c:v>-0.43</c:v>
                </c:pt>
                <c:pt idx="9725">
                  <c:v>-0.43</c:v>
                </c:pt>
                <c:pt idx="9726">
                  <c:v>-0.43</c:v>
                </c:pt>
                <c:pt idx="9727">
                  <c:v>-0.43</c:v>
                </c:pt>
                <c:pt idx="9728">
                  <c:v>-0.43</c:v>
                </c:pt>
                <c:pt idx="9729">
                  <c:v>-0.43</c:v>
                </c:pt>
                <c:pt idx="9730">
                  <c:v>-0.43</c:v>
                </c:pt>
                <c:pt idx="9731">
                  <c:v>-0.43</c:v>
                </c:pt>
                <c:pt idx="9732">
                  <c:v>-0.43</c:v>
                </c:pt>
                <c:pt idx="9733">
                  <c:v>-0.43</c:v>
                </c:pt>
                <c:pt idx="9734">
                  <c:v>-0.43</c:v>
                </c:pt>
                <c:pt idx="9735">
                  <c:v>-0.43</c:v>
                </c:pt>
                <c:pt idx="9736">
                  <c:v>-0.43</c:v>
                </c:pt>
                <c:pt idx="9737">
                  <c:v>-0.43</c:v>
                </c:pt>
                <c:pt idx="9738">
                  <c:v>-0.43</c:v>
                </c:pt>
                <c:pt idx="9739">
                  <c:v>-0.43</c:v>
                </c:pt>
                <c:pt idx="9740">
                  <c:v>-0.43</c:v>
                </c:pt>
                <c:pt idx="9741">
                  <c:v>-0.43</c:v>
                </c:pt>
                <c:pt idx="9742">
                  <c:v>-0.43</c:v>
                </c:pt>
                <c:pt idx="9743">
                  <c:v>-0.43</c:v>
                </c:pt>
                <c:pt idx="9744">
                  <c:v>-0.43</c:v>
                </c:pt>
                <c:pt idx="9745">
                  <c:v>-0.43</c:v>
                </c:pt>
                <c:pt idx="9746">
                  <c:v>-0.43</c:v>
                </c:pt>
                <c:pt idx="9747">
                  <c:v>-0.43</c:v>
                </c:pt>
                <c:pt idx="9748">
                  <c:v>-0.43</c:v>
                </c:pt>
                <c:pt idx="9749">
                  <c:v>-0.43</c:v>
                </c:pt>
                <c:pt idx="9750">
                  <c:v>-0.43</c:v>
                </c:pt>
                <c:pt idx="9751">
                  <c:v>-0.43</c:v>
                </c:pt>
                <c:pt idx="9752">
                  <c:v>-0.43</c:v>
                </c:pt>
                <c:pt idx="9753">
                  <c:v>-0.43</c:v>
                </c:pt>
                <c:pt idx="9754">
                  <c:v>-0.43</c:v>
                </c:pt>
                <c:pt idx="9755">
                  <c:v>-0.43</c:v>
                </c:pt>
                <c:pt idx="9756">
                  <c:v>-0.43</c:v>
                </c:pt>
                <c:pt idx="9757">
                  <c:v>-0.43</c:v>
                </c:pt>
                <c:pt idx="9758">
                  <c:v>-0.43</c:v>
                </c:pt>
                <c:pt idx="9759">
                  <c:v>-0.43</c:v>
                </c:pt>
                <c:pt idx="9760">
                  <c:v>-0.43</c:v>
                </c:pt>
                <c:pt idx="9761">
                  <c:v>-0.43</c:v>
                </c:pt>
                <c:pt idx="9762">
                  <c:v>-0.43</c:v>
                </c:pt>
                <c:pt idx="9763">
                  <c:v>-0.43</c:v>
                </c:pt>
                <c:pt idx="9764">
                  <c:v>-0.43</c:v>
                </c:pt>
                <c:pt idx="9765">
                  <c:v>-0.43</c:v>
                </c:pt>
                <c:pt idx="9766">
                  <c:v>-0.43</c:v>
                </c:pt>
                <c:pt idx="9767">
                  <c:v>-0.43</c:v>
                </c:pt>
                <c:pt idx="9768">
                  <c:v>-0.43</c:v>
                </c:pt>
                <c:pt idx="9769">
                  <c:v>-0.43</c:v>
                </c:pt>
                <c:pt idx="9770">
                  <c:v>-0.43</c:v>
                </c:pt>
                <c:pt idx="9771">
                  <c:v>-0.43</c:v>
                </c:pt>
                <c:pt idx="9772">
                  <c:v>-0.43</c:v>
                </c:pt>
                <c:pt idx="9773">
                  <c:v>-0.43</c:v>
                </c:pt>
                <c:pt idx="9774">
                  <c:v>-0.43</c:v>
                </c:pt>
                <c:pt idx="9775">
                  <c:v>-0.43</c:v>
                </c:pt>
                <c:pt idx="9776">
                  <c:v>-0.43</c:v>
                </c:pt>
                <c:pt idx="9777">
                  <c:v>-0.43</c:v>
                </c:pt>
                <c:pt idx="9778">
                  <c:v>-0.43</c:v>
                </c:pt>
                <c:pt idx="9779">
                  <c:v>-0.43</c:v>
                </c:pt>
                <c:pt idx="9780">
                  <c:v>-0.43</c:v>
                </c:pt>
                <c:pt idx="9781">
                  <c:v>-0.43</c:v>
                </c:pt>
                <c:pt idx="9782">
                  <c:v>-0.43</c:v>
                </c:pt>
                <c:pt idx="9783">
                  <c:v>-0.43</c:v>
                </c:pt>
                <c:pt idx="9784">
                  <c:v>-0.43</c:v>
                </c:pt>
                <c:pt idx="9785">
                  <c:v>-0.43</c:v>
                </c:pt>
                <c:pt idx="9786">
                  <c:v>-0.43</c:v>
                </c:pt>
                <c:pt idx="9787">
                  <c:v>-0.43</c:v>
                </c:pt>
                <c:pt idx="9788">
                  <c:v>-0.43</c:v>
                </c:pt>
                <c:pt idx="9789">
                  <c:v>-0.43</c:v>
                </c:pt>
                <c:pt idx="9790">
                  <c:v>-0.43</c:v>
                </c:pt>
                <c:pt idx="9791">
                  <c:v>-0.43</c:v>
                </c:pt>
                <c:pt idx="9792">
                  <c:v>-0.43</c:v>
                </c:pt>
                <c:pt idx="9793">
                  <c:v>-0.43</c:v>
                </c:pt>
                <c:pt idx="9794">
                  <c:v>-0.43</c:v>
                </c:pt>
                <c:pt idx="9795">
                  <c:v>-0.43</c:v>
                </c:pt>
                <c:pt idx="9796">
                  <c:v>-0.43</c:v>
                </c:pt>
                <c:pt idx="9797">
                  <c:v>-0.43</c:v>
                </c:pt>
                <c:pt idx="9798">
                  <c:v>-0.43</c:v>
                </c:pt>
                <c:pt idx="9799">
                  <c:v>-0.43</c:v>
                </c:pt>
                <c:pt idx="9800">
                  <c:v>-0.43</c:v>
                </c:pt>
                <c:pt idx="9801">
                  <c:v>-0.43</c:v>
                </c:pt>
                <c:pt idx="9802">
                  <c:v>-0.43</c:v>
                </c:pt>
                <c:pt idx="9803">
                  <c:v>-0.43</c:v>
                </c:pt>
                <c:pt idx="9804">
                  <c:v>-0.43</c:v>
                </c:pt>
                <c:pt idx="9805">
                  <c:v>-0.43</c:v>
                </c:pt>
                <c:pt idx="9806">
                  <c:v>-0.43</c:v>
                </c:pt>
                <c:pt idx="9807">
                  <c:v>-0.43</c:v>
                </c:pt>
                <c:pt idx="9808">
                  <c:v>-0.43</c:v>
                </c:pt>
                <c:pt idx="9809">
                  <c:v>-0.43</c:v>
                </c:pt>
                <c:pt idx="9810">
                  <c:v>-0.43</c:v>
                </c:pt>
                <c:pt idx="9811">
                  <c:v>-0.43</c:v>
                </c:pt>
                <c:pt idx="9812">
                  <c:v>-0.43</c:v>
                </c:pt>
                <c:pt idx="9813">
                  <c:v>-0.43</c:v>
                </c:pt>
                <c:pt idx="9814">
                  <c:v>-0.43</c:v>
                </c:pt>
                <c:pt idx="9815">
                  <c:v>-0.43</c:v>
                </c:pt>
                <c:pt idx="9816">
                  <c:v>-0.43</c:v>
                </c:pt>
                <c:pt idx="9817">
                  <c:v>-0.43</c:v>
                </c:pt>
                <c:pt idx="9818">
                  <c:v>-0.43</c:v>
                </c:pt>
                <c:pt idx="9819">
                  <c:v>-0.43</c:v>
                </c:pt>
                <c:pt idx="9820">
                  <c:v>-0.43</c:v>
                </c:pt>
                <c:pt idx="9821">
                  <c:v>-0.43</c:v>
                </c:pt>
                <c:pt idx="9822">
                  <c:v>-0.43</c:v>
                </c:pt>
                <c:pt idx="9823">
                  <c:v>-0.43</c:v>
                </c:pt>
                <c:pt idx="9824">
                  <c:v>-0.43</c:v>
                </c:pt>
                <c:pt idx="9825">
                  <c:v>-0.43</c:v>
                </c:pt>
                <c:pt idx="9826">
                  <c:v>-0.43</c:v>
                </c:pt>
                <c:pt idx="9827">
                  <c:v>-0.43</c:v>
                </c:pt>
                <c:pt idx="9828">
                  <c:v>-0.43</c:v>
                </c:pt>
                <c:pt idx="9829">
                  <c:v>-0.43</c:v>
                </c:pt>
                <c:pt idx="9830">
                  <c:v>-0.43</c:v>
                </c:pt>
                <c:pt idx="9831">
                  <c:v>-0.43</c:v>
                </c:pt>
                <c:pt idx="9832">
                  <c:v>-0.43</c:v>
                </c:pt>
                <c:pt idx="9833">
                  <c:v>-0.43</c:v>
                </c:pt>
                <c:pt idx="9834">
                  <c:v>-0.43</c:v>
                </c:pt>
                <c:pt idx="9835">
                  <c:v>-0.43</c:v>
                </c:pt>
                <c:pt idx="9836">
                  <c:v>-0.43</c:v>
                </c:pt>
                <c:pt idx="9837">
                  <c:v>-0.43</c:v>
                </c:pt>
                <c:pt idx="9838">
                  <c:v>-0.43</c:v>
                </c:pt>
                <c:pt idx="9839">
                  <c:v>-0.43</c:v>
                </c:pt>
                <c:pt idx="9840">
                  <c:v>-0.43</c:v>
                </c:pt>
                <c:pt idx="9841">
                  <c:v>-0.43</c:v>
                </c:pt>
                <c:pt idx="9842">
                  <c:v>-0.43</c:v>
                </c:pt>
                <c:pt idx="9843">
                  <c:v>-0.43</c:v>
                </c:pt>
                <c:pt idx="9844">
                  <c:v>-0.43</c:v>
                </c:pt>
                <c:pt idx="9845">
                  <c:v>-0.43</c:v>
                </c:pt>
                <c:pt idx="9846">
                  <c:v>-0.43</c:v>
                </c:pt>
                <c:pt idx="9847">
                  <c:v>-0.43</c:v>
                </c:pt>
                <c:pt idx="9848">
                  <c:v>-0.43</c:v>
                </c:pt>
                <c:pt idx="9849">
                  <c:v>-0.43</c:v>
                </c:pt>
                <c:pt idx="9850">
                  <c:v>-0.43</c:v>
                </c:pt>
                <c:pt idx="9851">
                  <c:v>-0.43</c:v>
                </c:pt>
                <c:pt idx="9852">
                  <c:v>-0.43</c:v>
                </c:pt>
                <c:pt idx="9853">
                  <c:v>-0.43</c:v>
                </c:pt>
                <c:pt idx="9854">
                  <c:v>-0.43</c:v>
                </c:pt>
                <c:pt idx="9855">
                  <c:v>-0.43</c:v>
                </c:pt>
                <c:pt idx="9856">
                  <c:v>-0.43</c:v>
                </c:pt>
                <c:pt idx="9857">
                  <c:v>-0.43</c:v>
                </c:pt>
                <c:pt idx="9858">
                  <c:v>-0.43</c:v>
                </c:pt>
                <c:pt idx="9859">
                  <c:v>-0.43</c:v>
                </c:pt>
                <c:pt idx="9860">
                  <c:v>-0.43</c:v>
                </c:pt>
                <c:pt idx="9861">
                  <c:v>-0.43</c:v>
                </c:pt>
                <c:pt idx="9862">
                  <c:v>-0.43</c:v>
                </c:pt>
                <c:pt idx="9863">
                  <c:v>-0.43</c:v>
                </c:pt>
                <c:pt idx="9864">
                  <c:v>-0.43</c:v>
                </c:pt>
                <c:pt idx="9865">
                  <c:v>-0.43</c:v>
                </c:pt>
                <c:pt idx="9866">
                  <c:v>-0.43</c:v>
                </c:pt>
                <c:pt idx="9867">
                  <c:v>-0.43</c:v>
                </c:pt>
                <c:pt idx="9868">
                  <c:v>-0.43</c:v>
                </c:pt>
                <c:pt idx="9869">
                  <c:v>-0.43</c:v>
                </c:pt>
                <c:pt idx="9870">
                  <c:v>-0.43</c:v>
                </c:pt>
                <c:pt idx="9871">
                  <c:v>-0.43</c:v>
                </c:pt>
                <c:pt idx="9872">
                  <c:v>-0.43</c:v>
                </c:pt>
                <c:pt idx="9873">
                  <c:v>-0.43</c:v>
                </c:pt>
                <c:pt idx="9874">
                  <c:v>-0.43</c:v>
                </c:pt>
                <c:pt idx="9875">
                  <c:v>-0.43</c:v>
                </c:pt>
                <c:pt idx="9876">
                  <c:v>-0.43</c:v>
                </c:pt>
                <c:pt idx="9877">
                  <c:v>-0.43</c:v>
                </c:pt>
                <c:pt idx="9878">
                  <c:v>-0.43</c:v>
                </c:pt>
                <c:pt idx="9879">
                  <c:v>-0.43</c:v>
                </c:pt>
                <c:pt idx="9880">
                  <c:v>-0.43</c:v>
                </c:pt>
                <c:pt idx="9881">
                  <c:v>-0.43</c:v>
                </c:pt>
                <c:pt idx="9882">
                  <c:v>-0.43</c:v>
                </c:pt>
                <c:pt idx="9883">
                  <c:v>-0.43</c:v>
                </c:pt>
                <c:pt idx="9884">
                  <c:v>-0.43</c:v>
                </c:pt>
                <c:pt idx="9885">
                  <c:v>-0.43</c:v>
                </c:pt>
                <c:pt idx="9886">
                  <c:v>-0.43</c:v>
                </c:pt>
                <c:pt idx="9887">
                  <c:v>-0.43</c:v>
                </c:pt>
                <c:pt idx="9888">
                  <c:v>-0.43</c:v>
                </c:pt>
                <c:pt idx="9889">
                  <c:v>-0.43</c:v>
                </c:pt>
                <c:pt idx="9890">
                  <c:v>-0.43</c:v>
                </c:pt>
                <c:pt idx="9891">
                  <c:v>-0.43</c:v>
                </c:pt>
                <c:pt idx="9892">
                  <c:v>-0.43</c:v>
                </c:pt>
                <c:pt idx="9893">
                  <c:v>-0.43</c:v>
                </c:pt>
                <c:pt idx="9894">
                  <c:v>-0.43</c:v>
                </c:pt>
                <c:pt idx="9895">
                  <c:v>-0.43</c:v>
                </c:pt>
                <c:pt idx="9896">
                  <c:v>-0.43</c:v>
                </c:pt>
                <c:pt idx="9897">
                  <c:v>-0.43</c:v>
                </c:pt>
                <c:pt idx="9898">
                  <c:v>-0.43</c:v>
                </c:pt>
                <c:pt idx="9899">
                  <c:v>-0.43</c:v>
                </c:pt>
                <c:pt idx="9900">
                  <c:v>-0.43</c:v>
                </c:pt>
                <c:pt idx="9901">
                  <c:v>-0.43</c:v>
                </c:pt>
                <c:pt idx="9902">
                  <c:v>-0.43</c:v>
                </c:pt>
                <c:pt idx="9903">
                  <c:v>-0.43</c:v>
                </c:pt>
                <c:pt idx="9904">
                  <c:v>-0.43</c:v>
                </c:pt>
                <c:pt idx="9905">
                  <c:v>-0.43</c:v>
                </c:pt>
                <c:pt idx="9906">
                  <c:v>-0.43</c:v>
                </c:pt>
                <c:pt idx="9907">
                  <c:v>-0.43</c:v>
                </c:pt>
                <c:pt idx="9908">
                  <c:v>-0.43</c:v>
                </c:pt>
                <c:pt idx="9909">
                  <c:v>-0.43</c:v>
                </c:pt>
                <c:pt idx="9910">
                  <c:v>-0.43</c:v>
                </c:pt>
                <c:pt idx="9911">
                  <c:v>-0.43</c:v>
                </c:pt>
                <c:pt idx="9912">
                  <c:v>-0.43</c:v>
                </c:pt>
                <c:pt idx="9913">
                  <c:v>-0.43</c:v>
                </c:pt>
                <c:pt idx="9914">
                  <c:v>-0.43</c:v>
                </c:pt>
                <c:pt idx="9915">
                  <c:v>-0.43</c:v>
                </c:pt>
                <c:pt idx="9916">
                  <c:v>-0.43</c:v>
                </c:pt>
                <c:pt idx="9917">
                  <c:v>-0.43</c:v>
                </c:pt>
                <c:pt idx="9918">
                  <c:v>-0.43</c:v>
                </c:pt>
                <c:pt idx="9919">
                  <c:v>-0.43</c:v>
                </c:pt>
                <c:pt idx="9920">
                  <c:v>-0.43</c:v>
                </c:pt>
                <c:pt idx="9921">
                  <c:v>-0.43</c:v>
                </c:pt>
                <c:pt idx="9922">
                  <c:v>-0.43</c:v>
                </c:pt>
                <c:pt idx="9923">
                  <c:v>-0.43</c:v>
                </c:pt>
                <c:pt idx="9924">
                  <c:v>-0.43</c:v>
                </c:pt>
                <c:pt idx="9925">
                  <c:v>-0.43</c:v>
                </c:pt>
                <c:pt idx="9926">
                  <c:v>-0.43</c:v>
                </c:pt>
                <c:pt idx="9927">
                  <c:v>-0.43</c:v>
                </c:pt>
                <c:pt idx="9928">
                  <c:v>-0.43</c:v>
                </c:pt>
                <c:pt idx="9929">
                  <c:v>-0.43</c:v>
                </c:pt>
                <c:pt idx="9930">
                  <c:v>-0.43</c:v>
                </c:pt>
                <c:pt idx="9931">
                  <c:v>-0.43</c:v>
                </c:pt>
                <c:pt idx="9932">
                  <c:v>-0.43</c:v>
                </c:pt>
                <c:pt idx="9933">
                  <c:v>-0.43</c:v>
                </c:pt>
                <c:pt idx="9934">
                  <c:v>-0.43</c:v>
                </c:pt>
                <c:pt idx="9935">
                  <c:v>-0.43</c:v>
                </c:pt>
                <c:pt idx="9936">
                  <c:v>-0.43</c:v>
                </c:pt>
                <c:pt idx="9937">
                  <c:v>-0.43</c:v>
                </c:pt>
                <c:pt idx="9938">
                  <c:v>-0.43</c:v>
                </c:pt>
                <c:pt idx="9939">
                  <c:v>-0.43</c:v>
                </c:pt>
                <c:pt idx="9940">
                  <c:v>-0.43</c:v>
                </c:pt>
                <c:pt idx="9941">
                  <c:v>-0.43</c:v>
                </c:pt>
                <c:pt idx="9942">
                  <c:v>-0.43</c:v>
                </c:pt>
                <c:pt idx="9943">
                  <c:v>-0.43</c:v>
                </c:pt>
                <c:pt idx="9944">
                  <c:v>-0.43</c:v>
                </c:pt>
                <c:pt idx="9945">
                  <c:v>-0.43</c:v>
                </c:pt>
                <c:pt idx="9946">
                  <c:v>-0.43</c:v>
                </c:pt>
                <c:pt idx="9947">
                  <c:v>-0.43</c:v>
                </c:pt>
                <c:pt idx="9948">
                  <c:v>-0.43</c:v>
                </c:pt>
                <c:pt idx="9949">
                  <c:v>-0.43</c:v>
                </c:pt>
                <c:pt idx="9950">
                  <c:v>-0.43</c:v>
                </c:pt>
                <c:pt idx="9951">
                  <c:v>-0.43</c:v>
                </c:pt>
                <c:pt idx="9952">
                  <c:v>-0.43</c:v>
                </c:pt>
                <c:pt idx="9953">
                  <c:v>-0.43</c:v>
                </c:pt>
                <c:pt idx="9954">
                  <c:v>-0.43</c:v>
                </c:pt>
                <c:pt idx="9955">
                  <c:v>-0.43</c:v>
                </c:pt>
                <c:pt idx="9956">
                  <c:v>-0.43</c:v>
                </c:pt>
                <c:pt idx="9957">
                  <c:v>-0.43</c:v>
                </c:pt>
                <c:pt idx="9958">
                  <c:v>-0.43</c:v>
                </c:pt>
                <c:pt idx="9959">
                  <c:v>-0.43</c:v>
                </c:pt>
                <c:pt idx="9960">
                  <c:v>-0.43</c:v>
                </c:pt>
                <c:pt idx="9961">
                  <c:v>-0.43</c:v>
                </c:pt>
                <c:pt idx="9962">
                  <c:v>-0.43</c:v>
                </c:pt>
                <c:pt idx="9963">
                  <c:v>-0.43</c:v>
                </c:pt>
                <c:pt idx="9964">
                  <c:v>-0.43</c:v>
                </c:pt>
                <c:pt idx="9965">
                  <c:v>-0.43</c:v>
                </c:pt>
                <c:pt idx="9966">
                  <c:v>-0.43</c:v>
                </c:pt>
                <c:pt idx="9967">
                  <c:v>-0.43</c:v>
                </c:pt>
                <c:pt idx="9968">
                  <c:v>-0.43</c:v>
                </c:pt>
                <c:pt idx="9969">
                  <c:v>-0.43</c:v>
                </c:pt>
                <c:pt idx="9970">
                  <c:v>-0.43</c:v>
                </c:pt>
                <c:pt idx="9971">
                  <c:v>-0.43</c:v>
                </c:pt>
                <c:pt idx="9972">
                  <c:v>-0.43</c:v>
                </c:pt>
                <c:pt idx="9973">
                  <c:v>-0.43</c:v>
                </c:pt>
                <c:pt idx="9974">
                  <c:v>-0.43</c:v>
                </c:pt>
                <c:pt idx="9975">
                  <c:v>-0.43</c:v>
                </c:pt>
                <c:pt idx="9976">
                  <c:v>-0.43</c:v>
                </c:pt>
                <c:pt idx="9977">
                  <c:v>-0.43</c:v>
                </c:pt>
                <c:pt idx="9978">
                  <c:v>-0.43</c:v>
                </c:pt>
                <c:pt idx="9979">
                  <c:v>-0.43</c:v>
                </c:pt>
                <c:pt idx="9980">
                  <c:v>-0.43</c:v>
                </c:pt>
                <c:pt idx="9981">
                  <c:v>-0.43</c:v>
                </c:pt>
                <c:pt idx="9982">
                  <c:v>-0.43</c:v>
                </c:pt>
                <c:pt idx="9983">
                  <c:v>-0.43</c:v>
                </c:pt>
                <c:pt idx="9984">
                  <c:v>-0.43</c:v>
                </c:pt>
                <c:pt idx="9985">
                  <c:v>-0.43</c:v>
                </c:pt>
                <c:pt idx="9986">
                  <c:v>-0.43</c:v>
                </c:pt>
                <c:pt idx="9987">
                  <c:v>-0.43</c:v>
                </c:pt>
                <c:pt idx="9988">
                  <c:v>-0.43</c:v>
                </c:pt>
                <c:pt idx="9989">
                  <c:v>-0.43</c:v>
                </c:pt>
                <c:pt idx="9990">
                  <c:v>-0.43</c:v>
                </c:pt>
                <c:pt idx="9991">
                  <c:v>-0.43</c:v>
                </c:pt>
                <c:pt idx="9992">
                  <c:v>-0.43</c:v>
                </c:pt>
                <c:pt idx="9993">
                  <c:v>-0.43</c:v>
                </c:pt>
                <c:pt idx="9994">
                  <c:v>-0.43</c:v>
                </c:pt>
                <c:pt idx="9995">
                  <c:v>-0.43</c:v>
                </c:pt>
                <c:pt idx="9996">
                  <c:v>-0.43</c:v>
                </c:pt>
                <c:pt idx="9997">
                  <c:v>-0.43</c:v>
                </c:pt>
                <c:pt idx="9998">
                  <c:v>-0.43</c:v>
                </c:pt>
                <c:pt idx="9999">
                  <c:v>-0.43</c:v>
                </c:pt>
                <c:pt idx="10000">
                  <c:v>-0.43</c:v>
                </c:pt>
                <c:pt idx="10001">
                  <c:v>-0.43</c:v>
                </c:pt>
                <c:pt idx="10002">
                  <c:v>-0.43</c:v>
                </c:pt>
                <c:pt idx="10003">
                  <c:v>-0.43</c:v>
                </c:pt>
                <c:pt idx="10004">
                  <c:v>-0.43</c:v>
                </c:pt>
                <c:pt idx="10005">
                  <c:v>-0.43</c:v>
                </c:pt>
                <c:pt idx="10006">
                  <c:v>-0.43</c:v>
                </c:pt>
                <c:pt idx="10007">
                  <c:v>-0.43</c:v>
                </c:pt>
                <c:pt idx="10008">
                  <c:v>-0.43</c:v>
                </c:pt>
                <c:pt idx="10009">
                  <c:v>-0.43</c:v>
                </c:pt>
                <c:pt idx="10010">
                  <c:v>-0.43</c:v>
                </c:pt>
                <c:pt idx="10011">
                  <c:v>-0.43</c:v>
                </c:pt>
                <c:pt idx="10012">
                  <c:v>-0.43</c:v>
                </c:pt>
                <c:pt idx="10013">
                  <c:v>-0.43</c:v>
                </c:pt>
                <c:pt idx="10014">
                  <c:v>-0.43</c:v>
                </c:pt>
                <c:pt idx="10015">
                  <c:v>-0.43</c:v>
                </c:pt>
                <c:pt idx="10016">
                  <c:v>-0.43</c:v>
                </c:pt>
                <c:pt idx="10017">
                  <c:v>-0.43</c:v>
                </c:pt>
                <c:pt idx="10018">
                  <c:v>-0.43</c:v>
                </c:pt>
                <c:pt idx="10019">
                  <c:v>-0.43</c:v>
                </c:pt>
                <c:pt idx="10020">
                  <c:v>-0.43</c:v>
                </c:pt>
                <c:pt idx="10021">
                  <c:v>-0.43</c:v>
                </c:pt>
                <c:pt idx="10022">
                  <c:v>-0.43</c:v>
                </c:pt>
                <c:pt idx="10023">
                  <c:v>-0.43</c:v>
                </c:pt>
                <c:pt idx="10024">
                  <c:v>-0.43</c:v>
                </c:pt>
                <c:pt idx="10025">
                  <c:v>-0.43</c:v>
                </c:pt>
                <c:pt idx="10026">
                  <c:v>-0.43</c:v>
                </c:pt>
                <c:pt idx="10027">
                  <c:v>-0.43</c:v>
                </c:pt>
                <c:pt idx="10028">
                  <c:v>-0.43</c:v>
                </c:pt>
                <c:pt idx="10029">
                  <c:v>-0.43</c:v>
                </c:pt>
                <c:pt idx="10030">
                  <c:v>-0.43</c:v>
                </c:pt>
                <c:pt idx="10031">
                  <c:v>-0.43</c:v>
                </c:pt>
                <c:pt idx="10032">
                  <c:v>-0.43</c:v>
                </c:pt>
                <c:pt idx="10033">
                  <c:v>-0.43</c:v>
                </c:pt>
                <c:pt idx="10034">
                  <c:v>-0.43</c:v>
                </c:pt>
                <c:pt idx="10035">
                  <c:v>-0.43</c:v>
                </c:pt>
                <c:pt idx="10036">
                  <c:v>-0.43</c:v>
                </c:pt>
                <c:pt idx="10037">
                  <c:v>-0.43</c:v>
                </c:pt>
                <c:pt idx="10038">
                  <c:v>-0.43</c:v>
                </c:pt>
                <c:pt idx="10039">
                  <c:v>-0.43</c:v>
                </c:pt>
                <c:pt idx="10040">
                  <c:v>-0.43</c:v>
                </c:pt>
                <c:pt idx="10041">
                  <c:v>-0.43</c:v>
                </c:pt>
                <c:pt idx="10042">
                  <c:v>-0.43</c:v>
                </c:pt>
                <c:pt idx="10043">
                  <c:v>-0.43</c:v>
                </c:pt>
                <c:pt idx="10044">
                  <c:v>-0.43</c:v>
                </c:pt>
                <c:pt idx="10045">
                  <c:v>-0.43</c:v>
                </c:pt>
                <c:pt idx="10046">
                  <c:v>-0.43</c:v>
                </c:pt>
                <c:pt idx="10047">
                  <c:v>-0.43</c:v>
                </c:pt>
                <c:pt idx="10048">
                  <c:v>-0.43</c:v>
                </c:pt>
                <c:pt idx="10049">
                  <c:v>-0.43</c:v>
                </c:pt>
                <c:pt idx="10050">
                  <c:v>-0.43</c:v>
                </c:pt>
                <c:pt idx="10051">
                  <c:v>-0.43</c:v>
                </c:pt>
                <c:pt idx="10052">
                  <c:v>-0.43</c:v>
                </c:pt>
                <c:pt idx="10053">
                  <c:v>-0.43</c:v>
                </c:pt>
                <c:pt idx="10054">
                  <c:v>-0.43</c:v>
                </c:pt>
                <c:pt idx="10055">
                  <c:v>-0.43</c:v>
                </c:pt>
                <c:pt idx="10056">
                  <c:v>-0.43</c:v>
                </c:pt>
                <c:pt idx="10057">
                  <c:v>-0.43</c:v>
                </c:pt>
                <c:pt idx="10058">
                  <c:v>-0.43</c:v>
                </c:pt>
                <c:pt idx="10059">
                  <c:v>-0.43</c:v>
                </c:pt>
                <c:pt idx="10060">
                  <c:v>-0.43</c:v>
                </c:pt>
                <c:pt idx="10061">
                  <c:v>-0.43</c:v>
                </c:pt>
                <c:pt idx="10062">
                  <c:v>-0.43</c:v>
                </c:pt>
                <c:pt idx="10063">
                  <c:v>-0.43</c:v>
                </c:pt>
                <c:pt idx="10064">
                  <c:v>-0.43</c:v>
                </c:pt>
                <c:pt idx="10065">
                  <c:v>-0.43</c:v>
                </c:pt>
                <c:pt idx="10066">
                  <c:v>-0.43</c:v>
                </c:pt>
                <c:pt idx="10067">
                  <c:v>-0.43</c:v>
                </c:pt>
                <c:pt idx="10068">
                  <c:v>-0.43</c:v>
                </c:pt>
                <c:pt idx="10069">
                  <c:v>-0.43</c:v>
                </c:pt>
                <c:pt idx="10070">
                  <c:v>-0.43</c:v>
                </c:pt>
                <c:pt idx="10071">
                  <c:v>-0.43</c:v>
                </c:pt>
                <c:pt idx="10072">
                  <c:v>-0.43</c:v>
                </c:pt>
                <c:pt idx="10073">
                  <c:v>-0.43</c:v>
                </c:pt>
                <c:pt idx="10074">
                  <c:v>-0.43</c:v>
                </c:pt>
                <c:pt idx="10075">
                  <c:v>-0.43</c:v>
                </c:pt>
                <c:pt idx="10076">
                  <c:v>-0.43</c:v>
                </c:pt>
                <c:pt idx="10077">
                  <c:v>-0.43</c:v>
                </c:pt>
                <c:pt idx="10078">
                  <c:v>-0.43</c:v>
                </c:pt>
                <c:pt idx="10079">
                  <c:v>-0.43</c:v>
                </c:pt>
                <c:pt idx="10080">
                  <c:v>-0.43</c:v>
                </c:pt>
                <c:pt idx="10081">
                  <c:v>-0.43</c:v>
                </c:pt>
                <c:pt idx="10082">
                  <c:v>-0.43</c:v>
                </c:pt>
                <c:pt idx="10083">
                  <c:v>-0.43</c:v>
                </c:pt>
                <c:pt idx="10084">
                  <c:v>-0.43</c:v>
                </c:pt>
                <c:pt idx="10085">
                  <c:v>-0.43</c:v>
                </c:pt>
                <c:pt idx="10086">
                  <c:v>-0.43</c:v>
                </c:pt>
                <c:pt idx="10087">
                  <c:v>-0.43</c:v>
                </c:pt>
                <c:pt idx="10088">
                  <c:v>-0.43</c:v>
                </c:pt>
                <c:pt idx="10089">
                  <c:v>-0.43</c:v>
                </c:pt>
                <c:pt idx="10090">
                  <c:v>-0.43</c:v>
                </c:pt>
                <c:pt idx="10091">
                  <c:v>-0.43</c:v>
                </c:pt>
                <c:pt idx="10092">
                  <c:v>-0.43</c:v>
                </c:pt>
                <c:pt idx="10093">
                  <c:v>-0.43</c:v>
                </c:pt>
                <c:pt idx="10094">
                  <c:v>-0.43</c:v>
                </c:pt>
                <c:pt idx="10095">
                  <c:v>-0.43</c:v>
                </c:pt>
                <c:pt idx="10096">
                  <c:v>-0.43</c:v>
                </c:pt>
                <c:pt idx="10097">
                  <c:v>-0.43</c:v>
                </c:pt>
                <c:pt idx="10098">
                  <c:v>-0.43</c:v>
                </c:pt>
                <c:pt idx="10099">
                  <c:v>-0.43</c:v>
                </c:pt>
                <c:pt idx="10100">
                  <c:v>-0.43</c:v>
                </c:pt>
                <c:pt idx="10101">
                  <c:v>-0.43</c:v>
                </c:pt>
                <c:pt idx="10102">
                  <c:v>-0.43</c:v>
                </c:pt>
                <c:pt idx="10103">
                  <c:v>-0.43</c:v>
                </c:pt>
                <c:pt idx="10104">
                  <c:v>-0.43</c:v>
                </c:pt>
                <c:pt idx="10105">
                  <c:v>-0.43</c:v>
                </c:pt>
                <c:pt idx="10106">
                  <c:v>-0.43</c:v>
                </c:pt>
                <c:pt idx="10107">
                  <c:v>-0.43</c:v>
                </c:pt>
                <c:pt idx="10108">
                  <c:v>-0.43</c:v>
                </c:pt>
                <c:pt idx="10109">
                  <c:v>-0.43</c:v>
                </c:pt>
                <c:pt idx="10110">
                  <c:v>-0.43</c:v>
                </c:pt>
                <c:pt idx="10111">
                  <c:v>-0.43</c:v>
                </c:pt>
                <c:pt idx="10112">
                  <c:v>-0.43</c:v>
                </c:pt>
                <c:pt idx="10113">
                  <c:v>-0.43</c:v>
                </c:pt>
                <c:pt idx="10114">
                  <c:v>-0.43</c:v>
                </c:pt>
                <c:pt idx="10115">
                  <c:v>-0.43</c:v>
                </c:pt>
                <c:pt idx="10116">
                  <c:v>-0.43</c:v>
                </c:pt>
                <c:pt idx="10117">
                  <c:v>-0.43</c:v>
                </c:pt>
                <c:pt idx="10118">
                  <c:v>-0.43</c:v>
                </c:pt>
                <c:pt idx="10119">
                  <c:v>-0.43</c:v>
                </c:pt>
                <c:pt idx="10120">
                  <c:v>-0.43</c:v>
                </c:pt>
                <c:pt idx="10121">
                  <c:v>-0.43</c:v>
                </c:pt>
                <c:pt idx="10122">
                  <c:v>-0.43</c:v>
                </c:pt>
                <c:pt idx="10123">
                  <c:v>-0.43</c:v>
                </c:pt>
                <c:pt idx="10124">
                  <c:v>-0.43</c:v>
                </c:pt>
                <c:pt idx="10125">
                  <c:v>-0.43</c:v>
                </c:pt>
                <c:pt idx="10126">
                  <c:v>-0.43</c:v>
                </c:pt>
                <c:pt idx="10127">
                  <c:v>-0.43</c:v>
                </c:pt>
                <c:pt idx="10128">
                  <c:v>-0.43</c:v>
                </c:pt>
                <c:pt idx="10129">
                  <c:v>-0.43</c:v>
                </c:pt>
                <c:pt idx="10130">
                  <c:v>-0.43</c:v>
                </c:pt>
                <c:pt idx="10131">
                  <c:v>-0.43</c:v>
                </c:pt>
                <c:pt idx="10132">
                  <c:v>-0.43</c:v>
                </c:pt>
                <c:pt idx="10133">
                  <c:v>-0.43</c:v>
                </c:pt>
                <c:pt idx="10134">
                  <c:v>-0.43</c:v>
                </c:pt>
                <c:pt idx="10135">
                  <c:v>-0.43</c:v>
                </c:pt>
                <c:pt idx="10136">
                  <c:v>-0.43</c:v>
                </c:pt>
                <c:pt idx="10137">
                  <c:v>-0.43</c:v>
                </c:pt>
                <c:pt idx="10138">
                  <c:v>-0.43</c:v>
                </c:pt>
                <c:pt idx="10139">
                  <c:v>-0.43</c:v>
                </c:pt>
                <c:pt idx="10140">
                  <c:v>-0.43</c:v>
                </c:pt>
                <c:pt idx="10141">
                  <c:v>-0.43</c:v>
                </c:pt>
                <c:pt idx="10142">
                  <c:v>-0.43</c:v>
                </c:pt>
                <c:pt idx="10143">
                  <c:v>-0.43</c:v>
                </c:pt>
                <c:pt idx="10144">
                  <c:v>-0.43</c:v>
                </c:pt>
                <c:pt idx="10145">
                  <c:v>-0.43</c:v>
                </c:pt>
                <c:pt idx="10146">
                  <c:v>-0.43</c:v>
                </c:pt>
                <c:pt idx="10147">
                  <c:v>-0.43</c:v>
                </c:pt>
                <c:pt idx="10148">
                  <c:v>-0.43</c:v>
                </c:pt>
                <c:pt idx="10149">
                  <c:v>-0.43</c:v>
                </c:pt>
                <c:pt idx="10150">
                  <c:v>-0.43</c:v>
                </c:pt>
                <c:pt idx="10151">
                  <c:v>-0.43</c:v>
                </c:pt>
                <c:pt idx="10152">
                  <c:v>-0.43</c:v>
                </c:pt>
                <c:pt idx="10153">
                  <c:v>-0.43</c:v>
                </c:pt>
                <c:pt idx="10154">
                  <c:v>-0.43</c:v>
                </c:pt>
                <c:pt idx="10155">
                  <c:v>-0.43</c:v>
                </c:pt>
                <c:pt idx="10156">
                  <c:v>-0.43</c:v>
                </c:pt>
                <c:pt idx="10157">
                  <c:v>-0.43</c:v>
                </c:pt>
                <c:pt idx="10158">
                  <c:v>-0.43</c:v>
                </c:pt>
                <c:pt idx="10159">
                  <c:v>-0.43</c:v>
                </c:pt>
                <c:pt idx="10160">
                  <c:v>-0.43</c:v>
                </c:pt>
                <c:pt idx="10161">
                  <c:v>-0.43</c:v>
                </c:pt>
                <c:pt idx="10162">
                  <c:v>-0.43</c:v>
                </c:pt>
                <c:pt idx="10163">
                  <c:v>-0.43</c:v>
                </c:pt>
                <c:pt idx="10164">
                  <c:v>-0.43</c:v>
                </c:pt>
                <c:pt idx="10165">
                  <c:v>-0.43</c:v>
                </c:pt>
                <c:pt idx="10166">
                  <c:v>-0.43</c:v>
                </c:pt>
                <c:pt idx="10167">
                  <c:v>-0.43</c:v>
                </c:pt>
                <c:pt idx="10168">
                  <c:v>-0.43</c:v>
                </c:pt>
                <c:pt idx="10169">
                  <c:v>-0.43</c:v>
                </c:pt>
                <c:pt idx="10170">
                  <c:v>-0.43</c:v>
                </c:pt>
                <c:pt idx="10171">
                  <c:v>-0.43</c:v>
                </c:pt>
                <c:pt idx="10172">
                  <c:v>-0.43</c:v>
                </c:pt>
                <c:pt idx="10173">
                  <c:v>-0.43</c:v>
                </c:pt>
                <c:pt idx="10174">
                  <c:v>-0.43</c:v>
                </c:pt>
                <c:pt idx="10175">
                  <c:v>-0.43</c:v>
                </c:pt>
                <c:pt idx="10176">
                  <c:v>-0.43</c:v>
                </c:pt>
                <c:pt idx="10177">
                  <c:v>-0.43</c:v>
                </c:pt>
                <c:pt idx="10178">
                  <c:v>-0.43</c:v>
                </c:pt>
                <c:pt idx="10179">
                  <c:v>-0.43</c:v>
                </c:pt>
                <c:pt idx="10180">
                  <c:v>-0.43</c:v>
                </c:pt>
                <c:pt idx="10181">
                  <c:v>-0.43</c:v>
                </c:pt>
                <c:pt idx="10182">
                  <c:v>-0.43</c:v>
                </c:pt>
                <c:pt idx="10183">
                  <c:v>-0.43</c:v>
                </c:pt>
                <c:pt idx="10184">
                  <c:v>-0.43</c:v>
                </c:pt>
                <c:pt idx="10185">
                  <c:v>-0.43</c:v>
                </c:pt>
                <c:pt idx="10186">
                  <c:v>-0.43</c:v>
                </c:pt>
                <c:pt idx="10187">
                  <c:v>-0.43</c:v>
                </c:pt>
                <c:pt idx="10188">
                  <c:v>-0.43</c:v>
                </c:pt>
                <c:pt idx="10189">
                  <c:v>-0.43</c:v>
                </c:pt>
                <c:pt idx="10190">
                  <c:v>-0.43</c:v>
                </c:pt>
                <c:pt idx="10191">
                  <c:v>-0.43</c:v>
                </c:pt>
                <c:pt idx="10192">
                  <c:v>-0.43</c:v>
                </c:pt>
                <c:pt idx="10193">
                  <c:v>-0.43</c:v>
                </c:pt>
                <c:pt idx="10194">
                  <c:v>-0.43</c:v>
                </c:pt>
                <c:pt idx="10195">
                  <c:v>-0.43</c:v>
                </c:pt>
                <c:pt idx="10196">
                  <c:v>-0.43</c:v>
                </c:pt>
                <c:pt idx="10197">
                  <c:v>-0.43</c:v>
                </c:pt>
                <c:pt idx="10198">
                  <c:v>-0.43</c:v>
                </c:pt>
                <c:pt idx="10199">
                  <c:v>-0.43</c:v>
                </c:pt>
                <c:pt idx="10200">
                  <c:v>-0.43</c:v>
                </c:pt>
                <c:pt idx="10201">
                  <c:v>-0.43</c:v>
                </c:pt>
                <c:pt idx="10202">
                  <c:v>-0.43</c:v>
                </c:pt>
                <c:pt idx="10203">
                  <c:v>-0.43</c:v>
                </c:pt>
                <c:pt idx="10204">
                  <c:v>-0.43</c:v>
                </c:pt>
                <c:pt idx="10205">
                  <c:v>-0.43</c:v>
                </c:pt>
                <c:pt idx="10206">
                  <c:v>-0.43</c:v>
                </c:pt>
                <c:pt idx="10207">
                  <c:v>-0.43</c:v>
                </c:pt>
                <c:pt idx="10208">
                  <c:v>-0.43</c:v>
                </c:pt>
                <c:pt idx="10209">
                  <c:v>-0.43</c:v>
                </c:pt>
                <c:pt idx="10210">
                  <c:v>-0.43</c:v>
                </c:pt>
                <c:pt idx="10211">
                  <c:v>-0.43</c:v>
                </c:pt>
                <c:pt idx="10212">
                  <c:v>-0.43</c:v>
                </c:pt>
                <c:pt idx="10213">
                  <c:v>-0.43</c:v>
                </c:pt>
                <c:pt idx="10214">
                  <c:v>-0.43</c:v>
                </c:pt>
                <c:pt idx="10215">
                  <c:v>-0.43</c:v>
                </c:pt>
                <c:pt idx="10216">
                  <c:v>-0.43</c:v>
                </c:pt>
                <c:pt idx="10217">
                  <c:v>-0.43</c:v>
                </c:pt>
                <c:pt idx="10218">
                  <c:v>-0.43</c:v>
                </c:pt>
                <c:pt idx="10219">
                  <c:v>-0.43</c:v>
                </c:pt>
                <c:pt idx="10220">
                  <c:v>-0.43</c:v>
                </c:pt>
                <c:pt idx="10221">
                  <c:v>-0.43</c:v>
                </c:pt>
                <c:pt idx="10222">
                  <c:v>-0.43</c:v>
                </c:pt>
                <c:pt idx="10223">
                  <c:v>-0.43</c:v>
                </c:pt>
                <c:pt idx="10224">
                  <c:v>-0.43</c:v>
                </c:pt>
                <c:pt idx="10225">
                  <c:v>-0.43</c:v>
                </c:pt>
                <c:pt idx="10226">
                  <c:v>-0.43</c:v>
                </c:pt>
                <c:pt idx="10227">
                  <c:v>-0.43</c:v>
                </c:pt>
                <c:pt idx="10228">
                  <c:v>-0.43</c:v>
                </c:pt>
                <c:pt idx="10229">
                  <c:v>-0.43</c:v>
                </c:pt>
                <c:pt idx="10230">
                  <c:v>-0.43</c:v>
                </c:pt>
                <c:pt idx="10231">
                  <c:v>-0.43</c:v>
                </c:pt>
                <c:pt idx="10232">
                  <c:v>-0.43</c:v>
                </c:pt>
                <c:pt idx="10233">
                  <c:v>-0.43</c:v>
                </c:pt>
                <c:pt idx="10234">
                  <c:v>-0.43</c:v>
                </c:pt>
                <c:pt idx="10235">
                  <c:v>-0.43</c:v>
                </c:pt>
                <c:pt idx="10236">
                  <c:v>-0.43</c:v>
                </c:pt>
                <c:pt idx="10237">
                  <c:v>-0.43</c:v>
                </c:pt>
                <c:pt idx="10238">
                  <c:v>-0.43</c:v>
                </c:pt>
                <c:pt idx="10239">
                  <c:v>-0.43</c:v>
                </c:pt>
                <c:pt idx="10240">
                  <c:v>-0.43</c:v>
                </c:pt>
                <c:pt idx="10241">
                  <c:v>-0.43</c:v>
                </c:pt>
                <c:pt idx="10242">
                  <c:v>-0.43</c:v>
                </c:pt>
                <c:pt idx="10243">
                  <c:v>-0.43</c:v>
                </c:pt>
                <c:pt idx="10244">
                  <c:v>-0.43</c:v>
                </c:pt>
                <c:pt idx="10245">
                  <c:v>-0.43</c:v>
                </c:pt>
                <c:pt idx="10246">
                  <c:v>-0.43</c:v>
                </c:pt>
                <c:pt idx="10247">
                  <c:v>-0.43</c:v>
                </c:pt>
                <c:pt idx="10248">
                  <c:v>-0.43</c:v>
                </c:pt>
                <c:pt idx="10249">
                  <c:v>-0.43</c:v>
                </c:pt>
                <c:pt idx="10250">
                  <c:v>-0.43</c:v>
                </c:pt>
                <c:pt idx="10251">
                  <c:v>-0.43</c:v>
                </c:pt>
                <c:pt idx="10252">
                  <c:v>-0.43</c:v>
                </c:pt>
                <c:pt idx="10253">
                  <c:v>-0.43</c:v>
                </c:pt>
                <c:pt idx="10254">
                  <c:v>-0.43</c:v>
                </c:pt>
                <c:pt idx="10255">
                  <c:v>-0.43</c:v>
                </c:pt>
                <c:pt idx="10256">
                  <c:v>-0.43</c:v>
                </c:pt>
                <c:pt idx="10257">
                  <c:v>-0.43</c:v>
                </c:pt>
                <c:pt idx="10258">
                  <c:v>-0.43</c:v>
                </c:pt>
                <c:pt idx="10259">
                  <c:v>-0.43</c:v>
                </c:pt>
                <c:pt idx="10260">
                  <c:v>-0.43</c:v>
                </c:pt>
                <c:pt idx="10261">
                  <c:v>-0.43</c:v>
                </c:pt>
                <c:pt idx="10262">
                  <c:v>-0.43</c:v>
                </c:pt>
                <c:pt idx="10263">
                  <c:v>-0.43</c:v>
                </c:pt>
                <c:pt idx="10264">
                  <c:v>-0.43</c:v>
                </c:pt>
                <c:pt idx="10265">
                  <c:v>-0.43</c:v>
                </c:pt>
                <c:pt idx="10266">
                  <c:v>-0.43</c:v>
                </c:pt>
                <c:pt idx="10267">
                  <c:v>-0.43</c:v>
                </c:pt>
                <c:pt idx="10268">
                  <c:v>-0.43</c:v>
                </c:pt>
                <c:pt idx="10269">
                  <c:v>-0.43</c:v>
                </c:pt>
                <c:pt idx="10270">
                  <c:v>-0.43</c:v>
                </c:pt>
                <c:pt idx="10271">
                  <c:v>-0.43</c:v>
                </c:pt>
                <c:pt idx="10272">
                  <c:v>-0.43</c:v>
                </c:pt>
                <c:pt idx="10273">
                  <c:v>-0.43</c:v>
                </c:pt>
                <c:pt idx="10274">
                  <c:v>-0.43</c:v>
                </c:pt>
                <c:pt idx="10275">
                  <c:v>-0.43</c:v>
                </c:pt>
                <c:pt idx="10276">
                  <c:v>-0.43</c:v>
                </c:pt>
                <c:pt idx="10277">
                  <c:v>-0.43</c:v>
                </c:pt>
                <c:pt idx="10278">
                  <c:v>-0.43</c:v>
                </c:pt>
                <c:pt idx="10279">
                  <c:v>-0.43</c:v>
                </c:pt>
                <c:pt idx="10280">
                  <c:v>-0.43</c:v>
                </c:pt>
                <c:pt idx="10281">
                  <c:v>-0.43</c:v>
                </c:pt>
                <c:pt idx="10282">
                  <c:v>-0.43</c:v>
                </c:pt>
                <c:pt idx="10283">
                  <c:v>-0.43</c:v>
                </c:pt>
                <c:pt idx="10284">
                  <c:v>-0.43</c:v>
                </c:pt>
                <c:pt idx="10285">
                  <c:v>-0.43</c:v>
                </c:pt>
                <c:pt idx="10286">
                  <c:v>-0.43</c:v>
                </c:pt>
                <c:pt idx="10287">
                  <c:v>-0.43</c:v>
                </c:pt>
                <c:pt idx="10288">
                  <c:v>-0.43</c:v>
                </c:pt>
                <c:pt idx="10289">
                  <c:v>-0.43</c:v>
                </c:pt>
                <c:pt idx="10290">
                  <c:v>-0.43</c:v>
                </c:pt>
                <c:pt idx="10291">
                  <c:v>-0.43</c:v>
                </c:pt>
                <c:pt idx="10292">
                  <c:v>-0.43</c:v>
                </c:pt>
                <c:pt idx="10293">
                  <c:v>-0.43</c:v>
                </c:pt>
                <c:pt idx="10294">
                  <c:v>-0.43</c:v>
                </c:pt>
                <c:pt idx="10295">
                  <c:v>-0.43</c:v>
                </c:pt>
                <c:pt idx="10296">
                  <c:v>-0.43</c:v>
                </c:pt>
                <c:pt idx="10297">
                  <c:v>-0.43</c:v>
                </c:pt>
                <c:pt idx="10298">
                  <c:v>-0.43</c:v>
                </c:pt>
                <c:pt idx="10299">
                  <c:v>-0.43</c:v>
                </c:pt>
                <c:pt idx="10300">
                  <c:v>-0.43</c:v>
                </c:pt>
                <c:pt idx="10301">
                  <c:v>-0.43</c:v>
                </c:pt>
                <c:pt idx="10302">
                  <c:v>-0.43</c:v>
                </c:pt>
                <c:pt idx="10303">
                  <c:v>-0.43</c:v>
                </c:pt>
                <c:pt idx="10304">
                  <c:v>-0.43</c:v>
                </c:pt>
                <c:pt idx="10305">
                  <c:v>-0.43</c:v>
                </c:pt>
                <c:pt idx="10306">
                  <c:v>-0.43</c:v>
                </c:pt>
                <c:pt idx="10307">
                  <c:v>-0.43</c:v>
                </c:pt>
                <c:pt idx="10308">
                  <c:v>-0.43</c:v>
                </c:pt>
                <c:pt idx="10309">
                  <c:v>-0.43</c:v>
                </c:pt>
                <c:pt idx="10310">
                  <c:v>-0.43</c:v>
                </c:pt>
                <c:pt idx="10311">
                  <c:v>-0.43</c:v>
                </c:pt>
                <c:pt idx="10312">
                  <c:v>-0.43</c:v>
                </c:pt>
                <c:pt idx="10313">
                  <c:v>-0.43</c:v>
                </c:pt>
                <c:pt idx="10314">
                  <c:v>-0.43</c:v>
                </c:pt>
                <c:pt idx="10315">
                  <c:v>-0.43</c:v>
                </c:pt>
                <c:pt idx="10316">
                  <c:v>-0.43</c:v>
                </c:pt>
                <c:pt idx="10317">
                  <c:v>-0.43</c:v>
                </c:pt>
                <c:pt idx="10318">
                  <c:v>-0.43</c:v>
                </c:pt>
                <c:pt idx="10319">
                  <c:v>-0.43</c:v>
                </c:pt>
                <c:pt idx="10320">
                  <c:v>-0.43</c:v>
                </c:pt>
                <c:pt idx="10321">
                  <c:v>-0.43</c:v>
                </c:pt>
                <c:pt idx="10322">
                  <c:v>-0.43</c:v>
                </c:pt>
                <c:pt idx="10323">
                  <c:v>-0.43</c:v>
                </c:pt>
                <c:pt idx="10324">
                  <c:v>-0.43</c:v>
                </c:pt>
                <c:pt idx="10325">
                  <c:v>-0.43</c:v>
                </c:pt>
                <c:pt idx="10326">
                  <c:v>-0.43</c:v>
                </c:pt>
                <c:pt idx="10327">
                  <c:v>-0.43</c:v>
                </c:pt>
                <c:pt idx="10328">
                  <c:v>-0.43</c:v>
                </c:pt>
                <c:pt idx="10329">
                  <c:v>-0.43</c:v>
                </c:pt>
                <c:pt idx="10330">
                  <c:v>-0.43</c:v>
                </c:pt>
                <c:pt idx="10331">
                  <c:v>-0.43</c:v>
                </c:pt>
                <c:pt idx="10332">
                  <c:v>-0.43</c:v>
                </c:pt>
                <c:pt idx="10333">
                  <c:v>-0.43</c:v>
                </c:pt>
                <c:pt idx="10334">
                  <c:v>-0.43</c:v>
                </c:pt>
                <c:pt idx="10335">
                  <c:v>-0.43</c:v>
                </c:pt>
                <c:pt idx="10336">
                  <c:v>-0.43</c:v>
                </c:pt>
                <c:pt idx="10337">
                  <c:v>-0.43</c:v>
                </c:pt>
                <c:pt idx="10338">
                  <c:v>-0.43</c:v>
                </c:pt>
                <c:pt idx="10339">
                  <c:v>-0.43</c:v>
                </c:pt>
                <c:pt idx="10340">
                  <c:v>-0.43</c:v>
                </c:pt>
                <c:pt idx="10341">
                  <c:v>-0.43</c:v>
                </c:pt>
                <c:pt idx="10342">
                  <c:v>-0.43</c:v>
                </c:pt>
                <c:pt idx="10343">
                  <c:v>-0.43</c:v>
                </c:pt>
                <c:pt idx="10344">
                  <c:v>-0.43</c:v>
                </c:pt>
                <c:pt idx="10345">
                  <c:v>-0.43</c:v>
                </c:pt>
                <c:pt idx="10346">
                  <c:v>-0.43</c:v>
                </c:pt>
                <c:pt idx="10347">
                  <c:v>-0.43</c:v>
                </c:pt>
                <c:pt idx="10348">
                  <c:v>-0.43</c:v>
                </c:pt>
                <c:pt idx="10349">
                  <c:v>-0.43</c:v>
                </c:pt>
                <c:pt idx="10350">
                  <c:v>-0.43</c:v>
                </c:pt>
                <c:pt idx="10351">
                  <c:v>-0.43</c:v>
                </c:pt>
                <c:pt idx="10352">
                  <c:v>-0.43</c:v>
                </c:pt>
                <c:pt idx="10353">
                  <c:v>-0.43</c:v>
                </c:pt>
                <c:pt idx="10354">
                  <c:v>-0.43</c:v>
                </c:pt>
                <c:pt idx="10355">
                  <c:v>-0.43</c:v>
                </c:pt>
                <c:pt idx="10356">
                  <c:v>-0.43</c:v>
                </c:pt>
                <c:pt idx="10357">
                  <c:v>-0.43</c:v>
                </c:pt>
                <c:pt idx="10358">
                  <c:v>-0.43</c:v>
                </c:pt>
                <c:pt idx="10359">
                  <c:v>-0.43</c:v>
                </c:pt>
                <c:pt idx="10360">
                  <c:v>-0.43</c:v>
                </c:pt>
                <c:pt idx="10361">
                  <c:v>-0.43</c:v>
                </c:pt>
                <c:pt idx="10362">
                  <c:v>-0.43</c:v>
                </c:pt>
                <c:pt idx="10363">
                  <c:v>-0.43</c:v>
                </c:pt>
                <c:pt idx="10364">
                  <c:v>-0.43</c:v>
                </c:pt>
                <c:pt idx="10365">
                  <c:v>-0.43</c:v>
                </c:pt>
                <c:pt idx="10366">
                  <c:v>-0.43</c:v>
                </c:pt>
                <c:pt idx="10367">
                  <c:v>-0.43</c:v>
                </c:pt>
                <c:pt idx="10368">
                  <c:v>-0.43</c:v>
                </c:pt>
                <c:pt idx="10369">
                  <c:v>-0.43</c:v>
                </c:pt>
                <c:pt idx="10370">
                  <c:v>-0.43</c:v>
                </c:pt>
                <c:pt idx="10371">
                  <c:v>-0.43</c:v>
                </c:pt>
                <c:pt idx="10372">
                  <c:v>-0.43</c:v>
                </c:pt>
                <c:pt idx="10373">
                  <c:v>-0.43</c:v>
                </c:pt>
                <c:pt idx="10374">
                  <c:v>-0.43</c:v>
                </c:pt>
                <c:pt idx="10375">
                  <c:v>-0.43</c:v>
                </c:pt>
                <c:pt idx="10376">
                  <c:v>-0.43</c:v>
                </c:pt>
                <c:pt idx="10377">
                  <c:v>-0.43</c:v>
                </c:pt>
                <c:pt idx="10378">
                  <c:v>-0.43</c:v>
                </c:pt>
                <c:pt idx="10379">
                  <c:v>-0.43</c:v>
                </c:pt>
                <c:pt idx="10380">
                  <c:v>-0.43</c:v>
                </c:pt>
                <c:pt idx="10381">
                  <c:v>-0.43</c:v>
                </c:pt>
                <c:pt idx="10382">
                  <c:v>-0.43</c:v>
                </c:pt>
                <c:pt idx="10383">
                  <c:v>-0.43</c:v>
                </c:pt>
                <c:pt idx="10384">
                  <c:v>-0.43</c:v>
                </c:pt>
                <c:pt idx="10385">
                  <c:v>-0.43</c:v>
                </c:pt>
                <c:pt idx="10386">
                  <c:v>-0.43</c:v>
                </c:pt>
                <c:pt idx="10387">
                  <c:v>-0.43</c:v>
                </c:pt>
                <c:pt idx="10388">
                  <c:v>-0.43</c:v>
                </c:pt>
                <c:pt idx="10389">
                  <c:v>-0.43</c:v>
                </c:pt>
                <c:pt idx="10390">
                  <c:v>-0.43</c:v>
                </c:pt>
                <c:pt idx="10391">
                  <c:v>-0.43</c:v>
                </c:pt>
                <c:pt idx="10392">
                  <c:v>-0.43</c:v>
                </c:pt>
                <c:pt idx="10393">
                  <c:v>-0.43</c:v>
                </c:pt>
                <c:pt idx="10394">
                  <c:v>-0.43</c:v>
                </c:pt>
                <c:pt idx="10395">
                  <c:v>-0.43</c:v>
                </c:pt>
                <c:pt idx="10396">
                  <c:v>-0.43</c:v>
                </c:pt>
                <c:pt idx="10397">
                  <c:v>-0.43</c:v>
                </c:pt>
                <c:pt idx="10398">
                  <c:v>-0.43</c:v>
                </c:pt>
                <c:pt idx="10399">
                  <c:v>-0.43</c:v>
                </c:pt>
                <c:pt idx="10400">
                  <c:v>-0.43</c:v>
                </c:pt>
                <c:pt idx="10401">
                  <c:v>-0.43</c:v>
                </c:pt>
                <c:pt idx="10402">
                  <c:v>-0.43</c:v>
                </c:pt>
                <c:pt idx="10403">
                  <c:v>-0.43</c:v>
                </c:pt>
                <c:pt idx="10404">
                  <c:v>-0.43</c:v>
                </c:pt>
                <c:pt idx="10405">
                  <c:v>-0.43</c:v>
                </c:pt>
                <c:pt idx="10406">
                  <c:v>-0.43</c:v>
                </c:pt>
                <c:pt idx="10407">
                  <c:v>-0.43</c:v>
                </c:pt>
                <c:pt idx="10408">
                  <c:v>-0.43</c:v>
                </c:pt>
                <c:pt idx="10409">
                  <c:v>-0.43</c:v>
                </c:pt>
                <c:pt idx="10410">
                  <c:v>-0.43</c:v>
                </c:pt>
                <c:pt idx="10411">
                  <c:v>-0.43</c:v>
                </c:pt>
                <c:pt idx="10412">
                  <c:v>-0.43</c:v>
                </c:pt>
                <c:pt idx="10413">
                  <c:v>-0.43</c:v>
                </c:pt>
                <c:pt idx="10414">
                  <c:v>-0.43</c:v>
                </c:pt>
                <c:pt idx="10415">
                  <c:v>-0.43</c:v>
                </c:pt>
                <c:pt idx="10416">
                  <c:v>-0.43</c:v>
                </c:pt>
                <c:pt idx="10417">
                  <c:v>-0.43</c:v>
                </c:pt>
                <c:pt idx="10418">
                  <c:v>-0.43</c:v>
                </c:pt>
                <c:pt idx="10419">
                  <c:v>-0.43</c:v>
                </c:pt>
                <c:pt idx="10420">
                  <c:v>-0.43</c:v>
                </c:pt>
                <c:pt idx="10421">
                  <c:v>-0.43</c:v>
                </c:pt>
                <c:pt idx="10422">
                  <c:v>-0.43</c:v>
                </c:pt>
                <c:pt idx="10423">
                  <c:v>-0.43</c:v>
                </c:pt>
                <c:pt idx="10424">
                  <c:v>-0.43</c:v>
                </c:pt>
                <c:pt idx="10425">
                  <c:v>-0.43</c:v>
                </c:pt>
                <c:pt idx="10426">
                  <c:v>-0.43</c:v>
                </c:pt>
                <c:pt idx="10427">
                  <c:v>-0.43</c:v>
                </c:pt>
                <c:pt idx="10428">
                  <c:v>-0.43</c:v>
                </c:pt>
                <c:pt idx="10429">
                  <c:v>-0.43</c:v>
                </c:pt>
                <c:pt idx="10430">
                  <c:v>-0.43</c:v>
                </c:pt>
                <c:pt idx="10431">
                  <c:v>-0.43</c:v>
                </c:pt>
                <c:pt idx="10432">
                  <c:v>-0.43</c:v>
                </c:pt>
                <c:pt idx="10433">
                  <c:v>-0.43</c:v>
                </c:pt>
                <c:pt idx="10434">
                  <c:v>-0.43</c:v>
                </c:pt>
                <c:pt idx="10435">
                  <c:v>-0.43</c:v>
                </c:pt>
                <c:pt idx="10436">
                  <c:v>-0.43</c:v>
                </c:pt>
                <c:pt idx="10437">
                  <c:v>-0.43</c:v>
                </c:pt>
                <c:pt idx="10438">
                  <c:v>-0.43</c:v>
                </c:pt>
                <c:pt idx="10439">
                  <c:v>-0.43</c:v>
                </c:pt>
                <c:pt idx="10440">
                  <c:v>-0.43</c:v>
                </c:pt>
                <c:pt idx="10441">
                  <c:v>-0.43</c:v>
                </c:pt>
                <c:pt idx="10442">
                  <c:v>-0.43</c:v>
                </c:pt>
                <c:pt idx="10443">
                  <c:v>-0.43</c:v>
                </c:pt>
                <c:pt idx="10444">
                  <c:v>-0.43</c:v>
                </c:pt>
                <c:pt idx="10445">
                  <c:v>-0.43</c:v>
                </c:pt>
                <c:pt idx="10446">
                  <c:v>-0.43</c:v>
                </c:pt>
                <c:pt idx="10447">
                  <c:v>-0.43</c:v>
                </c:pt>
                <c:pt idx="10448">
                  <c:v>-0.43</c:v>
                </c:pt>
                <c:pt idx="10449">
                  <c:v>-0.43</c:v>
                </c:pt>
                <c:pt idx="10450">
                  <c:v>-0.43</c:v>
                </c:pt>
                <c:pt idx="10451">
                  <c:v>-0.43</c:v>
                </c:pt>
                <c:pt idx="10452">
                  <c:v>-0.43</c:v>
                </c:pt>
                <c:pt idx="10453">
                  <c:v>-0.43</c:v>
                </c:pt>
                <c:pt idx="10454">
                  <c:v>-0.43</c:v>
                </c:pt>
                <c:pt idx="10455">
                  <c:v>-0.43</c:v>
                </c:pt>
                <c:pt idx="10456">
                  <c:v>-0.43</c:v>
                </c:pt>
                <c:pt idx="10457">
                  <c:v>-0.43</c:v>
                </c:pt>
                <c:pt idx="10458">
                  <c:v>-0.43</c:v>
                </c:pt>
                <c:pt idx="10459">
                  <c:v>-0.43</c:v>
                </c:pt>
                <c:pt idx="10460">
                  <c:v>-0.43</c:v>
                </c:pt>
                <c:pt idx="10461">
                  <c:v>-0.43</c:v>
                </c:pt>
                <c:pt idx="10462">
                  <c:v>-0.43</c:v>
                </c:pt>
                <c:pt idx="10463">
                  <c:v>-0.43</c:v>
                </c:pt>
                <c:pt idx="10464">
                  <c:v>-0.43</c:v>
                </c:pt>
                <c:pt idx="10465">
                  <c:v>-0.43</c:v>
                </c:pt>
                <c:pt idx="10466">
                  <c:v>-0.43</c:v>
                </c:pt>
                <c:pt idx="10467">
                  <c:v>-0.43</c:v>
                </c:pt>
                <c:pt idx="10468">
                  <c:v>-0.43</c:v>
                </c:pt>
                <c:pt idx="10469">
                  <c:v>-0.43</c:v>
                </c:pt>
                <c:pt idx="10470">
                  <c:v>-0.43</c:v>
                </c:pt>
                <c:pt idx="10471">
                  <c:v>-0.43</c:v>
                </c:pt>
                <c:pt idx="10472">
                  <c:v>-0.43</c:v>
                </c:pt>
                <c:pt idx="10473">
                  <c:v>-0.43</c:v>
                </c:pt>
                <c:pt idx="10474">
                  <c:v>-0.43</c:v>
                </c:pt>
                <c:pt idx="10475">
                  <c:v>-0.43</c:v>
                </c:pt>
                <c:pt idx="10476">
                  <c:v>-0.43</c:v>
                </c:pt>
                <c:pt idx="10477">
                  <c:v>-0.43</c:v>
                </c:pt>
                <c:pt idx="10478">
                  <c:v>-0.43</c:v>
                </c:pt>
                <c:pt idx="10479">
                  <c:v>-0.43</c:v>
                </c:pt>
                <c:pt idx="10480">
                  <c:v>-0.43</c:v>
                </c:pt>
                <c:pt idx="10481">
                  <c:v>-0.43</c:v>
                </c:pt>
                <c:pt idx="10482">
                  <c:v>-0.43</c:v>
                </c:pt>
                <c:pt idx="10483">
                  <c:v>-0.43</c:v>
                </c:pt>
                <c:pt idx="10484">
                  <c:v>-0.43</c:v>
                </c:pt>
                <c:pt idx="10485">
                  <c:v>-0.43</c:v>
                </c:pt>
                <c:pt idx="10486">
                  <c:v>-0.43</c:v>
                </c:pt>
                <c:pt idx="10487">
                  <c:v>-0.43</c:v>
                </c:pt>
                <c:pt idx="10488">
                  <c:v>-0.43</c:v>
                </c:pt>
                <c:pt idx="10489">
                  <c:v>-0.43</c:v>
                </c:pt>
                <c:pt idx="10490">
                  <c:v>-0.43</c:v>
                </c:pt>
                <c:pt idx="10491">
                  <c:v>-0.43</c:v>
                </c:pt>
                <c:pt idx="10492">
                  <c:v>-0.43</c:v>
                </c:pt>
                <c:pt idx="10493">
                  <c:v>-0.43</c:v>
                </c:pt>
                <c:pt idx="10494">
                  <c:v>-0.43</c:v>
                </c:pt>
                <c:pt idx="10495">
                  <c:v>-0.43</c:v>
                </c:pt>
                <c:pt idx="10496">
                  <c:v>-0.43</c:v>
                </c:pt>
                <c:pt idx="10497">
                  <c:v>-0.43</c:v>
                </c:pt>
                <c:pt idx="10498">
                  <c:v>-0.43</c:v>
                </c:pt>
                <c:pt idx="10499">
                  <c:v>-0.43</c:v>
                </c:pt>
                <c:pt idx="10500">
                  <c:v>-0.43</c:v>
                </c:pt>
                <c:pt idx="10501">
                  <c:v>-0.43</c:v>
                </c:pt>
                <c:pt idx="10502">
                  <c:v>-0.43</c:v>
                </c:pt>
                <c:pt idx="10503">
                  <c:v>-0.43</c:v>
                </c:pt>
                <c:pt idx="10504">
                  <c:v>-0.43</c:v>
                </c:pt>
                <c:pt idx="10505">
                  <c:v>-0.43</c:v>
                </c:pt>
                <c:pt idx="10506">
                  <c:v>-0.43</c:v>
                </c:pt>
                <c:pt idx="10507">
                  <c:v>-0.43</c:v>
                </c:pt>
                <c:pt idx="10508">
                  <c:v>-0.43</c:v>
                </c:pt>
                <c:pt idx="10509">
                  <c:v>-0.43</c:v>
                </c:pt>
                <c:pt idx="10510">
                  <c:v>-0.43</c:v>
                </c:pt>
                <c:pt idx="10511">
                  <c:v>-0.43</c:v>
                </c:pt>
                <c:pt idx="10512">
                  <c:v>-0.43</c:v>
                </c:pt>
                <c:pt idx="10513">
                  <c:v>-0.43</c:v>
                </c:pt>
                <c:pt idx="10514">
                  <c:v>-0.43</c:v>
                </c:pt>
                <c:pt idx="10515">
                  <c:v>-0.43</c:v>
                </c:pt>
                <c:pt idx="10516">
                  <c:v>-0.43</c:v>
                </c:pt>
                <c:pt idx="10517">
                  <c:v>-0.43</c:v>
                </c:pt>
                <c:pt idx="10518">
                  <c:v>-0.43</c:v>
                </c:pt>
                <c:pt idx="10519">
                  <c:v>-0.43</c:v>
                </c:pt>
                <c:pt idx="10520">
                  <c:v>-0.43</c:v>
                </c:pt>
                <c:pt idx="10521">
                  <c:v>-0.43</c:v>
                </c:pt>
                <c:pt idx="10522">
                  <c:v>-0.43</c:v>
                </c:pt>
                <c:pt idx="10523">
                  <c:v>-0.43</c:v>
                </c:pt>
                <c:pt idx="10524">
                  <c:v>-0.43</c:v>
                </c:pt>
                <c:pt idx="10525">
                  <c:v>-0.43</c:v>
                </c:pt>
                <c:pt idx="10526">
                  <c:v>-0.43</c:v>
                </c:pt>
                <c:pt idx="10527">
                  <c:v>-0.43</c:v>
                </c:pt>
                <c:pt idx="10528">
                  <c:v>-0.43</c:v>
                </c:pt>
                <c:pt idx="10529">
                  <c:v>-0.43</c:v>
                </c:pt>
                <c:pt idx="10530">
                  <c:v>-0.43</c:v>
                </c:pt>
                <c:pt idx="10531">
                  <c:v>-0.43</c:v>
                </c:pt>
                <c:pt idx="10532">
                  <c:v>-0.43</c:v>
                </c:pt>
                <c:pt idx="10533">
                  <c:v>-0.43</c:v>
                </c:pt>
                <c:pt idx="10534">
                  <c:v>-0.43</c:v>
                </c:pt>
                <c:pt idx="10535">
                  <c:v>-0.43</c:v>
                </c:pt>
                <c:pt idx="10536">
                  <c:v>-0.43</c:v>
                </c:pt>
                <c:pt idx="10537">
                  <c:v>-0.43</c:v>
                </c:pt>
                <c:pt idx="10538">
                  <c:v>-0.43</c:v>
                </c:pt>
                <c:pt idx="10539">
                  <c:v>-0.43</c:v>
                </c:pt>
                <c:pt idx="10540">
                  <c:v>-0.43</c:v>
                </c:pt>
                <c:pt idx="10541">
                  <c:v>-0.43</c:v>
                </c:pt>
                <c:pt idx="10542">
                  <c:v>-0.43</c:v>
                </c:pt>
                <c:pt idx="10543">
                  <c:v>-0.43</c:v>
                </c:pt>
                <c:pt idx="10544">
                  <c:v>-0.43</c:v>
                </c:pt>
                <c:pt idx="10545">
                  <c:v>-0.43</c:v>
                </c:pt>
                <c:pt idx="10546">
                  <c:v>-0.43</c:v>
                </c:pt>
                <c:pt idx="10547">
                  <c:v>-0.43</c:v>
                </c:pt>
                <c:pt idx="10548">
                  <c:v>-0.43</c:v>
                </c:pt>
                <c:pt idx="10549">
                  <c:v>-0.43</c:v>
                </c:pt>
                <c:pt idx="10550">
                  <c:v>-0.43</c:v>
                </c:pt>
                <c:pt idx="10551">
                  <c:v>-0.43</c:v>
                </c:pt>
                <c:pt idx="10552">
                  <c:v>-0.43</c:v>
                </c:pt>
                <c:pt idx="10553">
                  <c:v>-0.43</c:v>
                </c:pt>
                <c:pt idx="10554">
                  <c:v>-0.43</c:v>
                </c:pt>
                <c:pt idx="10555">
                  <c:v>-0.43</c:v>
                </c:pt>
                <c:pt idx="10556">
                  <c:v>-0.43</c:v>
                </c:pt>
                <c:pt idx="10557">
                  <c:v>-0.43</c:v>
                </c:pt>
                <c:pt idx="10558">
                  <c:v>-0.43</c:v>
                </c:pt>
                <c:pt idx="10559">
                  <c:v>-0.43</c:v>
                </c:pt>
                <c:pt idx="10560">
                  <c:v>-0.43</c:v>
                </c:pt>
                <c:pt idx="10561">
                  <c:v>-0.43</c:v>
                </c:pt>
                <c:pt idx="10562">
                  <c:v>-0.43</c:v>
                </c:pt>
                <c:pt idx="10563">
                  <c:v>-0.43</c:v>
                </c:pt>
                <c:pt idx="10564">
                  <c:v>-0.43</c:v>
                </c:pt>
                <c:pt idx="10565">
                  <c:v>-0.43</c:v>
                </c:pt>
                <c:pt idx="10566">
                  <c:v>-0.43</c:v>
                </c:pt>
                <c:pt idx="10567">
                  <c:v>-0.43</c:v>
                </c:pt>
                <c:pt idx="10568">
                  <c:v>-0.43</c:v>
                </c:pt>
                <c:pt idx="10569">
                  <c:v>-0.43</c:v>
                </c:pt>
                <c:pt idx="10570">
                  <c:v>-0.43</c:v>
                </c:pt>
                <c:pt idx="10571">
                  <c:v>-0.43</c:v>
                </c:pt>
                <c:pt idx="10572">
                  <c:v>-0.43</c:v>
                </c:pt>
                <c:pt idx="10573">
                  <c:v>-0.43</c:v>
                </c:pt>
                <c:pt idx="10574">
                  <c:v>-0.43</c:v>
                </c:pt>
                <c:pt idx="10575">
                  <c:v>-0.43</c:v>
                </c:pt>
                <c:pt idx="10576">
                  <c:v>-0.43</c:v>
                </c:pt>
                <c:pt idx="10577">
                  <c:v>-0.43</c:v>
                </c:pt>
                <c:pt idx="10578">
                  <c:v>-0.43</c:v>
                </c:pt>
                <c:pt idx="10579">
                  <c:v>-0.43</c:v>
                </c:pt>
                <c:pt idx="10580">
                  <c:v>-0.43</c:v>
                </c:pt>
                <c:pt idx="10581">
                  <c:v>-0.43</c:v>
                </c:pt>
                <c:pt idx="10582">
                  <c:v>-0.43</c:v>
                </c:pt>
                <c:pt idx="10583">
                  <c:v>-0.43</c:v>
                </c:pt>
                <c:pt idx="10584">
                  <c:v>-0.43</c:v>
                </c:pt>
                <c:pt idx="10585">
                  <c:v>-0.43</c:v>
                </c:pt>
                <c:pt idx="10586">
                  <c:v>-0.43</c:v>
                </c:pt>
                <c:pt idx="10587">
                  <c:v>-0.43</c:v>
                </c:pt>
                <c:pt idx="10588">
                  <c:v>-0.43</c:v>
                </c:pt>
                <c:pt idx="10589">
                  <c:v>-0.43</c:v>
                </c:pt>
                <c:pt idx="10590">
                  <c:v>-0.43</c:v>
                </c:pt>
                <c:pt idx="10591">
                  <c:v>-0.43</c:v>
                </c:pt>
                <c:pt idx="10592">
                  <c:v>-0.43</c:v>
                </c:pt>
                <c:pt idx="10593">
                  <c:v>-0.43</c:v>
                </c:pt>
                <c:pt idx="10594">
                  <c:v>-0.43</c:v>
                </c:pt>
                <c:pt idx="10595">
                  <c:v>-0.43</c:v>
                </c:pt>
                <c:pt idx="10596">
                  <c:v>-0.43</c:v>
                </c:pt>
                <c:pt idx="10597">
                  <c:v>-0.43</c:v>
                </c:pt>
                <c:pt idx="10598">
                  <c:v>-0.43</c:v>
                </c:pt>
                <c:pt idx="10599">
                  <c:v>-0.43</c:v>
                </c:pt>
                <c:pt idx="10600">
                  <c:v>-0.43</c:v>
                </c:pt>
                <c:pt idx="10601">
                  <c:v>-0.43</c:v>
                </c:pt>
                <c:pt idx="10602">
                  <c:v>-0.43</c:v>
                </c:pt>
                <c:pt idx="10603">
                  <c:v>-0.43</c:v>
                </c:pt>
                <c:pt idx="10604">
                  <c:v>-0.43</c:v>
                </c:pt>
                <c:pt idx="10605">
                  <c:v>-0.43</c:v>
                </c:pt>
                <c:pt idx="10606">
                  <c:v>-0.43</c:v>
                </c:pt>
                <c:pt idx="10607">
                  <c:v>-0.43</c:v>
                </c:pt>
                <c:pt idx="10608">
                  <c:v>-0.43</c:v>
                </c:pt>
                <c:pt idx="10609">
                  <c:v>-0.43</c:v>
                </c:pt>
                <c:pt idx="10610">
                  <c:v>-0.43</c:v>
                </c:pt>
                <c:pt idx="10611">
                  <c:v>-0.43</c:v>
                </c:pt>
                <c:pt idx="10612">
                  <c:v>-0.43</c:v>
                </c:pt>
                <c:pt idx="10613">
                  <c:v>-0.43</c:v>
                </c:pt>
                <c:pt idx="10614">
                  <c:v>-0.43</c:v>
                </c:pt>
                <c:pt idx="10615">
                  <c:v>-0.43</c:v>
                </c:pt>
                <c:pt idx="10616">
                  <c:v>-0.43</c:v>
                </c:pt>
                <c:pt idx="10617">
                  <c:v>-0.43</c:v>
                </c:pt>
                <c:pt idx="10618">
                  <c:v>-0.43</c:v>
                </c:pt>
                <c:pt idx="10619">
                  <c:v>-0.43</c:v>
                </c:pt>
                <c:pt idx="10620">
                  <c:v>-0.43</c:v>
                </c:pt>
                <c:pt idx="10621">
                  <c:v>-0.43</c:v>
                </c:pt>
                <c:pt idx="10622">
                  <c:v>-0.43</c:v>
                </c:pt>
                <c:pt idx="10623">
                  <c:v>-0.43</c:v>
                </c:pt>
                <c:pt idx="10624">
                  <c:v>-0.43</c:v>
                </c:pt>
                <c:pt idx="10625">
                  <c:v>-0.43</c:v>
                </c:pt>
                <c:pt idx="10626">
                  <c:v>-0.43</c:v>
                </c:pt>
                <c:pt idx="10627">
                  <c:v>-0.43</c:v>
                </c:pt>
                <c:pt idx="10628">
                  <c:v>-0.43</c:v>
                </c:pt>
                <c:pt idx="10629">
                  <c:v>-0.43</c:v>
                </c:pt>
                <c:pt idx="10630">
                  <c:v>-0.43</c:v>
                </c:pt>
                <c:pt idx="10631">
                  <c:v>-0.43</c:v>
                </c:pt>
                <c:pt idx="10632">
                  <c:v>-0.43</c:v>
                </c:pt>
                <c:pt idx="10633">
                  <c:v>-0.43</c:v>
                </c:pt>
                <c:pt idx="10634">
                  <c:v>-0.43</c:v>
                </c:pt>
                <c:pt idx="10635">
                  <c:v>-0.43</c:v>
                </c:pt>
                <c:pt idx="10636">
                  <c:v>-0.43</c:v>
                </c:pt>
                <c:pt idx="10637">
                  <c:v>-0.43</c:v>
                </c:pt>
                <c:pt idx="10638">
                  <c:v>-0.43</c:v>
                </c:pt>
                <c:pt idx="10639">
                  <c:v>-0.43</c:v>
                </c:pt>
                <c:pt idx="10640">
                  <c:v>-0.43</c:v>
                </c:pt>
                <c:pt idx="10641">
                  <c:v>-0.43</c:v>
                </c:pt>
                <c:pt idx="10642">
                  <c:v>-0.43</c:v>
                </c:pt>
                <c:pt idx="10643">
                  <c:v>-0.43</c:v>
                </c:pt>
                <c:pt idx="10644">
                  <c:v>-0.43</c:v>
                </c:pt>
                <c:pt idx="10645">
                  <c:v>-0.43</c:v>
                </c:pt>
                <c:pt idx="10646">
                  <c:v>-0.43</c:v>
                </c:pt>
                <c:pt idx="10647">
                  <c:v>-0.43</c:v>
                </c:pt>
                <c:pt idx="10648">
                  <c:v>-0.43</c:v>
                </c:pt>
                <c:pt idx="10649">
                  <c:v>-0.43</c:v>
                </c:pt>
                <c:pt idx="10650">
                  <c:v>-0.43</c:v>
                </c:pt>
                <c:pt idx="10651">
                  <c:v>-0.43</c:v>
                </c:pt>
                <c:pt idx="10652">
                  <c:v>-0.43</c:v>
                </c:pt>
                <c:pt idx="10653">
                  <c:v>-0.43</c:v>
                </c:pt>
                <c:pt idx="10654">
                  <c:v>-0.43</c:v>
                </c:pt>
                <c:pt idx="10655">
                  <c:v>-0.43</c:v>
                </c:pt>
                <c:pt idx="10656">
                  <c:v>-0.43</c:v>
                </c:pt>
                <c:pt idx="10657">
                  <c:v>-0.43</c:v>
                </c:pt>
                <c:pt idx="10658">
                  <c:v>-0.43</c:v>
                </c:pt>
                <c:pt idx="10659">
                  <c:v>-0.43</c:v>
                </c:pt>
                <c:pt idx="10660">
                  <c:v>-0.43</c:v>
                </c:pt>
                <c:pt idx="10661">
                  <c:v>-0.43</c:v>
                </c:pt>
                <c:pt idx="10662">
                  <c:v>-0.43</c:v>
                </c:pt>
                <c:pt idx="10663">
                  <c:v>-0.43</c:v>
                </c:pt>
                <c:pt idx="10664">
                  <c:v>-0.43</c:v>
                </c:pt>
                <c:pt idx="10665">
                  <c:v>-0.43</c:v>
                </c:pt>
                <c:pt idx="10666">
                  <c:v>-0.43</c:v>
                </c:pt>
                <c:pt idx="10667">
                  <c:v>-0.43</c:v>
                </c:pt>
                <c:pt idx="10668">
                  <c:v>-0.43</c:v>
                </c:pt>
                <c:pt idx="10669">
                  <c:v>-0.43</c:v>
                </c:pt>
                <c:pt idx="10670">
                  <c:v>-0.43</c:v>
                </c:pt>
                <c:pt idx="10671">
                  <c:v>-0.43</c:v>
                </c:pt>
                <c:pt idx="10672">
                  <c:v>-0.43</c:v>
                </c:pt>
                <c:pt idx="10673">
                  <c:v>-0.43</c:v>
                </c:pt>
                <c:pt idx="10674">
                  <c:v>-0.43</c:v>
                </c:pt>
                <c:pt idx="10675">
                  <c:v>-0.43</c:v>
                </c:pt>
                <c:pt idx="10676">
                  <c:v>-0.43</c:v>
                </c:pt>
                <c:pt idx="10677">
                  <c:v>-0.43</c:v>
                </c:pt>
                <c:pt idx="10678">
                  <c:v>-0.43</c:v>
                </c:pt>
                <c:pt idx="10679">
                  <c:v>-0.43</c:v>
                </c:pt>
                <c:pt idx="10680">
                  <c:v>-0.43</c:v>
                </c:pt>
                <c:pt idx="10681">
                  <c:v>-0.43</c:v>
                </c:pt>
                <c:pt idx="10682">
                  <c:v>-0.43</c:v>
                </c:pt>
                <c:pt idx="10683">
                  <c:v>-0.43</c:v>
                </c:pt>
                <c:pt idx="10684">
                  <c:v>-0.43</c:v>
                </c:pt>
                <c:pt idx="10685">
                  <c:v>-0.43</c:v>
                </c:pt>
                <c:pt idx="10686">
                  <c:v>-0.43</c:v>
                </c:pt>
                <c:pt idx="10687">
                  <c:v>-0.43</c:v>
                </c:pt>
                <c:pt idx="10688">
                  <c:v>-0.43</c:v>
                </c:pt>
                <c:pt idx="10689">
                  <c:v>-0.43</c:v>
                </c:pt>
                <c:pt idx="10690">
                  <c:v>-0.43</c:v>
                </c:pt>
                <c:pt idx="10691">
                  <c:v>-0.43</c:v>
                </c:pt>
                <c:pt idx="10692">
                  <c:v>-0.43</c:v>
                </c:pt>
                <c:pt idx="10693">
                  <c:v>-0.43</c:v>
                </c:pt>
                <c:pt idx="10694">
                  <c:v>-0.43</c:v>
                </c:pt>
                <c:pt idx="10695">
                  <c:v>-0.43</c:v>
                </c:pt>
                <c:pt idx="10696">
                  <c:v>-0.43</c:v>
                </c:pt>
                <c:pt idx="10697">
                  <c:v>-0.43</c:v>
                </c:pt>
                <c:pt idx="10698">
                  <c:v>-0.43</c:v>
                </c:pt>
                <c:pt idx="10699">
                  <c:v>-0.43</c:v>
                </c:pt>
                <c:pt idx="10700">
                  <c:v>-0.43</c:v>
                </c:pt>
                <c:pt idx="10701">
                  <c:v>-0.43</c:v>
                </c:pt>
                <c:pt idx="10702">
                  <c:v>-0.43</c:v>
                </c:pt>
                <c:pt idx="10703">
                  <c:v>-0.43</c:v>
                </c:pt>
                <c:pt idx="10704">
                  <c:v>-0.43</c:v>
                </c:pt>
                <c:pt idx="10705">
                  <c:v>-0.43</c:v>
                </c:pt>
                <c:pt idx="10706">
                  <c:v>-0.43</c:v>
                </c:pt>
                <c:pt idx="10707">
                  <c:v>-0.43</c:v>
                </c:pt>
                <c:pt idx="10708">
                  <c:v>-0.43</c:v>
                </c:pt>
                <c:pt idx="10709">
                  <c:v>-0.43</c:v>
                </c:pt>
                <c:pt idx="10710">
                  <c:v>-0.43</c:v>
                </c:pt>
                <c:pt idx="10711">
                  <c:v>-0.43</c:v>
                </c:pt>
                <c:pt idx="10712">
                  <c:v>-0.43</c:v>
                </c:pt>
                <c:pt idx="10713">
                  <c:v>-0.43</c:v>
                </c:pt>
                <c:pt idx="10714">
                  <c:v>-0.43</c:v>
                </c:pt>
                <c:pt idx="10715">
                  <c:v>-0.43</c:v>
                </c:pt>
                <c:pt idx="10716">
                  <c:v>-0.43</c:v>
                </c:pt>
                <c:pt idx="10717">
                  <c:v>-0.43</c:v>
                </c:pt>
                <c:pt idx="10718">
                  <c:v>-0.43</c:v>
                </c:pt>
                <c:pt idx="10719">
                  <c:v>-0.43</c:v>
                </c:pt>
                <c:pt idx="10720">
                  <c:v>-0.43</c:v>
                </c:pt>
                <c:pt idx="10721">
                  <c:v>-0.43</c:v>
                </c:pt>
                <c:pt idx="10722">
                  <c:v>-0.43</c:v>
                </c:pt>
                <c:pt idx="10723">
                  <c:v>-0.43</c:v>
                </c:pt>
                <c:pt idx="10724">
                  <c:v>-0.43</c:v>
                </c:pt>
                <c:pt idx="10725">
                  <c:v>-0.43</c:v>
                </c:pt>
                <c:pt idx="10726">
                  <c:v>-0.43</c:v>
                </c:pt>
                <c:pt idx="10727">
                  <c:v>-0.43</c:v>
                </c:pt>
                <c:pt idx="10728">
                  <c:v>-0.43</c:v>
                </c:pt>
                <c:pt idx="10729">
                  <c:v>-0.43</c:v>
                </c:pt>
                <c:pt idx="10730">
                  <c:v>-0.43</c:v>
                </c:pt>
                <c:pt idx="10731">
                  <c:v>-0.43</c:v>
                </c:pt>
                <c:pt idx="10732">
                  <c:v>-0.43</c:v>
                </c:pt>
                <c:pt idx="10733">
                  <c:v>-0.43</c:v>
                </c:pt>
                <c:pt idx="10734">
                  <c:v>-0.43</c:v>
                </c:pt>
                <c:pt idx="10735">
                  <c:v>-0.43</c:v>
                </c:pt>
                <c:pt idx="10736">
                  <c:v>-0.43</c:v>
                </c:pt>
                <c:pt idx="10737">
                  <c:v>-0.43</c:v>
                </c:pt>
                <c:pt idx="10738">
                  <c:v>-0.43</c:v>
                </c:pt>
                <c:pt idx="10739">
                  <c:v>-0.43</c:v>
                </c:pt>
                <c:pt idx="10740">
                  <c:v>-0.43</c:v>
                </c:pt>
                <c:pt idx="10741">
                  <c:v>-0.43</c:v>
                </c:pt>
                <c:pt idx="10742">
                  <c:v>-0.43</c:v>
                </c:pt>
                <c:pt idx="10743">
                  <c:v>-0.43</c:v>
                </c:pt>
                <c:pt idx="10744">
                  <c:v>-0.43</c:v>
                </c:pt>
                <c:pt idx="10745">
                  <c:v>-0.43</c:v>
                </c:pt>
                <c:pt idx="10746">
                  <c:v>-0.43</c:v>
                </c:pt>
                <c:pt idx="10747">
                  <c:v>-0.43</c:v>
                </c:pt>
                <c:pt idx="10748">
                  <c:v>-0.43</c:v>
                </c:pt>
                <c:pt idx="10749">
                  <c:v>-0.43</c:v>
                </c:pt>
                <c:pt idx="10750">
                  <c:v>-0.43</c:v>
                </c:pt>
                <c:pt idx="10751">
                  <c:v>-0.43</c:v>
                </c:pt>
                <c:pt idx="10752">
                  <c:v>-0.43</c:v>
                </c:pt>
                <c:pt idx="10753">
                  <c:v>-0.43</c:v>
                </c:pt>
                <c:pt idx="10754">
                  <c:v>-0.43</c:v>
                </c:pt>
                <c:pt idx="10755">
                  <c:v>-0.43</c:v>
                </c:pt>
                <c:pt idx="10756">
                  <c:v>-0.43</c:v>
                </c:pt>
                <c:pt idx="10757">
                  <c:v>-0.43</c:v>
                </c:pt>
                <c:pt idx="10758">
                  <c:v>-0.43</c:v>
                </c:pt>
                <c:pt idx="10759">
                  <c:v>-0.43</c:v>
                </c:pt>
                <c:pt idx="10760">
                  <c:v>-0.43</c:v>
                </c:pt>
                <c:pt idx="10761">
                  <c:v>-0.43</c:v>
                </c:pt>
                <c:pt idx="10762">
                  <c:v>-0.43</c:v>
                </c:pt>
                <c:pt idx="10763">
                  <c:v>-0.43</c:v>
                </c:pt>
                <c:pt idx="10764">
                  <c:v>-0.43</c:v>
                </c:pt>
                <c:pt idx="10765">
                  <c:v>-0.43</c:v>
                </c:pt>
                <c:pt idx="10766">
                  <c:v>-0.43</c:v>
                </c:pt>
                <c:pt idx="10767">
                  <c:v>-0.43</c:v>
                </c:pt>
                <c:pt idx="10768">
                  <c:v>-0.43</c:v>
                </c:pt>
                <c:pt idx="10769">
                  <c:v>-0.43</c:v>
                </c:pt>
                <c:pt idx="10770">
                  <c:v>-0.43</c:v>
                </c:pt>
                <c:pt idx="10771">
                  <c:v>-0.43</c:v>
                </c:pt>
                <c:pt idx="10772">
                  <c:v>-0.43</c:v>
                </c:pt>
                <c:pt idx="10773">
                  <c:v>-0.43</c:v>
                </c:pt>
                <c:pt idx="10774">
                  <c:v>-0.43</c:v>
                </c:pt>
                <c:pt idx="10775">
                  <c:v>-0.43</c:v>
                </c:pt>
                <c:pt idx="10776">
                  <c:v>-0.43</c:v>
                </c:pt>
                <c:pt idx="10777">
                  <c:v>-0.43</c:v>
                </c:pt>
                <c:pt idx="10778">
                  <c:v>-0.43</c:v>
                </c:pt>
                <c:pt idx="10779">
                  <c:v>-0.43</c:v>
                </c:pt>
                <c:pt idx="10780">
                  <c:v>-0.43</c:v>
                </c:pt>
                <c:pt idx="10781">
                  <c:v>-0.43</c:v>
                </c:pt>
                <c:pt idx="10782">
                  <c:v>-0.43</c:v>
                </c:pt>
                <c:pt idx="10783">
                  <c:v>-0.43</c:v>
                </c:pt>
                <c:pt idx="10784">
                  <c:v>-0.43</c:v>
                </c:pt>
                <c:pt idx="10785">
                  <c:v>-0.43</c:v>
                </c:pt>
                <c:pt idx="10786">
                  <c:v>-0.43</c:v>
                </c:pt>
                <c:pt idx="10787">
                  <c:v>-0.43</c:v>
                </c:pt>
                <c:pt idx="10788">
                  <c:v>-0.43</c:v>
                </c:pt>
                <c:pt idx="10789">
                  <c:v>-0.43</c:v>
                </c:pt>
                <c:pt idx="10790">
                  <c:v>-0.43</c:v>
                </c:pt>
                <c:pt idx="10791">
                  <c:v>-0.43</c:v>
                </c:pt>
                <c:pt idx="10792">
                  <c:v>-0.43</c:v>
                </c:pt>
                <c:pt idx="10793">
                  <c:v>-0.43</c:v>
                </c:pt>
                <c:pt idx="10794">
                  <c:v>-0.43</c:v>
                </c:pt>
                <c:pt idx="10795">
                  <c:v>-0.43</c:v>
                </c:pt>
                <c:pt idx="10796">
                  <c:v>-0.43</c:v>
                </c:pt>
                <c:pt idx="10797">
                  <c:v>-0.43</c:v>
                </c:pt>
                <c:pt idx="10798">
                  <c:v>-0.43</c:v>
                </c:pt>
                <c:pt idx="10799">
                  <c:v>-0.43</c:v>
                </c:pt>
                <c:pt idx="10800">
                  <c:v>-0.43</c:v>
                </c:pt>
                <c:pt idx="10801">
                  <c:v>-0.43</c:v>
                </c:pt>
                <c:pt idx="10802">
                  <c:v>-0.43</c:v>
                </c:pt>
                <c:pt idx="10803">
                  <c:v>-0.43</c:v>
                </c:pt>
                <c:pt idx="10804">
                  <c:v>-0.43</c:v>
                </c:pt>
                <c:pt idx="10805">
                  <c:v>-0.43</c:v>
                </c:pt>
                <c:pt idx="10806">
                  <c:v>-0.43</c:v>
                </c:pt>
                <c:pt idx="10807">
                  <c:v>-0.43</c:v>
                </c:pt>
                <c:pt idx="10808">
                  <c:v>-0.43</c:v>
                </c:pt>
                <c:pt idx="10809">
                  <c:v>-0.43</c:v>
                </c:pt>
                <c:pt idx="10810">
                  <c:v>-0.43</c:v>
                </c:pt>
                <c:pt idx="10811">
                  <c:v>-0.43</c:v>
                </c:pt>
                <c:pt idx="10812">
                  <c:v>-0.43</c:v>
                </c:pt>
                <c:pt idx="10813">
                  <c:v>-0.43</c:v>
                </c:pt>
                <c:pt idx="10814">
                  <c:v>-0.43</c:v>
                </c:pt>
                <c:pt idx="10815">
                  <c:v>-0.43</c:v>
                </c:pt>
                <c:pt idx="10816">
                  <c:v>-0.43</c:v>
                </c:pt>
                <c:pt idx="10817">
                  <c:v>-0.43</c:v>
                </c:pt>
                <c:pt idx="10818">
                  <c:v>-0.43</c:v>
                </c:pt>
                <c:pt idx="10819">
                  <c:v>-0.43</c:v>
                </c:pt>
                <c:pt idx="10820">
                  <c:v>-0.43</c:v>
                </c:pt>
                <c:pt idx="10821">
                  <c:v>-0.43</c:v>
                </c:pt>
                <c:pt idx="10822">
                  <c:v>-0.43</c:v>
                </c:pt>
                <c:pt idx="10823">
                  <c:v>-0.43</c:v>
                </c:pt>
                <c:pt idx="10824">
                  <c:v>-0.43</c:v>
                </c:pt>
                <c:pt idx="10825">
                  <c:v>-0.43</c:v>
                </c:pt>
                <c:pt idx="10826">
                  <c:v>-0.43</c:v>
                </c:pt>
                <c:pt idx="10827">
                  <c:v>-0.43</c:v>
                </c:pt>
                <c:pt idx="10828">
                  <c:v>-0.43</c:v>
                </c:pt>
                <c:pt idx="10829">
                  <c:v>-0.43</c:v>
                </c:pt>
                <c:pt idx="10830">
                  <c:v>-0.43</c:v>
                </c:pt>
                <c:pt idx="10831">
                  <c:v>-0.43</c:v>
                </c:pt>
                <c:pt idx="10832">
                  <c:v>-0.43</c:v>
                </c:pt>
                <c:pt idx="10833">
                  <c:v>-0.43</c:v>
                </c:pt>
                <c:pt idx="10834">
                  <c:v>-0.43</c:v>
                </c:pt>
                <c:pt idx="10835">
                  <c:v>-0.43</c:v>
                </c:pt>
                <c:pt idx="10836">
                  <c:v>-0.43</c:v>
                </c:pt>
                <c:pt idx="10837">
                  <c:v>-0.43</c:v>
                </c:pt>
                <c:pt idx="10838">
                  <c:v>-0.43</c:v>
                </c:pt>
                <c:pt idx="10839">
                  <c:v>-0.43</c:v>
                </c:pt>
                <c:pt idx="10840">
                  <c:v>-0.43</c:v>
                </c:pt>
                <c:pt idx="10841">
                  <c:v>-0.43</c:v>
                </c:pt>
                <c:pt idx="10842">
                  <c:v>-0.43</c:v>
                </c:pt>
                <c:pt idx="10843">
                  <c:v>-0.43</c:v>
                </c:pt>
                <c:pt idx="10844">
                  <c:v>-0.43</c:v>
                </c:pt>
                <c:pt idx="10845">
                  <c:v>-0.43</c:v>
                </c:pt>
                <c:pt idx="10846">
                  <c:v>-0.43</c:v>
                </c:pt>
                <c:pt idx="10847">
                  <c:v>-0.43</c:v>
                </c:pt>
                <c:pt idx="10848">
                  <c:v>-0.43</c:v>
                </c:pt>
                <c:pt idx="10849">
                  <c:v>-0.43</c:v>
                </c:pt>
                <c:pt idx="10850">
                  <c:v>-0.43</c:v>
                </c:pt>
                <c:pt idx="10851">
                  <c:v>-0.43</c:v>
                </c:pt>
                <c:pt idx="10852">
                  <c:v>-0.43</c:v>
                </c:pt>
                <c:pt idx="10853">
                  <c:v>-0.43</c:v>
                </c:pt>
                <c:pt idx="10854">
                  <c:v>-0.43</c:v>
                </c:pt>
                <c:pt idx="10855">
                  <c:v>-0.43</c:v>
                </c:pt>
                <c:pt idx="10856">
                  <c:v>-0.43</c:v>
                </c:pt>
                <c:pt idx="10857">
                  <c:v>-0.43</c:v>
                </c:pt>
                <c:pt idx="10858">
                  <c:v>-0.43</c:v>
                </c:pt>
                <c:pt idx="10859">
                  <c:v>-0.43</c:v>
                </c:pt>
                <c:pt idx="10860">
                  <c:v>-0.43</c:v>
                </c:pt>
                <c:pt idx="10861">
                  <c:v>-0.43</c:v>
                </c:pt>
                <c:pt idx="10862">
                  <c:v>-0.43</c:v>
                </c:pt>
                <c:pt idx="10863">
                  <c:v>-0.43</c:v>
                </c:pt>
                <c:pt idx="10864">
                  <c:v>-0.43</c:v>
                </c:pt>
                <c:pt idx="10865">
                  <c:v>-0.43</c:v>
                </c:pt>
                <c:pt idx="10866">
                  <c:v>-0.43</c:v>
                </c:pt>
                <c:pt idx="10867">
                  <c:v>-0.43</c:v>
                </c:pt>
                <c:pt idx="10868">
                  <c:v>-0.43</c:v>
                </c:pt>
                <c:pt idx="10869">
                  <c:v>-0.43</c:v>
                </c:pt>
                <c:pt idx="10870">
                  <c:v>-0.43</c:v>
                </c:pt>
                <c:pt idx="10871">
                  <c:v>-0.43</c:v>
                </c:pt>
                <c:pt idx="10872">
                  <c:v>-0.43</c:v>
                </c:pt>
                <c:pt idx="10873">
                  <c:v>-0.43</c:v>
                </c:pt>
                <c:pt idx="10874">
                  <c:v>-0.43</c:v>
                </c:pt>
                <c:pt idx="10875">
                  <c:v>-0.43</c:v>
                </c:pt>
                <c:pt idx="10876">
                  <c:v>-0.43</c:v>
                </c:pt>
                <c:pt idx="10877">
                  <c:v>-0.43</c:v>
                </c:pt>
                <c:pt idx="10878">
                  <c:v>-0.43</c:v>
                </c:pt>
                <c:pt idx="10879">
                  <c:v>-0.43</c:v>
                </c:pt>
                <c:pt idx="10880">
                  <c:v>-0.43</c:v>
                </c:pt>
                <c:pt idx="10881">
                  <c:v>-0.43</c:v>
                </c:pt>
                <c:pt idx="10882">
                  <c:v>-0.43</c:v>
                </c:pt>
                <c:pt idx="10883">
                  <c:v>-0.43</c:v>
                </c:pt>
                <c:pt idx="10884">
                  <c:v>-0.43</c:v>
                </c:pt>
                <c:pt idx="10885">
                  <c:v>-0.43</c:v>
                </c:pt>
                <c:pt idx="10886">
                  <c:v>-0.43</c:v>
                </c:pt>
                <c:pt idx="10887">
                  <c:v>-0.43</c:v>
                </c:pt>
                <c:pt idx="10888">
                  <c:v>-0.43</c:v>
                </c:pt>
                <c:pt idx="10889">
                  <c:v>-0.43</c:v>
                </c:pt>
                <c:pt idx="10890">
                  <c:v>-0.43</c:v>
                </c:pt>
                <c:pt idx="10891">
                  <c:v>-0.43</c:v>
                </c:pt>
                <c:pt idx="10892">
                  <c:v>-0.43</c:v>
                </c:pt>
                <c:pt idx="10893">
                  <c:v>-0.43</c:v>
                </c:pt>
                <c:pt idx="10894">
                  <c:v>-0.43</c:v>
                </c:pt>
                <c:pt idx="10895">
                  <c:v>-0.43</c:v>
                </c:pt>
                <c:pt idx="10896">
                  <c:v>-0.43</c:v>
                </c:pt>
                <c:pt idx="10897">
                  <c:v>-0.43</c:v>
                </c:pt>
                <c:pt idx="10898">
                  <c:v>-0.43</c:v>
                </c:pt>
                <c:pt idx="10899">
                  <c:v>-0.43</c:v>
                </c:pt>
                <c:pt idx="10900">
                  <c:v>-0.43</c:v>
                </c:pt>
                <c:pt idx="10901">
                  <c:v>-0.43</c:v>
                </c:pt>
                <c:pt idx="10902">
                  <c:v>-0.43</c:v>
                </c:pt>
                <c:pt idx="10903">
                  <c:v>-0.43</c:v>
                </c:pt>
                <c:pt idx="10904">
                  <c:v>-0.43</c:v>
                </c:pt>
                <c:pt idx="10905">
                  <c:v>-0.43</c:v>
                </c:pt>
                <c:pt idx="10906">
                  <c:v>-0.43</c:v>
                </c:pt>
                <c:pt idx="10907">
                  <c:v>-0.43</c:v>
                </c:pt>
                <c:pt idx="10908">
                  <c:v>-0.43</c:v>
                </c:pt>
                <c:pt idx="10909">
                  <c:v>-0.43</c:v>
                </c:pt>
                <c:pt idx="10910">
                  <c:v>-0.43</c:v>
                </c:pt>
                <c:pt idx="10911">
                  <c:v>-0.43</c:v>
                </c:pt>
                <c:pt idx="10912">
                  <c:v>-0.43</c:v>
                </c:pt>
                <c:pt idx="10913">
                  <c:v>-0.43</c:v>
                </c:pt>
                <c:pt idx="10914">
                  <c:v>-0.43</c:v>
                </c:pt>
                <c:pt idx="10915">
                  <c:v>-0.43</c:v>
                </c:pt>
                <c:pt idx="10916">
                  <c:v>-0.43</c:v>
                </c:pt>
                <c:pt idx="10917">
                  <c:v>-0.43</c:v>
                </c:pt>
                <c:pt idx="10918">
                  <c:v>-0.43</c:v>
                </c:pt>
                <c:pt idx="10919">
                  <c:v>-0.43</c:v>
                </c:pt>
                <c:pt idx="10920">
                  <c:v>-0.43</c:v>
                </c:pt>
                <c:pt idx="10921">
                  <c:v>-0.43</c:v>
                </c:pt>
                <c:pt idx="10922">
                  <c:v>-0.43</c:v>
                </c:pt>
                <c:pt idx="10923">
                  <c:v>-0.43</c:v>
                </c:pt>
                <c:pt idx="10924">
                  <c:v>-0.43</c:v>
                </c:pt>
                <c:pt idx="10925">
                  <c:v>-0.43</c:v>
                </c:pt>
                <c:pt idx="10926">
                  <c:v>-0.43</c:v>
                </c:pt>
                <c:pt idx="10927">
                  <c:v>-0.43</c:v>
                </c:pt>
                <c:pt idx="10928">
                  <c:v>-0.43</c:v>
                </c:pt>
                <c:pt idx="10929">
                  <c:v>-0.43</c:v>
                </c:pt>
                <c:pt idx="10930">
                  <c:v>-0.43</c:v>
                </c:pt>
                <c:pt idx="10931">
                  <c:v>-0.43</c:v>
                </c:pt>
                <c:pt idx="10932">
                  <c:v>-0.43</c:v>
                </c:pt>
                <c:pt idx="10933">
                  <c:v>-0.43</c:v>
                </c:pt>
                <c:pt idx="10934">
                  <c:v>-0.43</c:v>
                </c:pt>
                <c:pt idx="10935">
                  <c:v>-0.43</c:v>
                </c:pt>
                <c:pt idx="10936">
                  <c:v>-0.43</c:v>
                </c:pt>
                <c:pt idx="10937">
                  <c:v>-0.43</c:v>
                </c:pt>
                <c:pt idx="10938">
                  <c:v>-0.43</c:v>
                </c:pt>
                <c:pt idx="10939">
                  <c:v>-0.43</c:v>
                </c:pt>
                <c:pt idx="10940">
                  <c:v>-0.43</c:v>
                </c:pt>
                <c:pt idx="10941">
                  <c:v>-0.43</c:v>
                </c:pt>
                <c:pt idx="10942">
                  <c:v>-0.43</c:v>
                </c:pt>
                <c:pt idx="10943">
                  <c:v>-0.43</c:v>
                </c:pt>
                <c:pt idx="10944">
                  <c:v>-0.43</c:v>
                </c:pt>
                <c:pt idx="10945">
                  <c:v>-0.43</c:v>
                </c:pt>
                <c:pt idx="10946">
                  <c:v>-0.43</c:v>
                </c:pt>
                <c:pt idx="10947">
                  <c:v>-0.43</c:v>
                </c:pt>
                <c:pt idx="10948">
                  <c:v>-0.43</c:v>
                </c:pt>
                <c:pt idx="10949">
                  <c:v>-0.43</c:v>
                </c:pt>
                <c:pt idx="10950">
                  <c:v>-0.43</c:v>
                </c:pt>
                <c:pt idx="10951">
                  <c:v>-0.43</c:v>
                </c:pt>
                <c:pt idx="10952">
                  <c:v>-0.43</c:v>
                </c:pt>
                <c:pt idx="10953">
                  <c:v>-0.43</c:v>
                </c:pt>
                <c:pt idx="10954">
                  <c:v>-0.43</c:v>
                </c:pt>
                <c:pt idx="10955">
                  <c:v>-0.43</c:v>
                </c:pt>
                <c:pt idx="10956">
                  <c:v>-0.43</c:v>
                </c:pt>
                <c:pt idx="10957">
                  <c:v>-0.43</c:v>
                </c:pt>
                <c:pt idx="10958">
                  <c:v>-0.43</c:v>
                </c:pt>
                <c:pt idx="10959">
                  <c:v>-0.43</c:v>
                </c:pt>
                <c:pt idx="10960">
                  <c:v>-0.43</c:v>
                </c:pt>
                <c:pt idx="10961">
                  <c:v>-0.43</c:v>
                </c:pt>
                <c:pt idx="10962">
                  <c:v>-0.43</c:v>
                </c:pt>
                <c:pt idx="10963">
                  <c:v>-0.43</c:v>
                </c:pt>
                <c:pt idx="10964">
                  <c:v>-0.43</c:v>
                </c:pt>
                <c:pt idx="10965">
                  <c:v>-0.43</c:v>
                </c:pt>
                <c:pt idx="10966">
                  <c:v>-0.43</c:v>
                </c:pt>
                <c:pt idx="10967">
                  <c:v>-0.43</c:v>
                </c:pt>
                <c:pt idx="10968">
                  <c:v>-0.43</c:v>
                </c:pt>
                <c:pt idx="10969">
                  <c:v>-0.43</c:v>
                </c:pt>
                <c:pt idx="10970">
                  <c:v>-0.43</c:v>
                </c:pt>
                <c:pt idx="10971">
                  <c:v>-0.43</c:v>
                </c:pt>
                <c:pt idx="10972">
                  <c:v>-0.43</c:v>
                </c:pt>
                <c:pt idx="10973">
                  <c:v>-0.43</c:v>
                </c:pt>
                <c:pt idx="10974">
                  <c:v>-0.43</c:v>
                </c:pt>
                <c:pt idx="10975">
                  <c:v>-0.43</c:v>
                </c:pt>
                <c:pt idx="10976">
                  <c:v>-0.43</c:v>
                </c:pt>
                <c:pt idx="10977">
                  <c:v>-0.43</c:v>
                </c:pt>
                <c:pt idx="10978">
                  <c:v>-0.43</c:v>
                </c:pt>
                <c:pt idx="10979">
                  <c:v>-0.43</c:v>
                </c:pt>
                <c:pt idx="10980">
                  <c:v>-0.43</c:v>
                </c:pt>
                <c:pt idx="10981">
                  <c:v>-0.43</c:v>
                </c:pt>
                <c:pt idx="10982">
                  <c:v>-0.43</c:v>
                </c:pt>
                <c:pt idx="10983">
                  <c:v>-0.43</c:v>
                </c:pt>
                <c:pt idx="10984">
                  <c:v>-0.43</c:v>
                </c:pt>
                <c:pt idx="10985">
                  <c:v>-0.43</c:v>
                </c:pt>
                <c:pt idx="10986">
                  <c:v>-0.43</c:v>
                </c:pt>
                <c:pt idx="10987">
                  <c:v>-0.43</c:v>
                </c:pt>
                <c:pt idx="10988">
                  <c:v>-0.43</c:v>
                </c:pt>
                <c:pt idx="10989">
                  <c:v>-0.43</c:v>
                </c:pt>
                <c:pt idx="10990">
                  <c:v>-0.43</c:v>
                </c:pt>
                <c:pt idx="10991">
                  <c:v>-0.43</c:v>
                </c:pt>
                <c:pt idx="10992">
                  <c:v>-0.43</c:v>
                </c:pt>
                <c:pt idx="10993">
                  <c:v>-0.43</c:v>
                </c:pt>
                <c:pt idx="10994">
                  <c:v>-0.43</c:v>
                </c:pt>
                <c:pt idx="10995">
                  <c:v>-0.43</c:v>
                </c:pt>
                <c:pt idx="10996">
                  <c:v>-0.43</c:v>
                </c:pt>
                <c:pt idx="10997">
                  <c:v>-0.43</c:v>
                </c:pt>
                <c:pt idx="10998">
                  <c:v>-0.43</c:v>
                </c:pt>
                <c:pt idx="10999">
                  <c:v>-0.43</c:v>
                </c:pt>
                <c:pt idx="11000">
                  <c:v>-0.43</c:v>
                </c:pt>
                <c:pt idx="11001">
                  <c:v>-0.43</c:v>
                </c:pt>
                <c:pt idx="11002">
                  <c:v>-0.43</c:v>
                </c:pt>
                <c:pt idx="11003">
                  <c:v>-0.43</c:v>
                </c:pt>
                <c:pt idx="11004">
                  <c:v>-0.43</c:v>
                </c:pt>
                <c:pt idx="11005">
                  <c:v>-0.43</c:v>
                </c:pt>
                <c:pt idx="11006">
                  <c:v>-0.43</c:v>
                </c:pt>
                <c:pt idx="11007">
                  <c:v>-0.43</c:v>
                </c:pt>
                <c:pt idx="11008">
                  <c:v>-0.43</c:v>
                </c:pt>
                <c:pt idx="11009">
                  <c:v>-0.43</c:v>
                </c:pt>
                <c:pt idx="11010">
                  <c:v>-0.43</c:v>
                </c:pt>
                <c:pt idx="11011">
                  <c:v>-0.43</c:v>
                </c:pt>
                <c:pt idx="11012">
                  <c:v>-0.43</c:v>
                </c:pt>
                <c:pt idx="11013">
                  <c:v>-0.43</c:v>
                </c:pt>
                <c:pt idx="11014">
                  <c:v>-0.43</c:v>
                </c:pt>
                <c:pt idx="11015">
                  <c:v>-0.43</c:v>
                </c:pt>
                <c:pt idx="11016">
                  <c:v>-0.43</c:v>
                </c:pt>
                <c:pt idx="11017">
                  <c:v>-0.43</c:v>
                </c:pt>
                <c:pt idx="11018">
                  <c:v>-0.43</c:v>
                </c:pt>
                <c:pt idx="11019">
                  <c:v>-0.43</c:v>
                </c:pt>
                <c:pt idx="11020">
                  <c:v>-0.43</c:v>
                </c:pt>
                <c:pt idx="11021">
                  <c:v>-0.43</c:v>
                </c:pt>
                <c:pt idx="11022">
                  <c:v>-0.43</c:v>
                </c:pt>
                <c:pt idx="11023">
                  <c:v>-0.43</c:v>
                </c:pt>
                <c:pt idx="11024">
                  <c:v>-0.43</c:v>
                </c:pt>
                <c:pt idx="11025">
                  <c:v>-0.43</c:v>
                </c:pt>
                <c:pt idx="11026">
                  <c:v>-0.43</c:v>
                </c:pt>
                <c:pt idx="11027">
                  <c:v>-0.43</c:v>
                </c:pt>
                <c:pt idx="11028">
                  <c:v>-0.43</c:v>
                </c:pt>
                <c:pt idx="11029">
                  <c:v>-0.43</c:v>
                </c:pt>
                <c:pt idx="11030">
                  <c:v>-0.43</c:v>
                </c:pt>
                <c:pt idx="11031">
                  <c:v>-0.43</c:v>
                </c:pt>
                <c:pt idx="11032">
                  <c:v>-0.43</c:v>
                </c:pt>
                <c:pt idx="11033">
                  <c:v>-0.43</c:v>
                </c:pt>
                <c:pt idx="11034">
                  <c:v>-0.43</c:v>
                </c:pt>
                <c:pt idx="11035">
                  <c:v>-0.43</c:v>
                </c:pt>
                <c:pt idx="11036">
                  <c:v>-0.43</c:v>
                </c:pt>
                <c:pt idx="11037">
                  <c:v>-0.43</c:v>
                </c:pt>
                <c:pt idx="11038">
                  <c:v>-0.43</c:v>
                </c:pt>
                <c:pt idx="11039">
                  <c:v>-0.43</c:v>
                </c:pt>
                <c:pt idx="11040">
                  <c:v>-0.43</c:v>
                </c:pt>
                <c:pt idx="11041">
                  <c:v>-0.43</c:v>
                </c:pt>
                <c:pt idx="11042">
                  <c:v>-0.43</c:v>
                </c:pt>
                <c:pt idx="11043">
                  <c:v>-0.43</c:v>
                </c:pt>
                <c:pt idx="11044">
                  <c:v>-0.43</c:v>
                </c:pt>
                <c:pt idx="11045">
                  <c:v>-0.43</c:v>
                </c:pt>
                <c:pt idx="11046">
                  <c:v>-0.43</c:v>
                </c:pt>
                <c:pt idx="11047">
                  <c:v>-0.43</c:v>
                </c:pt>
                <c:pt idx="11048">
                  <c:v>-0.43</c:v>
                </c:pt>
                <c:pt idx="11049">
                  <c:v>-0.43</c:v>
                </c:pt>
                <c:pt idx="11050">
                  <c:v>-0.43</c:v>
                </c:pt>
                <c:pt idx="11051">
                  <c:v>-0.43</c:v>
                </c:pt>
                <c:pt idx="11052">
                  <c:v>-0.43</c:v>
                </c:pt>
                <c:pt idx="11053">
                  <c:v>-0.43</c:v>
                </c:pt>
                <c:pt idx="11054">
                  <c:v>-0.43</c:v>
                </c:pt>
                <c:pt idx="11055">
                  <c:v>-0.43</c:v>
                </c:pt>
                <c:pt idx="11056">
                  <c:v>-0.43</c:v>
                </c:pt>
                <c:pt idx="11057">
                  <c:v>-0.43</c:v>
                </c:pt>
                <c:pt idx="11058">
                  <c:v>-0.43</c:v>
                </c:pt>
                <c:pt idx="11059">
                  <c:v>-0.43</c:v>
                </c:pt>
                <c:pt idx="11060">
                  <c:v>-0.43</c:v>
                </c:pt>
                <c:pt idx="11061">
                  <c:v>-0.43</c:v>
                </c:pt>
                <c:pt idx="11062">
                  <c:v>-0.43</c:v>
                </c:pt>
                <c:pt idx="11063">
                  <c:v>-0.43</c:v>
                </c:pt>
                <c:pt idx="11064">
                  <c:v>-0.43</c:v>
                </c:pt>
                <c:pt idx="11065">
                  <c:v>-0.43</c:v>
                </c:pt>
                <c:pt idx="11066">
                  <c:v>-0.43</c:v>
                </c:pt>
                <c:pt idx="11067">
                  <c:v>-0.43</c:v>
                </c:pt>
                <c:pt idx="11068">
                  <c:v>-0.43</c:v>
                </c:pt>
                <c:pt idx="11069">
                  <c:v>-0.43</c:v>
                </c:pt>
                <c:pt idx="11070">
                  <c:v>-0.43</c:v>
                </c:pt>
                <c:pt idx="11071">
                  <c:v>-0.43</c:v>
                </c:pt>
                <c:pt idx="11072">
                  <c:v>-0.43</c:v>
                </c:pt>
                <c:pt idx="11073">
                  <c:v>-0.43</c:v>
                </c:pt>
                <c:pt idx="11074">
                  <c:v>-0.43</c:v>
                </c:pt>
                <c:pt idx="11075">
                  <c:v>-0.43</c:v>
                </c:pt>
                <c:pt idx="11076">
                  <c:v>-0.43</c:v>
                </c:pt>
                <c:pt idx="11077">
                  <c:v>-0.43</c:v>
                </c:pt>
                <c:pt idx="11078">
                  <c:v>-0.43</c:v>
                </c:pt>
                <c:pt idx="11079">
                  <c:v>-0.43</c:v>
                </c:pt>
                <c:pt idx="11080">
                  <c:v>-0.43</c:v>
                </c:pt>
                <c:pt idx="11081">
                  <c:v>-0.43</c:v>
                </c:pt>
                <c:pt idx="11082">
                  <c:v>-0.43</c:v>
                </c:pt>
                <c:pt idx="11083">
                  <c:v>-0.43</c:v>
                </c:pt>
                <c:pt idx="11084">
                  <c:v>-0.43</c:v>
                </c:pt>
                <c:pt idx="11085">
                  <c:v>-0.43</c:v>
                </c:pt>
                <c:pt idx="11086">
                  <c:v>-0.43</c:v>
                </c:pt>
                <c:pt idx="11087">
                  <c:v>-0.43</c:v>
                </c:pt>
                <c:pt idx="11088">
                  <c:v>-0.43</c:v>
                </c:pt>
                <c:pt idx="11089">
                  <c:v>-0.43</c:v>
                </c:pt>
                <c:pt idx="11090">
                  <c:v>-0.43</c:v>
                </c:pt>
                <c:pt idx="11091">
                  <c:v>-0.43</c:v>
                </c:pt>
                <c:pt idx="11092">
                  <c:v>-0.43</c:v>
                </c:pt>
                <c:pt idx="11093">
                  <c:v>-0.43</c:v>
                </c:pt>
                <c:pt idx="11094">
                  <c:v>-0.43</c:v>
                </c:pt>
                <c:pt idx="11095">
                  <c:v>-0.43</c:v>
                </c:pt>
                <c:pt idx="11096">
                  <c:v>-0.43</c:v>
                </c:pt>
                <c:pt idx="11097">
                  <c:v>-0.43</c:v>
                </c:pt>
                <c:pt idx="11098">
                  <c:v>-0.43</c:v>
                </c:pt>
                <c:pt idx="11099">
                  <c:v>-0.43</c:v>
                </c:pt>
                <c:pt idx="11100">
                  <c:v>-0.43</c:v>
                </c:pt>
                <c:pt idx="11101">
                  <c:v>-0.43</c:v>
                </c:pt>
                <c:pt idx="11102">
                  <c:v>-0.43</c:v>
                </c:pt>
                <c:pt idx="11103">
                  <c:v>-0.43</c:v>
                </c:pt>
                <c:pt idx="11104">
                  <c:v>-0.43</c:v>
                </c:pt>
                <c:pt idx="11105">
                  <c:v>-0.43</c:v>
                </c:pt>
                <c:pt idx="11106">
                  <c:v>-0.43</c:v>
                </c:pt>
                <c:pt idx="11107">
                  <c:v>-0.43</c:v>
                </c:pt>
                <c:pt idx="11108">
                  <c:v>-0.43</c:v>
                </c:pt>
                <c:pt idx="11109">
                  <c:v>-0.43</c:v>
                </c:pt>
                <c:pt idx="11110">
                  <c:v>-0.43</c:v>
                </c:pt>
                <c:pt idx="11111">
                  <c:v>-0.43</c:v>
                </c:pt>
                <c:pt idx="11112">
                  <c:v>-0.43</c:v>
                </c:pt>
                <c:pt idx="11113">
                  <c:v>-0.43</c:v>
                </c:pt>
                <c:pt idx="11114">
                  <c:v>-0.43</c:v>
                </c:pt>
                <c:pt idx="11115">
                  <c:v>-0.43</c:v>
                </c:pt>
                <c:pt idx="11116">
                  <c:v>-0.43</c:v>
                </c:pt>
                <c:pt idx="11117">
                  <c:v>-0.43</c:v>
                </c:pt>
                <c:pt idx="11118">
                  <c:v>-0.43</c:v>
                </c:pt>
                <c:pt idx="11119">
                  <c:v>-0.43</c:v>
                </c:pt>
                <c:pt idx="11120">
                  <c:v>-0.43</c:v>
                </c:pt>
                <c:pt idx="11121">
                  <c:v>-0.43</c:v>
                </c:pt>
                <c:pt idx="11122">
                  <c:v>-0.43</c:v>
                </c:pt>
                <c:pt idx="11123">
                  <c:v>-0.43</c:v>
                </c:pt>
                <c:pt idx="11124">
                  <c:v>-0.43</c:v>
                </c:pt>
                <c:pt idx="11125">
                  <c:v>-0.43</c:v>
                </c:pt>
                <c:pt idx="11126">
                  <c:v>-0.43</c:v>
                </c:pt>
                <c:pt idx="11127">
                  <c:v>-0.43</c:v>
                </c:pt>
                <c:pt idx="11128">
                  <c:v>-0.43</c:v>
                </c:pt>
                <c:pt idx="11129">
                  <c:v>-0.43</c:v>
                </c:pt>
                <c:pt idx="11130">
                  <c:v>-0.43</c:v>
                </c:pt>
                <c:pt idx="11131">
                  <c:v>-0.43</c:v>
                </c:pt>
                <c:pt idx="11132">
                  <c:v>-0.43</c:v>
                </c:pt>
                <c:pt idx="11133">
                  <c:v>-0.43</c:v>
                </c:pt>
                <c:pt idx="11134">
                  <c:v>-0.43</c:v>
                </c:pt>
                <c:pt idx="11135">
                  <c:v>-0.43</c:v>
                </c:pt>
                <c:pt idx="11136">
                  <c:v>-0.43</c:v>
                </c:pt>
                <c:pt idx="11137">
                  <c:v>-0.43</c:v>
                </c:pt>
                <c:pt idx="11138">
                  <c:v>-0.43</c:v>
                </c:pt>
                <c:pt idx="11139">
                  <c:v>-0.43</c:v>
                </c:pt>
                <c:pt idx="11140">
                  <c:v>-0.43</c:v>
                </c:pt>
                <c:pt idx="11141">
                  <c:v>-0.43</c:v>
                </c:pt>
                <c:pt idx="11142">
                  <c:v>-0.43</c:v>
                </c:pt>
                <c:pt idx="11143">
                  <c:v>-0.43</c:v>
                </c:pt>
                <c:pt idx="11144">
                  <c:v>-0.43</c:v>
                </c:pt>
                <c:pt idx="11145">
                  <c:v>-0.43</c:v>
                </c:pt>
                <c:pt idx="11146">
                  <c:v>-0.43</c:v>
                </c:pt>
                <c:pt idx="11147">
                  <c:v>-0.43</c:v>
                </c:pt>
                <c:pt idx="11148">
                  <c:v>-0.43</c:v>
                </c:pt>
                <c:pt idx="11149">
                  <c:v>-0.43</c:v>
                </c:pt>
                <c:pt idx="11150">
                  <c:v>-0.43</c:v>
                </c:pt>
                <c:pt idx="11151">
                  <c:v>-0.43</c:v>
                </c:pt>
                <c:pt idx="11152">
                  <c:v>-0.43</c:v>
                </c:pt>
                <c:pt idx="11153">
                  <c:v>-0.43</c:v>
                </c:pt>
                <c:pt idx="11154">
                  <c:v>-0.43</c:v>
                </c:pt>
                <c:pt idx="11155">
                  <c:v>-0.43</c:v>
                </c:pt>
                <c:pt idx="11156">
                  <c:v>-0.43</c:v>
                </c:pt>
                <c:pt idx="11157">
                  <c:v>-0.43</c:v>
                </c:pt>
                <c:pt idx="11158">
                  <c:v>-0.43</c:v>
                </c:pt>
                <c:pt idx="11159">
                  <c:v>-0.43</c:v>
                </c:pt>
                <c:pt idx="11160">
                  <c:v>-0.43</c:v>
                </c:pt>
                <c:pt idx="11161">
                  <c:v>-0.43</c:v>
                </c:pt>
                <c:pt idx="11162">
                  <c:v>-0.43</c:v>
                </c:pt>
                <c:pt idx="11163">
                  <c:v>-0.43</c:v>
                </c:pt>
                <c:pt idx="11164">
                  <c:v>-0.43</c:v>
                </c:pt>
                <c:pt idx="11165">
                  <c:v>-0.43</c:v>
                </c:pt>
                <c:pt idx="11166">
                  <c:v>-0.43</c:v>
                </c:pt>
                <c:pt idx="11167">
                  <c:v>-0.43</c:v>
                </c:pt>
                <c:pt idx="11168">
                  <c:v>-0.43</c:v>
                </c:pt>
                <c:pt idx="11169">
                  <c:v>-0.43</c:v>
                </c:pt>
                <c:pt idx="11170">
                  <c:v>-0.43</c:v>
                </c:pt>
                <c:pt idx="11171">
                  <c:v>-0.43</c:v>
                </c:pt>
                <c:pt idx="11172">
                  <c:v>-0.43</c:v>
                </c:pt>
                <c:pt idx="11173">
                  <c:v>-0.43</c:v>
                </c:pt>
                <c:pt idx="11174">
                  <c:v>-0.43</c:v>
                </c:pt>
                <c:pt idx="11175">
                  <c:v>-0.43</c:v>
                </c:pt>
                <c:pt idx="11176">
                  <c:v>-0.43</c:v>
                </c:pt>
                <c:pt idx="11177">
                  <c:v>-0.43</c:v>
                </c:pt>
                <c:pt idx="11178">
                  <c:v>-0.43</c:v>
                </c:pt>
                <c:pt idx="11179">
                  <c:v>-0.43</c:v>
                </c:pt>
                <c:pt idx="11180">
                  <c:v>-0.43</c:v>
                </c:pt>
                <c:pt idx="11181">
                  <c:v>-0.43</c:v>
                </c:pt>
                <c:pt idx="11182">
                  <c:v>-0.43</c:v>
                </c:pt>
                <c:pt idx="11183">
                  <c:v>-0.43</c:v>
                </c:pt>
                <c:pt idx="11184">
                  <c:v>-0.43</c:v>
                </c:pt>
                <c:pt idx="11185">
                  <c:v>-0.43</c:v>
                </c:pt>
                <c:pt idx="11186">
                  <c:v>-0.43</c:v>
                </c:pt>
                <c:pt idx="11187">
                  <c:v>-0.43</c:v>
                </c:pt>
                <c:pt idx="11188">
                  <c:v>-0.43</c:v>
                </c:pt>
                <c:pt idx="11189">
                  <c:v>-0.43</c:v>
                </c:pt>
                <c:pt idx="11190">
                  <c:v>-0.43</c:v>
                </c:pt>
                <c:pt idx="11191">
                  <c:v>-0.43</c:v>
                </c:pt>
                <c:pt idx="11192">
                  <c:v>-0.43</c:v>
                </c:pt>
                <c:pt idx="11193">
                  <c:v>-0.43</c:v>
                </c:pt>
                <c:pt idx="11194">
                  <c:v>-0.43</c:v>
                </c:pt>
                <c:pt idx="11195">
                  <c:v>-0.43</c:v>
                </c:pt>
                <c:pt idx="11196">
                  <c:v>-0.43</c:v>
                </c:pt>
                <c:pt idx="11197">
                  <c:v>-0.43</c:v>
                </c:pt>
                <c:pt idx="11198">
                  <c:v>-0.43</c:v>
                </c:pt>
                <c:pt idx="11199">
                  <c:v>-0.43</c:v>
                </c:pt>
                <c:pt idx="11200">
                  <c:v>-0.43</c:v>
                </c:pt>
                <c:pt idx="11201">
                  <c:v>-0.43</c:v>
                </c:pt>
                <c:pt idx="11202">
                  <c:v>-0.43</c:v>
                </c:pt>
                <c:pt idx="11203">
                  <c:v>-0.43</c:v>
                </c:pt>
                <c:pt idx="11204">
                  <c:v>-0.43</c:v>
                </c:pt>
                <c:pt idx="11205">
                  <c:v>-0.43</c:v>
                </c:pt>
                <c:pt idx="11206">
                  <c:v>-0.43</c:v>
                </c:pt>
                <c:pt idx="11207">
                  <c:v>-0.43</c:v>
                </c:pt>
                <c:pt idx="11208">
                  <c:v>-0.43</c:v>
                </c:pt>
                <c:pt idx="11209">
                  <c:v>-0.43</c:v>
                </c:pt>
                <c:pt idx="11210">
                  <c:v>-0.43</c:v>
                </c:pt>
                <c:pt idx="11211">
                  <c:v>-0.43</c:v>
                </c:pt>
                <c:pt idx="11212">
                  <c:v>-0.43</c:v>
                </c:pt>
                <c:pt idx="11213">
                  <c:v>-0.43</c:v>
                </c:pt>
                <c:pt idx="11214">
                  <c:v>-0.43</c:v>
                </c:pt>
                <c:pt idx="11215">
                  <c:v>-0.43</c:v>
                </c:pt>
                <c:pt idx="11216">
                  <c:v>-0.43</c:v>
                </c:pt>
                <c:pt idx="11217">
                  <c:v>-0.43</c:v>
                </c:pt>
                <c:pt idx="11218">
                  <c:v>-0.43</c:v>
                </c:pt>
                <c:pt idx="11219">
                  <c:v>-0.43</c:v>
                </c:pt>
                <c:pt idx="11220">
                  <c:v>-0.43</c:v>
                </c:pt>
                <c:pt idx="11221">
                  <c:v>-0.43</c:v>
                </c:pt>
                <c:pt idx="11222">
                  <c:v>-0.43</c:v>
                </c:pt>
                <c:pt idx="11223">
                  <c:v>-0.43</c:v>
                </c:pt>
                <c:pt idx="11224">
                  <c:v>-0.43</c:v>
                </c:pt>
                <c:pt idx="11225">
                  <c:v>-0.43</c:v>
                </c:pt>
                <c:pt idx="11226">
                  <c:v>-0.43</c:v>
                </c:pt>
                <c:pt idx="11227">
                  <c:v>-0.43</c:v>
                </c:pt>
                <c:pt idx="11228">
                  <c:v>-0.43</c:v>
                </c:pt>
                <c:pt idx="11229">
                  <c:v>-0.43</c:v>
                </c:pt>
                <c:pt idx="11230">
                  <c:v>-0.43</c:v>
                </c:pt>
                <c:pt idx="11231">
                  <c:v>-0.43</c:v>
                </c:pt>
                <c:pt idx="11232">
                  <c:v>-0.43</c:v>
                </c:pt>
                <c:pt idx="11233">
                  <c:v>-0.43</c:v>
                </c:pt>
                <c:pt idx="11234">
                  <c:v>-0.43</c:v>
                </c:pt>
                <c:pt idx="11235">
                  <c:v>-0.43</c:v>
                </c:pt>
                <c:pt idx="11236">
                  <c:v>-0.43</c:v>
                </c:pt>
                <c:pt idx="11237">
                  <c:v>-0.43</c:v>
                </c:pt>
                <c:pt idx="11238">
                  <c:v>-0.43</c:v>
                </c:pt>
                <c:pt idx="11239">
                  <c:v>-0.43</c:v>
                </c:pt>
                <c:pt idx="11240">
                  <c:v>-0.43</c:v>
                </c:pt>
                <c:pt idx="11241">
                  <c:v>-0.43</c:v>
                </c:pt>
                <c:pt idx="11242">
                  <c:v>-0.43</c:v>
                </c:pt>
                <c:pt idx="11243">
                  <c:v>-0.43</c:v>
                </c:pt>
                <c:pt idx="11244">
                  <c:v>-0.43</c:v>
                </c:pt>
                <c:pt idx="11245">
                  <c:v>-0.43</c:v>
                </c:pt>
                <c:pt idx="11246">
                  <c:v>-0.43</c:v>
                </c:pt>
                <c:pt idx="11247">
                  <c:v>-0.43</c:v>
                </c:pt>
                <c:pt idx="11248">
                  <c:v>-0.43</c:v>
                </c:pt>
                <c:pt idx="11249">
                  <c:v>-0.43</c:v>
                </c:pt>
                <c:pt idx="11250">
                  <c:v>-0.43</c:v>
                </c:pt>
                <c:pt idx="11251">
                  <c:v>-0.43</c:v>
                </c:pt>
                <c:pt idx="11252">
                  <c:v>-0.43</c:v>
                </c:pt>
                <c:pt idx="11253">
                  <c:v>-0.43</c:v>
                </c:pt>
                <c:pt idx="11254">
                  <c:v>-0.43</c:v>
                </c:pt>
                <c:pt idx="11255">
                  <c:v>-0.43</c:v>
                </c:pt>
                <c:pt idx="11256">
                  <c:v>-0.43</c:v>
                </c:pt>
                <c:pt idx="11257">
                  <c:v>-0.43</c:v>
                </c:pt>
                <c:pt idx="11258">
                  <c:v>-0.43</c:v>
                </c:pt>
                <c:pt idx="11259">
                  <c:v>-0.43</c:v>
                </c:pt>
                <c:pt idx="11260">
                  <c:v>-0.43</c:v>
                </c:pt>
                <c:pt idx="11261">
                  <c:v>-0.43</c:v>
                </c:pt>
                <c:pt idx="11262">
                  <c:v>-0.43</c:v>
                </c:pt>
                <c:pt idx="11263">
                  <c:v>-0.43</c:v>
                </c:pt>
                <c:pt idx="11264">
                  <c:v>-0.43</c:v>
                </c:pt>
                <c:pt idx="11265">
                  <c:v>-0.43</c:v>
                </c:pt>
                <c:pt idx="11266">
                  <c:v>-0.43</c:v>
                </c:pt>
                <c:pt idx="11267">
                  <c:v>-0.43</c:v>
                </c:pt>
                <c:pt idx="11268">
                  <c:v>-0.43</c:v>
                </c:pt>
                <c:pt idx="11269">
                  <c:v>-0.43</c:v>
                </c:pt>
                <c:pt idx="11270">
                  <c:v>-0.43</c:v>
                </c:pt>
                <c:pt idx="11271">
                  <c:v>-0.43</c:v>
                </c:pt>
                <c:pt idx="11272">
                  <c:v>-0.43</c:v>
                </c:pt>
                <c:pt idx="11273">
                  <c:v>-0.43</c:v>
                </c:pt>
                <c:pt idx="11274">
                  <c:v>-0.43</c:v>
                </c:pt>
                <c:pt idx="11275">
                  <c:v>-0.43</c:v>
                </c:pt>
                <c:pt idx="11276">
                  <c:v>-0.43</c:v>
                </c:pt>
                <c:pt idx="11277">
                  <c:v>-0.43</c:v>
                </c:pt>
                <c:pt idx="11278">
                  <c:v>-0.43</c:v>
                </c:pt>
                <c:pt idx="11279">
                  <c:v>-0.43</c:v>
                </c:pt>
                <c:pt idx="11280">
                  <c:v>-0.43</c:v>
                </c:pt>
                <c:pt idx="11281">
                  <c:v>-0.43</c:v>
                </c:pt>
                <c:pt idx="11282">
                  <c:v>-0.43</c:v>
                </c:pt>
                <c:pt idx="11283">
                  <c:v>-0.43</c:v>
                </c:pt>
                <c:pt idx="11284">
                  <c:v>-0.43</c:v>
                </c:pt>
                <c:pt idx="11285">
                  <c:v>-0.43</c:v>
                </c:pt>
                <c:pt idx="11286">
                  <c:v>-0.43</c:v>
                </c:pt>
                <c:pt idx="11287">
                  <c:v>-0.43</c:v>
                </c:pt>
                <c:pt idx="11288">
                  <c:v>-0.43</c:v>
                </c:pt>
                <c:pt idx="11289">
                  <c:v>-0.43</c:v>
                </c:pt>
                <c:pt idx="11290">
                  <c:v>-0.43</c:v>
                </c:pt>
                <c:pt idx="11291">
                  <c:v>-0.43</c:v>
                </c:pt>
                <c:pt idx="11292">
                  <c:v>-0.43</c:v>
                </c:pt>
                <c:pt idx="11293">
                  <c:v>-0.43</c:v>
                </c:pt>
                <c:pt idx="11294">
                  <c:v>-0.43</c:v>
                </c:pt>
                <c:pt idx="11295">
                  <c:v>-0.43</c:v>
                </c:pt>
                <c:pt idx="11296">
                  <c:v>-0.43</c:v>
                </c:pt>
                <c:pt idx="11297">
                  <c:v>-0.43</c:v>
                </c:pt>
                <c:pt idx="11298">
                  <c:v>-0.43</c:v>
                </c:pt>
                <c:pt idx="11299">
                  <c:v>-0.43</c:v>
                </c:pt>
                <c:pt idx="11300">
                  <c:v>-0.43</c:v>
                </c:pt>
                <c:pt idx="11301">
                  <c:v>-0.43</c:v>
                </c:pt>
                <c:pt idx="11302">
                  <c:v>-0.43</c:v>
                </c:pt>
                <c:pt idx="11303">
                  <c:v>-0.43</c:v>
                </c:pt>
                <c:pt idx="11304">
                  <c:v>-0.43</c:v>
                </c:pt>
                <c:pt idx="11305">
                  <c:v>-0.43</c:v>
                </c:pt>
                <c:pt idx="11306">
                  <c:v>-0.43</c:v>
                </c:pt>
                <c:pt idx="11307">
                  <c:v>-0.43</c:v>
                </c:pt>
                <c:pt idx="11308">
                  <c:v>-0.43</c:v>
                </c:pt>
                <c:pt idx="11309">
                  <c:v>-0.43</c:v>
                </c:pt>
                <c:pt idx="11310">
                  <c:v>-0.43</c:v>
                </c:pt>
                <c:pt idx="11311">
                  <c:v>-0.43</c:v>
                </c:pt>
                <c:pt idx="11312">
                  <c:v>-0.43</c:v>
                </c:pt>
                <c:pt idx="11313">
                  <c:v>-0.43</c:v>
                </c:pt>
                <c:pt idx="11314">
                  <c:v>-0.43</c:v>
                </c:pt>
                <c:pt idx="11315">
                  <c:v>-0.43</c:v>
                </c:pt>
                <c:pt idx="11316">
                  <c:v>-0.43</c:v>
                </c:pt>
                <c:pt idx="11317">
                  <c:v>-0.43</c:v>
                </c:pt>
                <c:pt idx="11318">
                  <c:v>-0.43</c:v>
                </c:pt>
                <c:pt idx="11319">
                  <c:v>-0.43</c:v>
                </c:pt>
                <c:pt idx="11320">
                  <c:v>-0.43</c:v>
                </c:pt>
                <c:pt idx="11321">
                  <c:v>-0.43</c:v>
                </c:pt>
                <c:pt idx="11322">
                  <c:v>-0.43</c:v>
                </c:pt>
                <c:pt idx="11323">
                  <c:v>-0.43</c:v>
                </c:pt>
                <c:pt idx="11324">
                  <c:v>-0.43</c:v>
                </c:pt>
                <c:pt idx="11325">
                  <c:v>-0.43</c:v>
                </c:pt>
                <c:pt idx="11326">
                  <c:v>-0.43</c:v>
                </c:pt>
                <c:pt idx="11327">
                  <c:v>-0.43</c:v>
                </c:pt>
                <c:pt idx="11328">
                  <c:v>-0.43</c:v>
                </c:pt>
                <c:pt idx="11329">
                  <c:v>-0.43</c:v>
                </c:pt>
                <c:pt idx="11330">
                  <c:v>-0.43</c:v>
                </c:pt>
                <c:pt idx="11331">
                  <c:v>-0.43</c:v>
                </c:pt>
                <c:pt idx="11332">
                  <c:v>-0.43</c:v>
                </c:pt>
                <c:pt idx="11333">
                  <c:v>-0.43</c:v>
                </c:pt>
                <c:pt idx="11334">
                  <c:v>-0.43</c:v>
                </c:pt>
                <c:pt idx="11335">
                  <c:v>-0.43</c:v>
                </c:pt>
                <c:pt idx="11336">
                  <c:v>-0.43</c:v>
                </c:pt>
                <c:pt idx="11337">
                  <c:v>-0.43</c:v>
                </c:pt>
                <c:pt idx="11338">
                  <c:v>-0.43</c:v>
                </c:pt>
                <c:pt idx="11339">
                  <c:v>-0.43</c:v>
                </c:pt>
                <c:pt idx="11340">
                  <c:v>-0.43</c:v>
                </c:pt>
                <c:pt idx="11341">
                  <c:v>-0.43</c:v>
                </c:pt>
                <c:pt idx="11342">
                  <c:v>-0.43</c:v>
                </c:pt>
                <c:pt idx="11343">
                  <c:v>-0.43</c:v>
                </c:pt>
                <c:pt idx="11344">
                  <c:v>-0.43</c:v>
                </c:pt>
                <c:pt idx="11345">
                  <c:v>-0.43</c:v>
                </c:pt>
                <c:pt idx="11346">
                  <c:v>-0.43</c:v>
                </c:pt>
                <c:pt idx="11347">
                  <c:v>-0.43</c:v>
                </c:pt>
                <c:pt idx="11348">
                  <c:v>-0.43</c:v>
                </c:pt>
                <c:pt idx="11349">
                  <c:v>-0.43</c:v>
                </c:pt>
                <c:pt idx="11350">
                  <c:v>-0.43</c:v>
                </c:pt>
                <c:pt idx="11351">
                  <c:v>-0.43</c:v>
                </c:pt>
                <c:pt idx="11352">
                  <c:v>-0.43</c:v>
                </c:pt>
                <c:pt idx="11353">
                  <c:v>-0.43</c:v>
                </c:pt>
                <c:pt idx="11354">
                  <c:v>-0.43</c:v>
                </c:pt>
                <c:pt idx="11355">
                  <c:v>-0.43</c:v>
                </c:pt>
                <c:pt idx="11356">
                  <c:v>-0.43</c:v>
                </c:pt>
                <c:pt idx="11357">
                  <c:v>-0.43</c:v>
                </c:pt>
                <c:pt idx="11358">
                  <c:v>-0.43</c:v>
                </c:pt>
                <c:pt idx="11359">
                  <c:v>-0.43</c:v>
                </c:pt>
                <c:pt idx="11360">
                  <c:v>-0.43</c:v>
                </c:pt>
                <c:pt idx="11361">
                  <c:v>-0.43</c:v>
                </c:pt>
                <c:pt idx="11362">
                  <c:v>-0.43</c:v>
                </c:pt>
                <c:pt idx="11363">
                  <c:v>-0.43</c:v>
                </c:pt>
                <c:pt idx="11364">
                  <c:v>-0.43</c:v>
                </c:pt>
                <c:pt idx="11365">
                  <c:v>-0.43</c:v>
                </c:pt>
                <c:pt idx="11366">
                  <c:v>-0.43</c:v>
                </c:pt>
                <c:pt idx="11367">
                  <c:v>-0.43</c:v>
                </c:pt>
                <c:pt idx="11368">
                  <c:v>-0.43</c:v>
                </c:pt>
                <c:pt idx="11369">
                  <c:v>-0.43</c:v>
                </c:pt>
                <c:pt idx="11370">
                  <c:v>-0.43</c:v>
                </c:pt>
                <c:pt idx="11371">
                  <c:v>-0.43</c:v>
                </c:pt>
                <c:pt idx="11372">
                  <c:v>-0.43</c:v>
                </c:pt>
                <c:pt idx="11373">
                  <c:v>-0.43</c:v>
                </c:pt>
                <c:pt idx="11374">
                  <c:v>-0.43</c:v>
                </c:pt>
                <c:pt idx="11375">
                  <c:v>-0.43</c:v>
                </c:pt>
                <c:pt idx="11376">
                  <c:v>-0.43</c:v>
                </c:pt>
                <c:pt idx="11377">
                  <c:v>-0.43</c:v>
                </c:pt>
                <c:pt idx="11378">
                  <c:v>-0.43</c:v>
                </c:pt>
                <c:pt idx="11379">
                  <c:v>-0.43</c:v>
                </c:pt>
                <c:pt idx="11380">
                  <c:v>-0.43</c:v>
                </c:pt>
                <c:pt idx="11381">
                  <c:v>-0.43</c:v>
                </c:pt>
                <c:pt idx="11382">
                  <c:v>-0.43</c:v>
                </c:pt>
                <c:pt idx="11383">
                  <c:v>-0.43</c:v>
                </c:pt>
                <c:pt idx="11384">
                  <c:v>-0.43</c:v>
                </c:pt>
                <c:pt idx="11385">
                  <c:v>-0.43</c:v>
                </c:pt>
                <c:pt idx="11386">
                  <c:v>-0.43</c:v>
                </c:pt>
                <c:pt idx="11387">
                  <c:v>-0.43</c:v>
                </c:pt>
                <c:pt idx="11388">
                  <c:v>-0.43</c:v>
                </c:pt>
                <c:pt idx="11389">
                  <c:v>-0.43</c:v>
                </c:pt>
                <c:pt idx="11390">
                  <c:v>-0.43</c:v>
                </c:pt>
                <c:pt idx="11391">
                  <c:v>-0.43</c:v>
                </c:pt>
                <c:pt idx="11392">
                  <c:v>-0.43</c:v>
                </c:pt>
                <c:pt idx="11393">
                  <c:v>-0.43</c:v>
                </c:pt>
                <c:pt idx="11394">
                  <c:v>-0.43</c:v>
                </c:pt>
                <c:pt idx="11395">
                  <c:v>-0.43</c:v>
                </c:pt>
                <c:pt idx="11396">
                  <c:v>-0.43</c:v>
                </c:pt>
                <c:pt idx="11397">
                  <c:v>-0.43</c:v>
                </c:pt>
                <c:pt idx="11398">
                  <c:v>-0.43</c:v>
                </c:pt>
                <c:pt idx="11399">
                  <c:v>-0.43</c:v>
                </c:pt>
                <c:pt idx="11400">
                  <c:v>-0.43</c:v>
                </c:pt>
                <c:pt idx="11401">
                  <c:v>-0.43</c:v>
                </c:pt>
                <c:pt idx="11402">
                  <c:v>-0.43</c:v>
                </c:pt>
                <c:pt idx="11403">
                  <c:v>-0.43</c:v>
                </c:pt>
                <c:pt idx="11404">
                  <c:v>-0.43</c:v>
                </c:pt>
                <c:pt idx="11405">
                  <c:v>-0.43</c:v>
                </c:pt>
                <c:pt idx="11406">
                  <c:v>-0.43</c:v>
                </c:pt>
                <c:pt idx="11407">
                  <c:v>-0.43</c:v>
                </c:pt>
                <c:pt idx="11408">
                  <c:v>-0.43</c:v>
                </c:pt>
                <c:pt idx="11409">
                  <c:v>-0.43</c:v>
                </c:pt>
                <c:pt idx="11410">
                  <c:v>-0.43</c:v>
                </c:pt>
                <c:pt idx="11411">
                  <c:v>-0.43</c:v>
                </c:pt>
                <c:pt idx="11412">
                  <c:v>-0.43</c:v>
                </c:pt>
                <c:pt idx="11413">
                  <c:v>-0.43</c:v>
                </c:pt>
                <c:pt idx="11414">
                  <c:v>-0.43</c:v>
                </c:pt>
                <c:pt idx="11415">
                  <c:v>-0.43</c:v>
                </c:pt>
                <c:pt idx="11416">
                  <c:v>-0.43</c:v>
                </c:pt>
                <c:pt idx="11417">
                  <c:v>-0.43</c:v>
                </c:pt>
                <c:pt idx="11418">
                  <c:v>-0.43</c:v>
                </c:pt>
                <c:pt idx="11419">
                  <c:v>-0.43</c:v>
                </c:pt>
                <c:pt idx="11420">
                  <c:v>-0.43</c:v>
                </c:pt>
                <c:pt idx="11421">
                  <c:v>-0.43</c:v>
                </c:pt>
                <c:pt idx="11422">
                  <c:v>-0.43</c:v>
                </c:pt>
                <c:pt idx="11423">
                  <c:v>-0.43</c:v>
                </c:pt>
                <c:pt idx="11424">
                  <c:v>-0.43</c:v>
                </c:pt>
                <c:pt idx="11425">
                  <c:v>-0.43</c:v>
                </c:pt>
                <c:pt idx="11426">
                  <c:v>-0.43</c:v>
                </c:pt>
                <c:pt idx="11427">
                  <c:v>-0.43</c:v>
                </c:pt>
                <c:pt idx="11428">
                  <c:v>-0.43</c:v>
                </c:pt>
                <c:pt idx="11429">
                  <c:v>-0.43</c:v>
                </c:pt>
                <c:pt idx="11430">
                  <c:v>-0.43</c:v>
                </c:pt>
                <c:pt idx="11431">
                  <c:v>-0.43</c:v>
                </c:pt>
                <c:pt idx="11432">
                  <c:v>-0.43</c:v>
                </c:pt>
                <c:pt idx="11433">
                  <c:v>-0.43</c:v>
                </c:pt>
                <c:pt idx="11434">
                  <c:v>-0.43</c:v>
                </c:pt>
                <c:pt idx="11435">
                  <c:v>-0.43</c:v>
                </c:pt>
                <c:pt idx="11436">
                  <c:v>-0.43</c:v>
                </c:pt>
                <c:pt idx="11437">
                  <c:v>-0.43</c:v>
                </c:pt>
                <c:pt idx="11438">
                  <c:v>-0.43</c:v>
                </c:pt>
                <c:pt idx="11439">
                  <c:v>-0.43</c:v>
                </c:pt>
                <c:pt idx="11440">
                  <c:v>-0.43</c:v>
                </c:pt>
                <c:pt idx="11441">
                  <c:v>-0.43</c:v>
                </c:pt>
                <c:pt idx="11442">
                  <c:v>-0.43</c:v>
                </c:pt>
                <c:pt idx="11443">
                  <c:v>-0.43</c:v>
                </c:pt>
                <c:pt idx="11444">
                  <c:v>-0.43</c:v>
                </c:pt>
                <c:pt idx="11445">
                  <c:v>-0.43</c:v>
                </c:pt>
                <c:pt idx="11446">
                  <c:v>-0.43</c:v>
                </c:pt>
                <c:pt idx="11447">
                  <c:v>-0.43</c:v>
                </c:pt>
                <c:pt idx="11448">
                  <c:v>-0.43</c:v>
                </c:pt>
                <c:pt idx="11449">
                  <c:v>-0.43</c:v>
                </c:pt>
                <c:pt idx="11450">
                  <c:v>-0.43</c:v>
                </c:pt>
                <c:pt idx="11451">
                  <c:v>-0.43</c:v>
                </c:pt>
                <c:pt idx="11452">
                  <c:v>-0.43</c:v>
                </c:pt>
                <c:pt idx="11453">
                  <c:v>-0.43</c:v>
                </c:pt>
                <c:pt idx="11454">
                  <c:v>-0.43</c:v>
                </c:pt>
                <c:pt idx="11455">
                  <c:v>-0.43</c:v>
                </c:pt>
                <c:pt idx="11456">
                  <c:v>-0.43</c:v>
                </c:pt>
                <c:pt idx="11457">
                  <c:v>-0.43</c:v>
                </c:pt>
                <c:pt idx="11458">
                  <c:v>-0.43</c:v>
                </c:pt>
                <c:pt idx="11459">
                  <c:v>-0.43</c:v>
                </c:pt>
                <c:pt idx="11460">
                  <c:v>-0.43</c:v>
                </c:pt>
                <c:pt idx="11461">
                  <c:v>-0.43</c:v>
                </c:pt>
                <c:pt idx="11462">
                  <c:v>-0.43</c:v>
                </c:pt>
                <c:pt idx="11463">
                  <c:v>-0.43</c:v>
                </c:pt>
                <c:pt idx="11464">
                  <c:v>-0.43</c:v>
                </c:pt>
                <c:pt idx="11465">
                  <c:v>-0.43</c:v>
                </c:pt>
                <c:pt idx="11466">
                  <c:v>-0.43</c:v>
                </c:pt>
                <c:pt idx="11467">
                  <c:v>-0.43</c:v>
                </c:pt>
                <c:pt idx="11468">
                  <c:v>-0.43</c:v>
                </c:pt>
                <c:pt idx="11469">
                  <c:v>-0.43</c:v>
                </c:pt>
                <c:pt idx="11470">
                  <c:v>-0.43</c:v>
                </c:pt>
                <c:pt idx="11471">
                  <c:v>-0.43</c:v>
                </c:pt>
                <c:pt idx="11472">
                  <c:v>-0.43</c:v>
                </c:pt>
                <c:pt idx="11473">
                  <c:v>-0.43</c:v>
                </c:pt>
                <c:pt idx="11474">
                  <c:v>-0.43</c:v>
                </c:pt>
                <c:pt idx="11475">
                  <c:v>-0.43</c:v>
                </c:pt>
                <c:pt idx="11476">
                  <c:v>-0.43</c:v>
                </c:pt>
                <c:pt idx="11477">
                  <c:v>-0.43</c:v>
                </c:pt>
                <c:pt idx="11478">
                  <c:v>-0.43</c:v>
                </c:pt>
                <c:pt idx="11479">
                  <c:v>-0.43</c:v>
                </c:pt>
                <c:pt idx="11480">
                  <c:v>-0.43</c:v>
                </c:pt>
                <c:pt idx="11481">
                  <c:v>-0.43</c:v>
                </c:pt>
                <c:pt idx="11482">
                  <c:v>-0.43</c:v>
                </c:pt>
                <c:pt idx="11483">
                  <c:v>-0.43</c:v>
                </c:pt>
                <c:pt idx="11484">
                  <c:v>-0.43</c:v>
                </c:pt>
                <c:pt idx="11485">
                  <c:v>-0.43</c:v>
                </c:pt>
                <c:pt idx="11486">
                  <c:v>-0.43</c:v>
                </c:pt>
                <c:pt idx="11487">
                  <c:v>-0.43</c:v>
                </c:pt>
                <c:pt idx="11488">
                  <c:v>-0.43</c:v>
                </c:pt>
                <c:pt idx="11489">
                  <c:v>-0.43</c:v>
                </c:pt>
                <c:pt idx="11490">
                  <c:v>-0.43</c:v>
                </c:pt>
                <c:pt idx="11491">
                  <c:v>-0.43</c:v>
                </c:pt>
                <c:pt idx="11492">
                  <c:v>-0.43</c:v>
                </c:pt>
                <c:pt idx="11493">
                  <c:v>-0.43</c:v>
                </c:pt>
                <c:pt idx="11494">
                  <c:v>-0.43</c:v>
                </c:pt>
                <c:pt idx="11495">
                  <c:v>-0.43</c:v>
                </c:pt>
                <c:pt idx="11496">
                  <c:v>-0.43</c:v>
                </c:pt>
                <c:pt idx="11497">
                  <c:v>-0.43</c:v>
                </c:pt>
                <c:pt idx="11498">
                  <c:v>-0.43</c:v>
                </c:pt>
                <c:pt idx="11499">
                  <c:v>-0.43</c:v>
                </c:pt>
                <c:pt idx="11500">
                  <c:v>-0.43</c:v>
                </c:pt>
                <c:pt idx="11501">
                  <c:v>-0.43</c:v>
                </c:pt>
                <c:pt idx="11502">
                  <c:v>-0.43</c:v>
                </c:pt>
                <c:pt idx="11503">
                  <c:v>-0.43</c:v>
                </c:pt>
                <c:pt idx="11504">
                  <c:v>-0.43</c:v>
                </c:pt>
                <c:pt idx="11505">
                  <c:v>-0.43</c:v>
                </c:pt>
                <c:pt idx="11506">
                  <c:v>-0.43</c:v>
                </c:pt>
                <c:pt idx="11507">
                  <c:v>-0.43</c:v>
                </c:pt>
                <c:pt idx="11508">
                  <c:v>-0.43</c:v>
                </c:pt>
                <c:pt idx="11509">
                  <c:v>-0.43</c:v>
                </c:pt>
                <c:pt idx="11510">
                  <c:v>-0.43</c:v>
                </c:pt>
                <c:pt idx="11511">
                  <c:v>-0.43</c:v>
                </c:pt>
                <c:pt idx="11512">
                  <c:v>-0.43</c:v>
                </c:pt>
                <c:pt idx="11513">
                  <c:v>-0.43</c:v>
                </c:pt>
                <c:pt idx="11514">
                  <c:v>-0.43</c:v>
                </c:pt>
                <c:pt idx="11515">
                  <c:v>-0.43</c:v>
                </c:pt>
                <c:pt idx="11516">
                  <c:v>-0.43</c:v>
                </c:pt>
                <c:pt idx="11517">
                  <c:v>-0.43</c:v>
                </c:pt>
                <c:pt idx="11518">
                  <c:v>-0.43</c:v>
                </c:pt>
                <c:pt idx="11519">
                  <c:v>-0.43</c:v>
                </c:pt>
                <c:pt idx="11520">
                  <c:v>-0.43</c:v>
                </c:pt>
                <c:pt idx="11521">
                  <c:v>-0.43</c:v>
                </c:pt>
                <c:pt idx="11522">
                  <c:v>-0.43</c:v>
                </c:pt>
                <c:pt idx="11523">
                  <c:v>-0.43</c:v>
                </c:pt>
                <c:pt idx="11524">
                  <c:v>-0.43</c:v>
                </c:pt>
                <c:pt idx="11525">
                  <c:v>-0.43</c:v>
                </c:pt>
                <c:pt idx="11526">
                  <c:v>-0.43</c:v>
                </c:pt>
                <c:pt idx="11527">
                  <c:v>-0.43</c:v>
                </c:pt>
                <c:pt idx="11528">
                  <c:v>-0.43</c:v>
                </c:pt>
                <c:pt idx="11529">
                  <c:v>-0.43</c:v>
                </c:pt>
                <c:pt idx="11530">
                  <c:v>-0.43</c:v>
                </c:pt>
                <c:pt idx="11531">
                  <c:v>-0.43</c:v>
                </c:pt>
                <c:pt idx="11532">
                  <c:v>-0.43</c:v>
                </c:pt>
                <c:pt idx="11533">
                  <c:v>-0.43</c:v>
                </c:pt>
                <c:pt idx="11534">
                  <c:v>-0.43</c:v>
                </c:pt>
                <c:pt idx="11535">
                  <c:v>-0.43</c:v>
                </c:pt>
                <c:pt idx="11536">
                  <c:v>-0.43</c:v>
                </c:pt>
                <c:pt idx="11537">
                  <c:v>-0.43</c:v>
                </c:pt>
                <c:pt idx="11538">
                  <c:v>-0.43</c:v>
                </c:pt>
                <c:pt idx="11539">
                  <c:v>-0.43</c:v>
                </c:pt>
                <c:pt idx="11540">
                  <c:v>-0.43</c:v>
                </c:pt>
                <c:pt idx="11541">
                  <c:v>-0.43</c:v>
                </c:pt>
                <c:pt idx="11542">
                  <c:v>-0.43</c:v>
                </c:pt>
                <c:pt idx="11543">
                  <c:v>-0.43</c:v>
                </c:pt>
                <c:pt idx="11544">
                  <c:v>-0.43</c:v>
                </c:pt>
                <c:pt idx="11545">
                  <c:v>-0.43</c:v>
                </c:pt>
                <c:pt idx="11546">
                  <c:v>-0.43</c:v>
                </c:pt>
                <c:pt idx="11547">
                  <c:v>-0.43</c:v>
                </c:pt>
                <c:pt idx="11548">
                  <c:v>-0.43</c:v>
                </c:pt>
                <c:pt idx="11549">
                  <c:v>-0.43</c:v>
                </c:pt>
                <c:pt idx="11550">
                  <c:v>-0.43</c:v>
                </c:pt>
                <c:pt idx="11551">
                  <c:v>-0.43</c:v>
                </c:pt>
                <c:pt idx="11552">
                  <c:v>-0.43</c:v>
                </c:pt>
                <c:pt idx="11553">
                  <c:v>-0.43</c:v>
                </c:pt>
                <c:pt idx="11554">
                  <c:v>-0.43</c:v>
                </c:pt>
                <c:pt idx="11555">
                  <c:v>-0.43</c:v>
                </c:pt>
                <c:pt idx="11556">
                  <c:v>-0.43</c:v>
                </c:pt>
                <c:pt idx="11557">
                  <c:v>-0.43</c:v>
                </c:pt>
                <c:pt idx="11558">
                  <c:v>-0.43</c:v>
                </c:pt>
                <c:pt idx="11559">
                  <c:v>-0.43</c:v>
                </c:pt>
                <c:pt idx="11560">
                  <c:v>-0.43</c:v>
                </c:pt>
                <c:pt idx="11561">
                  <c:v>-0.43</c:v>
                </c:pt>
                <c:pt idx="11562">
                  <c:v>-0.43</c:v>
                </c:pt>
                <c:pt idx="11563">
                  <c:v>-0.43</c:v>
                </c:pt>
                <c:pt idx="11564">
                  <c:v>-0.43</c:v>
                </c:pt>
                <c:pt idx="11565">
                  <c:v>-0.43</c:v>
                </c:pt>
                <c:pt idx="11566">
                  <c:v>-0.43</c:v>
                </c:pt>
                <c:pt idx="11567">
                  <c:v>-0.43</c:v>
                </c:pt>
                <c:pt idx="11568">
                  <c:v>-0.43</c:v>
                </c:pt>
                <c:pt idx="11569">
                  <c:v>-0.43</c:v>
                </c:pt>
                <c:pt idx="11570">
                  <c:v>-0.43</c:v>
                </c:pt>
                <c:pt idx="11571">
                  <c:v>-0.43</c:v>
                </c:pt>
                <c:pt idx="11572">
                  <c:v>-0.43</c:v>
                </c:pt>
                <c:pt idx="11573">
                  <c:v>-0.43</c:v>
                </c:pt>
                <c:pt idx="11574">
                  <c:v>-0.43</c:v>
                </c:pt>
                <c:pt idx="11575">
                  <c:v>-0.43</c:v>
                </c:pt>
                <c:pt idx="11576">
                  <c:v>-0.43</c:v>
                </c:pt>
                <c:pt idx="11577">
                  <c:v>-0.43</c:v>
                </c:pt>
                <c:pt idx="11578">
                  <c:v>-0.43</c:v>
                </c:pt>
                <c:pt idx="11579">
                  <c:v>-0.43</c:v>
                </c:pt>
                <c:pt idx="11580">
                  <c:v>-0.43</c:v>
                </c:pt>
                <c:pt idx="11581">
                  <c:v>-0.43</c:v>
                </c:pt>
                <c:pt idx="11582">
                  <c:v>-0.43</c:v>
                </c:pt>
                <c:pt idx="11583">
                  <c:v>-0.43</c:v>
                </c:pt>
                <c:pt idx="11584">
                  <c:v>-0.43</c:v>
                </c:pt>
                <c:pt idx="11585">
                  <c:v>-0.43</c:v>
                </c:pt>
                <c:pt idx="11586">
                  <c:v>-0.43</c:v>
                </c:pt>
                <c:pt idx="11587">
                  <c:v>-0.43</c:v>
                </c:pt>
                <c:pt idx="11588">
                  <c:v>-0.43</c:v>
                </c:pt>
                <c:pt idx="11589">
                  <c:v>-0.43</c:v>
                </c:pt>
                <c:pt idx="11590">
                  <c:v>-0.43</c:v>
                </c:pt>
                <c:pt idx="11591">
                  <c:v>-0.43</c:v>
                </c:pt>
                <c:pt idx="11592">
                  <c:v>-0.43</c:v>
                </c:pt>
                <c:pt idx="11593">
                  <c:v>-0.43</c:v>
                </c:pt>
                <c:pt idx="11594">
                  <c:v>-0.43</c:v>
                </c:pt>
                <c:pt idx="11595">
                  <c:v>-0.43</c:v>
                </c:pt>
                <c:pt idx="11596">
                  <c:v>-0.43</c:v>
                </c:pt>
                <c:pt idx="11597">
                  <c:v>-0.43</c:v>
                </c:pt>
                <c:pt idx="11598">
                  <c:v>-0.43</c:v>
                </c:pt>
                <c:pt idx="11599">
                  <c:v>-0.43</c:v>
                </c:pt>
                <c:pt idx="11600">
                  <c:v>-0.43</c:v>
                </c:pt>
                <c:pt idx="11601">
                  <c:v>-0.43</c:v>
                </c:pt>
                <c:pt idx="11602">
                  <c:v>-0.43</c:v>
                </c:pt>
                <c:pt idx="11603">
                  <c:v>-0.43</c:v>
                </c:pt>
                <c:pt idx="11604">
                  <c:v>-0.43</c:v>
                </c:pt>
                <c:pt idx="11605">
                  <c:v>-0.43</c:v>
                </c:pt>
                <c:pt idx="11606">
                  <c:v>-0.43</c:v>
                </c:pt>
                <c:pt idx="11607">
                  <c:v>-0.43</c:v>
                </c:pt>
                <c:pt idx="11608">
                  <c:v>-0.43</c:v>
                </c:pt>
                <c:pt idx="11609">
                  <c:v>-0.43</c:v>
                </c:pt>
                <c:pt idx="11610">
                  <c:v>-0.43</c:v>
                </c:pt>
                <c:pt idx="11611">
                  <c:v>-0.43</c:v>
                </c:pt>
                <c:pt idx="11612">
                  <c:v>-0.43</c:v>
                </c:pt>
                <c:pt idx="11613">
                  <c:v>-0.43</c:v>
                </c:pt>
                <c:pt idx="11614">
                  <c:v>-0.43</c:v>
                </c:pt>
                <c:pt idx="11615">
                  <c:v>-0.43</c:v>
                </c:pt>
                <c:pt idx="11616">
                  <c:v>-0.43</c:v>
                </c:pt>
                <c:pt idx="11617">
                  <c:v>-0.43</c:v>
                </c:pt>
                <c:pt idx="11618">
                  <c:v>-0.43</c:v>
                </c:pt>
                <c:pt idx="11619">
                  <c:v>-0.43</c:v>
                </c:pt>
                <c:pt idx="11620">
                  <c:v>-0.43</c:v>
                </c:pt>
                <c:pt idx="11621">
                  <c:v>-0.43</c:v>
                </c:pt>
                <c:pt idx="11622">
                  <c:v>-0.43</c:v>
                </c:pt>
                <c:pt idx="11623">
                  <c:v>-0.43</c:v>
                </c:pt>
                <c:pt idx="11624">
                  <c:v>-0.43</c:v>
                </c:pt>
                <c:pt idx="11625">
                  <c:v>-0.43</c:v>
                </c:pt>
                <c:pt idx="11626">
                  <c:v>-0.43</c:v>
                </c:pt>
                <c:pt idx="11627">
                  <c:v>-0.43</c:v>
                </c:pt>
                <c:pt idx="11628">
                  <c:v>-0.43</c:v>
                </c:pt>
                <c:pt idx="11629">
                  <c:v>-0.43</c:v>
                </c:pt>
                <c:pt idx="11630">
                  <c:v>-0.43</c:v>
                </c:pt>
                <c:pt idx="11631">
                  <c:v>-0.43</c:v>
                </c:pt>
                <c:pt idx="11632">
                  <c:v>-0.43</c:v>
                </c:pt>
                <c:pt idx="11633">
                  <c:v>-0.43</c:v>
                </c:pt>
                <c:pt idx="11634">
                  <c:v>-0.43</c:v>
                </c:pt>
                <c:pt idx="11635">
                  <c:v>-0.43</c:v>
                </c:pt>
                <c:pt idx="11636">
                  <c:v>-0.43</c:v>
                </c:pt>
                <c:pt idx="11637">
                  <c:v>-0.43</c:v>
                </c:pt>
                <c:pt idx="11638">
                  <c:v>-0.43</c:v>
                </c:pt>
                <c:pt idx="11639">
                  <c:v>-0.43</c:v>
                </c:pt>
                <c:pt idx="11640">
                  <c:v>-0.43</c:v>
                </c:pt>
              </c:numCache>
            </c:numRef>
          </c:val>
          <c:smooth val="0"/>
          <c:extLst>
            <c:ext xmlns:c16="http://schemas.microsoft.com/office/drawing/2014/chart" uri="{C3380CC4-5D6E-409C-BE32-E72D297353CC}">
              <c16:uniqueId val="{00000002-2F7A-49A3-9EF2-15D7B9648E4D}"/>
            </c:ext>
          </c:extLst>
        </c:ser>
        <c:dLbls>
          <c:showLegendKey val="0"/>
          <c:showVal val="0"/>
          <c:showCatName val="0"/>
          <c:showSerName val="0"/>
          <c:showPercent val="0"/>
          <c:showBubbleSize val="0"/>
        </c:dLbls>
        <c:marker val="1"/>
        <c:smooth val="0"/>
        <c:axId val="940540560"/>
        <c:axId val="940539728"/>
      </c:lineChart>
      <c:dateAx>
        <c:axId val="940540560"/>
        <c:scaling>
          <c:orientation val="minMax"/>
        </c:scaling>
        <c:delete val="0"/>
        <c:axPos val="b"/>
        <c:numFmt formatCode="yyyy" sourceLinked="0"/>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940539728"/>
        <c:crosses val="autoZero"/>
        <c:auto val="1"/>
        <c:lblOffset val="100"/>
        <c:baseTimeUnit val="days"/>
        <c:majorUnit val="3"/>
        <c:majorTimeUnit val="years"/>
      </c:dateAx>
      <c:valAx>
        <c:axId val="94053972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crossAx val="940540560"/>
        <c:crosses val="autoZero"/>
        <c:crossBetween val="between"/>
        <c:majorUnit val="0.5"/>
        <c:dispUnits>
          <c:builtInUnit val="hundreds"/>
        </c:dispUnits>
      </c:valAx>
      <c:valAx>
        <c:axId val="105491856"/>
        <c:scaling>
          <c:orientation val="minMax"/>
          <c:max val="1.0000000000000002E-3"/>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rebuchet MS" panose="020B0603020202020204" pitchFamily="34" charset="0"/>
                <a:ea typeface="+mn-ea"/>
                <a:cs typeface="+mn-cs"/>
              </a:defRPr>
            </a:pPr>
            <a:endParaRPr lang="en-US"/>
          </a:p>
        </c:txPr>
        <c:crossAx val="105493520"/>
        <c:crosses val="max"/>
        <c:crossBetween val="between"/>
      </c:valAx>
      <c:catAx>
        <c:axId val="105493520"/>
        <c:scaling>
          <c:orientation val="minMax"/>
        </c:scaling>
        <c:delete val="1"/>
        <c:axPos val="b"/>
        <c:majorTickMark val="out"/>
        <c:minorTickMark val="none"/>
        <c:tickLblPos val="nextTo"/>
        <c:crossAx val="105491856"/>
        <c:crosses val="autoZero"/>
        <c:auto val="1"/>
        <c:lblAlgn val="ctr"/>
        <c:lblOffset val="100"/>
        <c:noMultiLvlLbl val="0"/>
      </c:cat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000" b="0" i="0" u="none" strike="noStrike" kern="1200" baseline="0">
              <a:solidFill>
                <a:srgbClr val="003B4A"/>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rebuchet MS" panose="020B0603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36177388247904E-2"/>
          <c:y val="7.4921796578374639E-2"/>
          <c:w val="0.94873900335227723"/>
          <c:h val="0.82973770698835669"/>
        </c:manualLayout>
      </c:layout>
      <c:lineChart>
        <c:grouping val="standard"/>
        <c:varyColors val="0"/>
        <c:ser>
          <c:idx val="0"/>
          <c:order val="0"/>
          <c:tx>
            <c:strRef>
              <c:f>Sheet1!$B$1</c:f>
              <c:strCache>
                <c:ptCount val="1"/>
                <c:pt idx="0">
                  <c:v>Shiller P/E Ratio</c:v>
                </c:pt>
              </c:strCache>
            </c:strRef>
          </c:tx>
          <c:spPr>
            <a:ln w="28575" cap="rnd">
              <a:solidFill>
                <a:srgbClr val="003B4A"/>
              </a:solidFill>
              <a:prstDash val="solid"/>
              <a:round/>
            </a:ln>
            <a:effectLst/>
          </c:spPr>
          <c:marker>
            <c:symbol val="none"/>
          </c:marker>
          <c:cat>
            <c:numRef>
              <c:f>Sheet1!$A$2:$A$877</c:f>
              <c:numCache>
                <c:formatCode>m/d/yyyy</c:formatCode>
                <c:ptCount val="876"/>
                <c:pt idx="0">
                  <c:v>18294</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numCache>
            </c:numRef>
          </c:cat>
          <c:val>
            <c:numRef>
              <c:f>Sheet1!$B$2:$B$877</c:f>
              <c:numCache>
                <c:formatCode>0.00</c:formatCode>
                <c:ptCount val="876"/>
                <c:pt idx="0">
                  <c:v>10.745733299747906</c:v>
                </c:pt>
                <c:pt idx="1">
                  <c:v>10.911564066731676</c:v>
                </c:pt>
                <c:pt idx="2">
                  <c:v>10.910946522976252</c:v>
                </c:pt>
                <c:pt idx="3">
                  <c:v>11.178021600956093</c:v>
                </c:pt>
                <c:pt idx="4">
                  <c:v>11.461543104586227</c:v>
                </c:pt>
                <c:pt idx="5">
                  <c:v>11.554126144044282</c:v>
                </c:pt>
                <c:pt idx="6">
                  <c:v>10.53974565893099</c:v>
                </c:pt>
                <c:pt idx="7">
                  <c:v>11.040611670261539</c:v>
                </c:pt>
                <c:pt idx="8">
                  <c:v>11.3373911022773</c:v>
                </c:pt>
                <c:pt idx="9">
                  <c:v>11.66244403910526</c:v>
                </c:pt>
                <c:pt idx="10">
                  <c:v>11.542173388716298</c:v>
                </c:pt>
                <c:pt idx="11">
                  <c:v>11.306665788890763</c:v>
                </c:pt>
                <c:pt idx="12">
                  <c:v>11.895759839437066</c:v>
                </c:pt>
                <c:pt idx="13">
                  <c:v>12.141507370682694</c:v>
                </c:pt>
                <c:pt idx="14">
                  <c:v>11.841626487283099</c:v>
                </c:pt>
                <c:pt idx="15">
                  <c:v>11.951097197083961</c:v>
                </c:pt>
                <c:pt idx="16">
                  <c:v>11.863875406269177</c:v>
                </c:pt>
                <c:pt idx="17">
                  <c:v>11.615664857025177</c:v>
                </c:pt>
                <c:pt idx="18">
                  <c:v>11.778190092457807</c:v>
                </c:pt>
                <c:pt idx="19">
                  <c:v>12.256989084145143</c:v>
                </c:pt>
                <c:pt idx="20">
                  <c:v>12.444953157150037</c:v>
                </c:pt>
                <c:pt idx="21">
                  <c:v>12.309457904118691</c:v>
                </c:pt>
                <c:pt idx="22">
                  <c:v>11.852030617771042</c:v>
                </c:pt>
                <c:pt idx="23">
                  <c:v>12.147072568106783</c:v>
                </c:pt>
                <c:pt idx="24">
                  <c:v>12.527059748172301</c:v>
                </c:pt>
                <c:pt idx="25">
                  <c:v>12.364119350461092</c:v>
                </c:pt>
                <c:pt idx="26">
                  <c:v>12.362339087390366</c:v>
                </c:pt>
                <c:pt idx="27">
                  <c:v>12.242728683266884</c:v>
                </c:pt>
                <c:pt idx="28">
                  <c:v>12.200478761945837</c:v>
                </c:pt>
                <c:pt idx="29">
                  <c:v>12.447881581789368</c:v>
                </c:pt>
                <c:pt idx="30">
                  <c:v>12.669112889622479</c:v>
                </c:pt>
                <c:pt idx="31">
                  <c:v>12.678378236328621</c:v>
                </c:pt>
                <c:pt idx="32">
                  <c:v>12.434678020425507</c:v>
                </c:pt>
                <c:pt idx="33">
                  <c:v>12.131183558686869</c:v>
                </c:pt>
                <c:pt idx="34">
                  <c:v>12.473469765515306</c:v>
                </c:pt>
                <c:pt idx="35">
                  <c:v>12.933964306161371</c:v>
                </c:pt>
                <c:pt idx="36">
                  <c:v>13.010773447995183</c:v>
                </c:pt>
                <c:pt idx="37">
                  <c:v>12.859346880687896</c:v>
                </c:pt>
                <c:pt idx="38">
                  <c:v>12.834819340092494</c:v>
                </c:pt>
                <c:pt idx="39">
                  <c:v>12.163901454006801</c:v>
                </c:pt>
                <c:pt idx="40">
                  <c:v>12.141970791867783</c:v>
                </c:pt>
                <c:pt idx="41">
                  <c:v>11.624407885470081</c:v>
                </c:pt>
                <c:pt idx="42">
                  <c:v>11.750201645310002</c:v>
                </c:pt>
                <c:pt idx="43">
                  <c:v>11.715076201734005</c:v>
                </c:pt>
                <c:pt idx="44">
                  <c:v>11.139349357262921</c:v>
                </c:pt>
                <c:pt idx="45">
                  <c:v>11.391934765421411</c:v>
                </c:pt>
                <c:pt idx="46">
                  <c:v>11.644070268505772</c:v>
                </c:pt>
                <c:pt idx="47">
                  <c:v>11.754449184027294</c:v>
                </c:pt>
                <c:pt idx="48">
                  <c:v>12.002650554927827</c:v>
                </c:pt>
                <c:pt idx="49">
                  <c:v>12.215052485432841</c:v>
                </c:pt>
                <c:pt idx="50">
                  <c:v>12.420105295189977</c:v>
                </c:pt>
                <c:pt idx="51">
                  <c:v>12.907868184060916</c:v>
                </c:pt>
                <c:pt idx="52">
                  <c:v>13.312042238025859</c:v>
                </c:pt>
                <c:pt idx="53">
                  <c:v>13.357885903659</c:v>
                </c:pt>
                <c:pt idx="54">
                  <c:v>13.833009564245327</c:v>
                </c:pt>
                <c:pt idx="55">
                  <c:v>14.042112347320577</c:v>
                </c:pt>
                <c:pt idx="56">
                  <c:v>14.356474143296976</c:v>
                </c:pt>
                <c:pt idx="57">
                  <c:v>14.619231935730564</c:v>
                </c:pt>
                <c:pt idx="58">
                  <c:v>15.117311697434388</c:v>
                </c:pt>
                <c:pt idx="59">
                  <c:v>15.789062002327091</c:v>
                </c:pt>
                <c:pt idx="60">
                  <c:v>15.990781062969841</c:v>
                </c:pt>
                <c:pt idx="61">
                  <c:v>16.437728215987121</c:v>
                </c:pt>
                <c:pt idx="62">
                  <c:v>16.219282945537795</c:v>
                </c:pt>
                <c:pt idx="63">
                  <c:v>16.685266628063506</c:v>
                </c:pt>
                <c:pt idx="64">
                  <c:v>16.518057827257802</c:v>
                </c:pt>
                <c:pt idx="65">
                  <c:v>17.370091963405311</c:v>
                </c:pt>
                <c:pt idx="66">
                  <c:v>18.454031906632881</c:v>
                </c:pt>
                <c:pt idx="67">
                  <c:v>18.222326463047757</c:v>
                </c:pt>
                <c:pt idx="68">
                  <c:v>18.84396065426132</c:v>
                </c:pt>
                <c:pt idx="69">
                  <c:v>17.772325789386102</c:v>
                </c:pt>
                <c:pt idx="70">
                  <c:v>18.835559288273902</c:v>
                </c:pt>
                <c:pt idx="71">
                  <c:v>18.942369035813581</c:v>
                </c:pt>
                <c:pt idx="72">
                  <c:v>18.292585385418896</c:v>
                </c:pt>
                <c:pt idx="73">
                  <c:v>18.266116815127788</c:v>
                </c:pt>
                <c:pt idx="74">
                  <c:v>19.371210099299969</c:v>
                </c:pt>
                <c:pt idx="75">
                  <c:v>19.370593634578505</c:v>
                </c:pt>
                <c:pt idx="76">
                  <c:v>18.544506591754441</c:v>
                </c:pt>
                <c:pt idx="77">
                  <c:v>18.158163846958704</c:v>
                </c:pt>
                <c:pt idx="78">
                  <c:v>18.856797596896794</c:v>
                </c:pt>
                <c:pt idx="79">
                  <c:v>18.670937110186429</c:v>
                </c:pt>
                <c:pt idx="80">
                  <c:v>17.836640796312025</c:v>
                </c:pt>
                <c:pt idx="81">
                  <c:v>17.418952948636132</c:v>
                </c:pt>
                <c:pt idx="82">
                  <c:v>17.12033973662826</c:v>
                </c:pt>
                <c:pt idx="83">
                  <c:v>17.197522725560926</c:v>
                </c:pt>
                <c:pt idx="84">
                  <c:v>16.717780078533011</c:v>
                </c:pt>
                <c:pt idx="85">
                  <c:v>15.843733142229741</c:v>
                </c:pt>
                <c:pt idx="86">
                  <c:v>15.900417108869171</c:v>
                </c:pt>
                <c:pt idx="87">
                  <c:v>16.123704360211757</c:v>
                </c:pt>
                <c:pt idx="88">
                  <c:v>16.598110789114266</c:v>
                </c:pt>
                <c:pt idx="89">
                  <c:v>16.729918872472862</c:v>
                </c:pt>
                <c:pt idx="90">
                  <c:v>16.868882383979798</c:v>
                </c:pt>
                <c:pt idx="91">
                  <c:v>15.868942729452245</c:v>
                </c:pt>
                <c:pt idx="92">
                  <c:v>15.15727448896221</c:v>
                </c:pt>
                <c:pt idx="93">
                  <c:v>14.149451489483534</c:v>
                </c:pt>
                <c:pt idx="94">
                  <c:v>13.736242235298484</c:v>
                </c:pt>
                <c:pt idx="95">
                  <c:v>13.673246057951385</c:v>
                </c:pt>
                <c:pt idx="96">
                  <c:v>13.78843155230763</c:v>
                </c:pt>
                <c:pt idx="97">
                  <c:v>13.784906390337678</c:v>
                </c:pt>
                <c:pt idx="98">
                  <c:v>13.925589923892938</c:v>
                </c:pt>
                <c:pt idx="99">
                  <c:v>13.913501765262774</c:v>
                </c:pt>
                <c:pt idx="100">
                  <c:v>14.323824968409223</c:v>
                </c:pt>
                <c:pt idx="101">
                  <c:v>14.635555551956259</c:v>
                </c:pt>
                <c:pt idx="102">
                  <c:v>14.957457101901124</c:v>
                </c:pt>
                <c:pt idx="103">
                  <c:v>15.544566891165911</c:v>
                </c:pt>
                <c:pt idx="104">
                  <c:v>15.931923184092835</c:v>
                </c:pt>
                <c:pt idx="105">
                  <c:v>16.559803310351562</c:v>
                </c:pt>
                <c:pt idx="106">
                  <c:v>16.988883579386322</c:v>
                </c:pt>
                <c:pt idx="107">
                  <c:v>17.358357365369951</c:v>
                </c:pt>
                <c:pt idx="108">
                  <c:v>17.980339342993378</c:v>
                </c:pt>
                <c:pt idx="109">
                  <c:v>17.759169263611412</c:v>
                </c:pt>
                <c:pt idx="110">
                  <c:v>18.200871845485626</c:v>
                </c:pt>
                <c:pt idx="111">
                  <c:v>18.430753048783405</c:v>
                </c:pt>
                <c:pt idx="112">
                  <c:v>18.69272143959417</c:v>
                </c:pt>
                <c:pt idx="113">
                  <c:v>18.448591397066465</c:v>
                </c:pt>
                <c:pt idx="114">
                  <c:v>19.090533975796497</c:v>
                </c:pt>
                <c:pt idx="115">
                  <c:v>18.958803640750194</c:v>
                </c:pt>
                <c:pt idx="116">
                  <c:v>18.123290556758608</c:v>
                </c:pt>
                <c:pt idx="117">
                  <c:v>18.021962441515416</c:v>
                </c:pt>
                <c:pt idx="118">
                  <c:v>18.071789130570199</c:v>
                </c:pt>
                <c:pt idx="119">
                  <c:v>18.624728977900091</c:v>
                </c:pt>
                <c:pt idx="120">
                  <c:v>18.338284994375552</c:v>
                </c:pt>
                <c:pt idx="121">
                  <c:v>17.545275108945969</c:v>
                </c:pt>
                <c:pt idx="122">
                  <c:v>17.286020720522146</c:v>
                </c:pt>
                <c:pt idx="123">
                  <c:v>17.429766947597194</c:v>
                </c:pt>
                <c:pt idx="124">
                  <c:v>17.256170578727907</c:v>
                </c:pt>
                <c:pt idx="125">
                  <c:v>17.823363817264731</c:v>
                </c:pt>
                <c:pt idx="126">
                  <c:v>17.376806472898103</c:v>
                </c:pt>
                <c:pt idx="127">
                  <c:v>17.582113039577663</c:v>
                </c:pt>
                <c:pt idx="128">
                  <c:v>17.05201546781765</c:v>
                </c:pt>
                <c:pt idx="129">
                  <c:v>16.605104536251019</c:v>
                </c:pt>
                <c:pt idx="130">
                  <c:v>17.146088452418997</c:v>
                </c:pt>
                <c:pt idx="131">
                  <c:v>17.562090833957118</c:v>
                </c:pt>
                <c:pt idx="132">
                  <c:v>18.470416986477165</c:v>
                </c:pt>
                <c:pt idx="133">
                  <c:v>19.234014498298343</c:v>
                </c:pt>
                <c:pt idx="134">
                  <c:v>19.844225272725566</c:v>
                </c:pt>
                <c:pt idx="135">
                  <c:v>20.38284297575477</c:v>
                </c:pt>
                <c:pt idx="136">
                  <c:v>20.598606843297333</c:v>
                </c:pt>
                <c:pt idx="137">
                  <c:v>20.332414551592283</c:v>
                </c:pt>
                <c:pt idx="138">
                  <c:v>20.146643736827308</c:v>
                </c:pt>
                <c:pt idx="139">
                  <c:v>20.94168847521517</c:v>
                </c:pt>
                <c:pt idx="140">
                  <c:v>20.705243044147238</c:v>
                </c:pt>
                <c:pt idx="141">
                  <c:v>20.924190141010772</c:v>
                </c:pt>
                <c:pt idx="142">
                  <c:v>21.85795772195965</c:v>
                </c:pt>
                <c:pt idx="143">
                  <c:v>22.041480198382246</c:v>
                </c:pt>
                <c:pt idx="144">
                  <c:v>21.197931400015207</c:v>
                </c:pt>
                <c:pt idx="145">
                  <c:v>21.451687754873358</c:v>
                </c:pt>
                <c:pt idx="146">
                  <c:v>21.443158568526218</c:v>
                </c:pt>
                <c:pt idx="147">
                  <c:v>20.65833644764902</c:v>
                </c:pt>
                <c:pt idx="148">
                  <c:v>19.089367498116637</c:v>
                </c:pt>
                <c:pt idx="149">
                  <c:v>16.827571244792455</c:v>
                </c:pt>
                <c:pt idx="150">
                  <c:v>17.141325661322778</c:v>
                </c:pt>
                <c:pt idx="151">
                  <c:v>17.571262631045517</c:v>
                </c:pt>
                <c:pt idx="152">
                  <c:v>17.321461147465474</c:v>
                </c:pt>
                <c:pt idx="153">
                  <c:v>16.739820967901323</c:v>
                </c:pt>
                <c:pt idx="154">
                  <c:v>17.854386489497134</c:v>
                </c:pt>
                <c:pt idx="155">
                  <c:v>18.585836118439858</c:v>
                </c:pt>
                <c:pt idx="156">
                  <c:v>19.259231693254048</c:v>
                </c:pt>
                <c:pt idx="157">
                  <c:v>19.469191309671409</c:v>
                </c:pt>
                <c:pt idx="158">
                  <c:v>19.288064606604838</c:v>
                </c:pt>
                <c:pt idx="159">
                  <c:v>20.150077238226981</c:v>
                </c:pt>
                <c:pt idx="160">
                  <c:v>20.50758586495261</c:v>
                </c:pt>
                <c:pt idx="161">
                  <c:v>20.384149993841</c:v>
                </c:pt>
                <c:pt idx="162">
                  <c:v>19.96923188594964</c:v>
                </c:pt>
                <c:pt idx="163">
                  <c:v>20.472637900527687</c:v>
                </c:pt>
                <c:pt idx="164">
                  <c:v>20.96036009070512</c:v>
                </c:pt>
                <c:pt idx="165">
                  <c:v>20.891344595411503</c:v>
                </c:pt>
                <c:pt idx="166">
                  <c:v>20.720399335339717</c:v>
                </c:pt>
                <c:pt idx="167">
                  <c:v>21.038599376737061</c:v>
                </c:pt>
                <c:pt idx="168">
                  <c:v>21.627216196980942</c:v>
                </c:pt>
                <c:pt idx="169">
                  <c:v>21.832670826710345</c:v>
                </c:pt>
                <c:pt idx="170">
                  <c:v>22.167245585982641</c:v>
                </c:pt>
                <c:pt idx="171">
                  <c:v>22.42219216973719</c:v>
                </c:pt>
                <c:pt idx="172">
                  <c:v>22.574330769563844</c:v>
                </c:pt>
                <c:pt idx="173">
                  <c:v>22.300288036082801</c:v>
                </c:pt>
                <c:pt idx="174">
                  <c:v>22.984351845738406</c:v>
                </c:pt>
                <c:pt idx="175">
                  <c:v>22.650407292938805</c:v>
                </c:pt>
                <c:pt idx="176">
                  <c:v>22.892221984231696</c:v>
                </c:pt>
                <c:pt idx="177">
                  <c:v>23.212154680675347</c:v>
                </c:pt>
                <c:pt idx="178">
                  <c:v>23.225019793095829</c:v>
                </c:pt>
                <c:pt idx="179">
                  <c:v>22.752984772787272</c:v>
                </c:pt>
                <c:pt idx="180">
                  <c:v>23.26933508192247</c:v>
                </c:pt>
                <c:pt idx="181">
                  <c:v>23.372068272751342</c:v>
                </c:pt>
                <c:pt idx="182">
                  <c:v>23.25352820003485</c:v>
                </c:pt>
                <c:pt idx="183">
                  <c:v>23.420551954771302</c:v>
                </c:pt>
                <c:pt idx="184">
                  <c:v>23.708808308861954</c:v>
                </c:pt>
                <c:pt idx="185">
                  <c:v>22.385342986457797</c:v>
                </c:pt>
                <c:pt idx="186">
                  <c:v>22.300781712174441</c:v>
                </c:pt>
                <c:pt idx="187">
                  <c:v>22.665971845964396</c:v>
                </c:pt>
                <c:pt idx="188">
                  <c:v>23.374146831648634</c:v>
                </c:pt>
                <c:pt idx="189">
                  <c:v>23.775745523312697</c:v>
                </c:pt>
                <c:pt idx="190">
                  <c:v>23.925461156673727</c:v>
                </c:pt>
                <c:pt idx="191">
                  <c:v>23.694111549106331</c:v>
                </c:pt>
                <c:pt idx="192">
                  <c:v>24.058483388421752</c:v>
                </c:pt>
                <c:pt idx="193">
                  <c:v>23.700027145579398</c:v>
                </c:pt>
                <c:pt idx="194">
                  <c:v>22.611112582289998</c:v>
                </c:pt>
                <c:pt idx="195">
                  <c:v>23.113696462615831</c:v>
                </c:pt>
                <c:pt idx="196">
                  <c:v>21.852177976763098</c:v>
                </c:pt>
                <c:pt idx="197">
                  <c:v>21.555253383226251</c:v>
                </c:pt>
                <c:pt idx="198">
                  <c:v>21.381702007433418</c:v>
                </c:pt>
                <c:pt idx="199">
                  <c:v>19.913903864009807</c:v>
                </c:pt>
                <c:pt idx="200">
                  <c:v>19.161676250615002</c:v>
                </c:pt>
                <c:pt idx="201">
                  <c:v>18.825409371315679</c:v>
                </c:pt>
                <c:pt idx="202">
                  <c:v>19.711251211928968</c:v>
                </c:pt>
                <c:pt idx="203">
                  <c:v>19.736473752791966</c:v>
                </c:pt>
                <c:pt idx="204">
                  <c:v>20.432242125384278</c:v>
                </c:pt>
                <c:pt idx="205">
                  <c:v>21.074443163678438</c:v>
                </c:pt>
                <c:pt idx="206">
                  <c:v>21.443898602019097</c:v>
                </c:pt>
                <c:pt idx="207">
                  <c:v>21.686025566746238</c:v>
                </c:pt>
                <c:pt idx="208">
                  <c:v>21.948477389658393</c:v>
                </c:pt>
                <c:pt idx="209">
                  <c:v>21.552097609793478</c:v>
                </c:pt>
                <c:pt idx="210">
                  <c:v>21.804196245666354</c:v>
                </c:pt>
                <c:pt idx="211">
                  <c:v>22.030627049126014</c:v>
                </c:pt>
                <c:pt idx="212">
                  <c:v>22.219145488664786</c:v>
                </c:pt>
                <c:pt idx="213">
                  <c:v>22.068199194183883</c:v>
                </c:pt>
                <c:pt idx="214">
                  <c:v>21.26310296833628</c:v>
                </c:pt>
                <c:pt idx="215">
                  <c:v>21.751597808723627</c:v>
                </c:pt>
                <c:pt idx="216">
                  <c:v>21.511535896332173</c:v>
                </c:pt>
                <c:pt idx="217">
                  <c:v>20.42499237621421</c:v>
                </c:pt>
                <c:pt idx="218">
                  <c:v>19.934711308295693</c:v>
                </c:pt>
                <c:pt idx="219">
                  <c:v>21.277356015671732</c:v>
                </c:pt>
                <c:pt idx="220">
                  <c:v>21.630227142779862</c:v>
                </c:pt>
                <c:pt idx="221">
                  <c:v>22.004623431346523</c:v>
                </c:pt>
                <c:pt idx="222">
                  <c:v>21.753537415670934</c:v>
                </c:pt>
                <c:pt idx="223">
                  <c:v>21.137766793617839</c:v>
                </c:pt>
                <c:pt idx="224">
                  <c:v>21.680275633292908</c:v>
                </c:pt>
                <c:pt idx="225">
                  <c:v>22.004606927956868</c:v>
                </c:pt>
                <c:pt idx="226">
                  <c:v>22.195529227158133</c:v>
                </c:pt>
                <c:pt idx="227">
                  <c:v>22.277872995434866</c:v>
                </c:pt>
                <c:pt idx="228">
                  <c:v>21.194968072847136</c:v>
                </c:pt>
                <c:pt idx="229">
                  <c:v>20.895729901987224</c:v>
                </c:pt>
                <c:pt idx="230">
                  <c:v>20.202287616481645</c:v>
                </c:pt>
                <c:pt idx="231">
                  <c:v>20.428608081932147</c:v>
                </c:pt>
                <c:pt idx="232">
                  <c:v>20.972258271972084</c:v>
                </c:pt>
                <c:pt idx="233">
                  <c:v>19.713341583757618</c:v>
                </c:pt>
                <c:pt idx="234">
                  <c:v>18.681708207192752</c:v>
                </c:pt>
                <c:pt idx="235">
                  <c:v>18.429515590207739</c:v>
                </c:pt>
                <c:pt idx="236">
                  <c:v>18.39804634467697</c:v>
                </c:pt>
                <c:pt idx="237">
                  <c:v>18.44866203181536</c:v>
                </c:pt>
                <c:pt idx="238">
                  <c:v>18.437760084691035</c:v>
                </c:pt>
                <c:pt idx="239">
                  <c:v>17.326929913742685</c:v>
                </c:pt>
                <c:pt idx="240">
                  <c:v>17.09054139514021</c:v>
                </c:pt>
                <c:pt idx="241">
                  <c:v>16.372586787159847</c:v>
                </c:pt>
                <c:pt idx="242">
                  <c:v>16.531690813943616</c:v>
                </c:pt>
                <c:pt idx="243">
                  <c:v>15.873067819354054</c:v>
                </c:pt>
                <c:pt idx="244">
                  <c:v>13.983836060789189</c:v>
                </c:pt>
                <c:pt idx="245">
                  <c:v>13.799691797725179</c:v>
                </c:pt>
                <c:pt idx="246">
                  <c:v>13.726499744359771</c:v>
                </c:pt>
                <c:pt idx="247">
                  <c:v>14.100456516815447</c:v>
                </c:pt>
                <c:pt idx="248">
                  <c:v>14.842661145242223</c:v>
                </c:pt>
                <c:pt idx="249">
                  <c:v>15.064185404089633</c:v>
                </c:pt>
                <c:pt idx="250">
                  <c:v>14.950761908791733</c:v>
                </c:pt>
                <c:pt idx="251">
                  <c:v>15.873840687205744</c:v>
                </c:pt>
                <c:pt idx="252">
                  <c:v>16.461793943491937</c:v>
                </c:pt>
                <c:pt idx="253">
                  <c:v>17.034534781502124</c:v>
                </c:pt>
                <c:pt idx="254">
                  <c:v>17.402902607188871</c:v>
                </c:pt>
                <c:pt idx="255">
                  <c:v>17.924110447959599</c:v>
                </c:pt>
                <c:pt idx="256">
                  <c:v>17.564153279699372</c:v>
                </c:pt>
                <c:pt idx="257">
                  <c:v>17.083166880070699</c:v>
                </c:pt>
                <c:pt idx="258">
                  <c:v>16.889414708693355</c:v>
                </c:pt>
                <c:pt idx="259">
                  <c:v>16.51944944305156</c:v>
                </c:pt>
                <c:pt idx="260">
                  <c:v>16.856792547835994</c:v>
                </c:pt>
                <c:pt idx="261">
                  <c:v>16.428862709159468</c:v>
                </c:pt>
                <c:pt idx="262">
                  <c:v>15.638712654326644</c:v>
                </c:pt>
                <c:pt idx="263">
                  <c:v>16.603557212925335</c:v>
                </c:pt>
                <c:pt idx="264">
                  <c:v>17.262996797035171</c:v>
                </c:pt>
                <c:pt idx="265">
                  <c:v>17.464147605486168</c:v>
                </c:pt>
                <c:pt idx="266">
                  <c:v>17.805643849614935</c:v>
                </c:pt>
                <c:pt idx="267">
                  <c:v>17.91516167849829</c:v>
                </c:pt>
                <c:pt idx="268">
                  <c:v>17.662646200372549</c:v>
                </c:pt>
                <c:pt idx="269">
                  <c:v>17.640857315740249</c:v>
                </c:pt>
                <c:pt idx="270">
                  <c:v>17.398690031138173</c:v>
                </c:pt>
                <c:pt idx="271">
                  <c:v>17.943404688029798</c:v>
                </c:pt>
                <c:pt idx="272">
                  <c:v>17.613854552912109</c:v>
                </c:pt>
                <c:pt idx="273">
                  <c:v>17.533183854158551</c:v>
                </c:pt>
                <c:pt idx="274">
                  <c:v>18.338894714968056</c:v>
                </c:pt>
                <c:pt idx="275">
                  <c:v>18.645719442073684</c:v>
                </c:pt>
                <c:pt idx="276">
                  <c:v>18.712530467302436</c:v>
                </c:pt>
                <c:pt idx="277">
                  <c:v>17.889889599193754</c:v>
                </c:pt>
                <c:pt idx="278">
                  <c:v>17.412142058290332</c:v>
                </c:pt>
                <c:pt idx="279">
                  <c:v>16.935740066050823</c:v>
                </c:pt>
                <c:pt idx="280">
                  <c:v>16.314338759668573</c:v>
                </c:pt>
                <c:pt idx="281">
                  <c:v>15.808323047681982</c:v>
                </c:pt>
                <c:pt idx="282">
                  <c:v>15.889518573988781</c:v>
                </c:pt>
                <c:pt idx="283">
                  <c:v>15.278501094706124</c:v>
                </c:pt>
                <c:pt idx="284">
                  <c:v>15.475308601805564</c:v>
                </c:pt>
                <c:pt idx="285">
                  <c:v>15.913516308933389</c:v>
                </c:pt>
                <c:pt idx="286">
                  <c:v>14.651845159710572</c:v>
                </c:pt>
                <c:pt idx="287">
                  <c:v>13.493329686205891</c:v>
                </c:pt>
                <c:pt idx="288">
                  <c:v>13.530721892513951</c:v>
                </c:pt>
                <c:pt idx="289">
                  <c:v>12.957321280205386</c:v>
                </c:pt>
                <c:pt idx="290">
                  <c:v>13.310364239140162</c:v>
                </c:pt>
                <c:pt idx="291">
                  <c:v>12.550411048540907</c:v>
                </c:pt>
                <c:pt idx="292">
                  <c:v>11.995436947329662</c:v>
                </c:pt>
                <c:pt idx="293">
                  <c:v>11.888498820078999</c:v>
                </c:pt>
                <c:pt idx="294">
                  <c:v>10.394141805327052</c:v>
                </c:pt>
                <c:pt idx="295">
                  <c:v>9.8241957231411998</c:v>
                </c:pt>
                <c:pt idx="296">
                  <c:v>8.6804213056463357</c:v>
                </c:pt>
                <c:pt idx="297">
                  <c:v>8.7449838338095827</c:v>
                </c:pt>
                <c:pt idx="298">
                  <c:v>8.9489845127556045</c:v>
                </c:pt>
                <c:pt idx="299">
                  <c:v>8.289060055923084</c:v>
                </c:pt>
                <c:pt idx="300">
                  <c:v>8.9209955084042498</c:v>
                </c:pt>
                <c:pt idx="301">
                  <c:v>9.7622467161664677</c:v>
                </c:pt>
                <c:pt idx="302">
                  <c:v>10.163796767444037</c:v>
                </c:pt>
                <c:pt idx="303">
                  <c:v>10.23307613660592</c:v>
                </c:pt>
                <c:pt idx="304">
                  <c:v>10.818139119335809</c:v>
                </c:pt>
                <c:pt idx="305">
                  <c:v>11.011354609247665</c:v>
                </c:pt>
                <c:pt idx="306">
                  <c:v>10.902767048238578</c:v>
                </c:pt>
                <c:pt idx="307">
                  <c:v>10.089769593328018</c:v>
                </c:pt>
                <c:pt idx="308">
                  <c:v>9.9189053565594207</c:v>
                </c:pt>
                <c:pt idx="309">
                  <c:v>10.327599777501108</c:v>
                </c:pt>
                <c:pt idx="310">
                  <c:v>10.435859457947894</c:v>
                </c:pt>
                <c:pt idx="311">
                  <c:v>10.250368416256837</c:v>
                </c:pt>
                <c:pt idx="312">
                  <c:v>11.185051362622147</c:v>
                </c:pt>
                <c:pt idx="313">
                  <c:v>11.586092994449688</c:v>
                </c:pt>
                <c:pt idx="314">
                  <c:v>11.631754403566509</c:v>
                </c:pt>
                <c:pt idx="315">
                  <c:v>11.689164132206368</c:v>
                </c:pt>
                <c:pt idx="316">
                  <c:v>11.532053585609424</c:v>
                </c:pt>
                <c:pt idx="317">
                  <c:v>11.543841631417108</c:v>
                </c:pt>
                <c:pt idx="318">
                  <c:v>11.757490488689911</c:v>
                </c:pt>
                <c:pt idx="319">
                  <c:v>11.597986002509248</c:v>
                </c:pt>
                <c:pt idx="320">
                  <c:v>11.805990949539789</c:v>
                </c:pt>
                <c:pt idx="321">
                  <c:v>11.345696136316697</c:v>
                </c:pt>
                <c:pt idx="322">
                  <c:v>11.248855860507964</c:v>
                </c:pt>
                <c:pt idx="323">
                  <c:v>11.597589726582941</c:v>
                </c:pt>
                <c:pt idx="324">
                  <c:v>11.437961346787553</c:v>
                </c:pt>
                <c:pt idx="325">
                  <c:v>11.014841854222777</c:v>
                </c:pt>
                <c:pt idx="326">
                  <c:v>10.895746511662741</c:v>
                </c:pt>
                <c:pt idx="327">
                  <c:v>10.636037409141363</c:v>
                </c:pt>
                <c:pt idx="328">
                  <c:v>10.548486693557001</c:v>
                </c:pt>
                <c:pt idx="329">
                  <c:v>10.530023959090762</c:v>
                </c:pt>
                <c:pt idx="330">
                  <c:v>10.567692447775411</c:v>
                </c:pt>
                <c:pt idx="331">
                  <c:v>10.268385666710998</c:v>
                </c:pt>
                <c:pt idx="332">
                  <c:v>10.067742820070707</c:v>
                </c:pt>
                <c:pt idx="333">
                  <c:v>9.7666662995565474</c:v>
                </c:pt>
                <c:pt idx="334">
                  <c:v>9.7662999836602005</c:v>
                </c:pt>
                <c:pt idx="335">
                  <c:v>9.6782665825359278</c:v>
                </c:pt>
                <c:pt idx="336">
                  <c:v>9.2414622609346928</c:v>
                </c:pt>
                <c:pt idx="337">
                  <c:v>9.0452635707047424</c:v>
                </c:pt>
                <c:pt idx="338">
                  <c:v>8.9504200776338987</c:v>
                </c:pt>
                <c:pt idx="339">
                  <c:v>9.2625887208668445</c:v>
                </c:pt>
                <c:pt idx="340">
                  <c:v>9.6349107285984488</c:v>
                </c:pt>
                <c:pt idx="341">
                  <c:v>9.5496789810417351</c:v>
                </c:pt>
                <c:pt idx="342">
                  <c:v>9.4255240477873574</c:v>
                </c:pt>
                <c:pt idx="343">
                  <c:v>10.02397085400375</c:v>
                </c:pt>
                <c:pt idx="344">
                  <c:v>9.9418874730044102</c:v>
                </c:pt>
                <c:pt idx="345">
                  <c:v>9.5336083582088342</c:v>
                </c:pt>
                <c:pt idx="346">
                  <c:v>8.9284189022931493</c:v>
                </c:pt>
                <c:pt idx="347">
                  <c:v>9.0119418191338294</c:v>
                </c:pt>
                <c:pt idx="348">
                  <c:v>9.2576369191399728</c:v>
                </c:pt>
                <c:pt idx="349">
                  <c:v>9.0037403710456321</c:v>
                </c:pt>
                <c:pt idx="350">
                  <c:v>9.0707850296607653</c:v>
                </c:pt>
                <c:pt idx="351">
                  <c:v>9.133063566217416</c:v>
                </c:pt>
                <c:pt idx="352">
                  <c:v>8.7943832898149559</c:v>
                </c:pt>
                <c:pt idx="353">
                  <c:v>8.853937764693951</c:v>
                </c:pt>
                <c:pt idx="354">
                  <c:v>8.8274980455423631</c:v>
                </c:pt>
                <c:pt idx="355">
                  <c:v>9.1271657972150333</c:v>
                </c:pt>
                <c:pt idx="356">
                  <c:v>9.1127589907409572</c:v>
                </c:pt>
                <c:pt idx="357">
                  <c:v>8.6818433068993102</c:v>
                </c:pt>
                <c:pt idx="358">
                  <c:v>8.5187843029835566</c:v>
                </c:pt>
                <c:pt idx="359">
                  <c:v>8.7452044046692912</c:v>
                </c:pt>
                <c:pt idx="360">
                  <c:v>8.8509341807291104</c:v>
                </c:pt>
                <c:pt idx="361">
                  <c:v>9.054476092192516</c:v>
                </c:pt>
                <c:pt idx="362">
                  <c:v>8.0811509007854969</c:v>
                </c:pt>
                <c:pt idx="363">
                  <c:v>7.844024504719215</c:v>
                </c:pt>
                <c:pt idx="364">
                  <c:v>8.1042258071764923</c:v>
                </c:pt>
                <c:pt idx="365">
                  <c:v>8.5120779623067389</c:v>
                </c:pt>
                <c:pt idx="366">
                  <c:v>8.8808655272958408</c:v>
                </c:pt>
                <c:pt idx="367">
                  <c:v>9.0710059816183808</c:v>
                </c:pt>
                <c:pt idx="368">
                  <c:v>9.1960401317432368</c:v>
                </c:pt>
                <c:pt idx="369">
                  <c:v>9.3578410467571089</c:v>
                </c:pt>
                <c:pt idx="370">
                  <c:v>9.6540436632333861</c:v>
                </c:pt>
                <c:pt idx="371">
                  <c:v>9.3899020849217401</c:v>
                </c:pt>
                <c:pt idx="372">
                  <c:v>9.2594045308779513</c:v>
                </c:pt>
                <c:pt idx="373">
                  <c:v>8.8298993538313049</c:v>
                </c:pt>
                <c:pt idx="374">
                  <c:v>9.081096883854622</c:v>
                </c:pt>
                <c:pt idx="375">
                  <c:v>9.0855612307887395</c:v>
                </c:pt>
                <c:pt idx="376">
                  <c:v>8.8184834665480647</c:v>
                </c:pt>
                <c:pt idx="377">
                  <c:v>8.7653407443049272</c:v>
                </c:pt>
                <c:pt idx="378">
                  <c:v>8.4453194678755104</c:v>
                </c:pt>
                <c:pt idx="379">
                  <c:v>8.3998063165664387</c:v>
                </c:pt>
                <c:pt idx="380">
                  <c:v>7.5811630519231565</c:v>
                </c:pt>
                <c:pt idx="381">
                  <c:v>7.649141713319211</c:v>
                </c:pt>
                <c:pt idx="382">
                  <c:v>7.8107525657161112</c:v>
                </c:pt>
                <c:pt idx="383">
                  <c:v>7.8325621371418945</c:v>
                </c:pt>
                <c:pt idx="384">
                  <c:v>7.3886599733759954</c:v>
                </c:pt>
                <c:pt idx="385">
                  <c:v>7.181823450546732</c:v>
                </c:pt>
                <c:pt idx="386">
                  <c:v>6.9506737935360317</c:v>
                </c:pt>
                <c:pt idx="387">
                  <c:v>7.2590726254261462</c:v>
                </c:pt>
                <c:pt idx="388">
                  <c:v>7.1926124844646209</c:v>
                </c:pt>
                <c:pt idx="389">
                  <c:v>6.6921339881975879</c:v>
                </c:pt>
                <c:pt idx="390">
                  <c:v>6.6386531002087601</c:v>
                </c:pt>
                <c:pt idx="391">
                  <c:v>6.6434227521660896</c:v>
                </c:pt>
                <c:pt idx="392">
                  <c:v>7.3988382003233086</c:v>
                </c:pt>
                <c:pt idx="393">
                  <c:v>7.9998409945345887</c:v>
                </c:pt>
                <c:pt idx="394">
                  <c:v>8.3474769381554292</c:v>
                </c:pt>
                <c:pt idx="395">
                  <c:v>8.467738401400478</c:v>
                </c:pt>
                <c:pt idx="396">
                  <c:v>8.7567832241347432</c:v>
                </c:pt>
                <c:pt idx="397">
                  <c:v>8.9104934366241224</c:v>
                </c:pt>
                <c:pt idx="398">
                  <c:v>9.232829705190527</c:v>
                </c:pt>
                <c:pt idx="399">
                  <c:v>9.5315812841604117</c:v>
                </c:pt>
                <c:pt idx="400">
                  <c:v>9.8744565046683981</c:v>
                </c:pt>
                <c:pt idx="401">
                  <c:v>10.00011790313002</c:v>
                </c:pt>
                <c:pt idx="402">
                  <c:v>10.014475995571026</c:v>
                </c:pt>
                <c:pt idx="403">
                  <c:v>9.728056935665208</c:v>
                </c:pt>
                <c:pt idx="404">
                  <c:v>9.9842024580287738</c:v>
                </c:pt>
                <c:pt idx="405">
                  <c:v>10.003391799449625</c:v>
                </c:pt>
                <c:pt idx="406">
                  <c:v>9.8535816493642798</c:v>
                </c:pt>
                <c:pt idx="407">
                  <c:v>9.8150109036086679</c:v>
                </c:pt>
                <c:pt idx="408">
                  <c:v>9.894931809202534</c:v>
                </c:pt>
                <c:pt idx="409">
                  <c:v>9.3245296457279832</c:v>
                </c:pt>
                <c:pt idx="410">
                  <c:v>9.3267470665082435</c:v>
                </c:pt>
                <c:pt idx="411">
                  <c:v>9.3056434045948233</c:v>
                </c:pt>
                <c:pt idx="412">
                  <c:v>9.2318318168960491</c:v>
                </c:pt>
                <c:pt idx="413">
                  <c:v>9.0101855122910095</c:v>
                </c:pt>
                <c:pt idx="414">
                  <c:v>8.8683022140433021</c:v>
                </c:pt>
                <c:pt idx="415">
                  <c:v>9.62306325737317</c:v>
                </c:pt>
                <c:pt idx="416">
                  <c:v>9.6873413136280853</c:v>
                </c:pt>
                <c:pt idx="417">
                  <c:v>9.5950707030485045</c:v>
                </c:pt>
                <c:pt idx="418">
                  <c:v>9.6919732217830905</c:v>
                </c:pt>
                <c:pt idx="419">
                  <c:v>9.5950548011334593</c:v>
                </c:pt>
                <c:pt idx="420">
                  <c:v>9.9970011777304535</c:v>
                </c:pt>
                <c:pt idx="421">
                  <c:v>10.494935172607082</c:v>
                </c:pt>
                <c:pt idx="422">
                  <c:v>10.373217214924733</c:v>
                </c:pt>
                <c:pt idx="423">
                  <c:v>10.39711871981682</c:v>
                </c:pt>
                <c:pt idx="424">
                  <c:v>10.608120467860097</c:v>
                </c:pt>
                <c:pt idx="425">
                  <c:v>10.810049845861217</c:v>
                </c:pt>
                <c:pt idx="426">
                  <c:v>10.997563956793382</c:v>
                </c:pt>
                <c:pt idx="427">
                  <c:v>10.738799808877282</c:v>
                </c:pt>
                <c:pt idx="428">
                  <c:v>10.471234661697549</c:v>
                </c:pt>
                <c:pt idx="429">
                  <c:v>10.552516982943748</c:v>
                </c:pt>
                <c:pt idx="430">
                  <c:v>11.164611128667469</c:v>
                </c:pt>
                <c:pt idx="431">
                  <c:v>11.690521474467593</c:v>
                </c:pt>
                <c:pt idx="432">
                  <c:v>11.715007584487985</c:v>
                </c:pt>
                <c:pt idx="433">
                  <c:v>12.388219099418125</c:v>
                </c:pt>
                <c:pt idx="434">
                  <c:v>13.189022981532712</c:v>
                </c:pt>
                <c:pt idx="435">
                  <c:v>13.552504172869481</c:v>
                </c:pt>
                <c:pt idx="436">
                  <c:v>13.560046199232339</c:v>
                </c:pt>
                <c:pt idx="437">
                  <c:v>13.888688626457123</c:v>
                </c:pt>
                <c:pt idx="438">
                  <c:v>13.619995534083813</c:v>
                </c:pt>
                <c:pt idx="439">
                  <c:v>13.887667550866061</c:v>
                </c:pt>
                <c:pt idx="440">
                  <c:v>13.467314312977136</c:v>
                </c:pt>
                <c:pt idx="441">
                  <c:v>13.425918860857367</c:v>
                </c:pt>
                <c:pt idx="442">
                  <c:v>13.872985596138603</c:v>
                </c:pt>
                <c:pt idx="443">
                  <c:v>14.085139814743314</c:v>
                </c:pt>
                <c:pt idx="444">
                  <c:v>14.922208103718949</c:v>
                </c:pt>
                <c:pt idx="445">
                  <c:v>15.822318142836458</c:v>
                </c:pt>
                <c:pt idx="446">
                  <c:v>16.433343976069921</c:v>
                </c:pt>
                <c:pt idx="447">
                  <c:v>16.196534453220877</c:v>
                </c:pt>
                <c:pt idx="448">
                  <c:v>16.160311952655739</c:v>
                </c:pt>
                <c:pt idx="449">
                  <c:v>16.825207307878717</c:v>
                </c:pt>
                <c:pt idx="450">
                  <c:v>17.306004390512221</c:v>
                </c:pt>
                <c:pt idx="451">
                  <c:v>18.32690724585634</c:v>
                </c:pt>
                <c:pt idx="452">
                  <c:v>17.675620449938215</c:v>
                </c:pt>
                <c:pt idx="453">
                  <c:v>15.530055563627309</c:v>
                </c:pt>
                <c:pt idx="454">
                  <c:v>13.590885143189082</c:v>
                </c:pt>
                <c:pt idx="455">
                  <c:v>13.389028514426961</c:v>
                </c:pt>
                <c:pt idx="456">
                  <c:v>13.898336683569132</c:v>
                </c:pt>
                <c:pt idx="457">
                  <c:v>14.298270962469518</c:v>
                </c:pt>
                <c:pt idx="458">
                  <c:v>14.66894681110346</c:v>
                </c:pt>
                <c:pt idx="459">
                  <c:v>14.433316420838944</c:v>
                </c:pt>
                <c:pt idx="460">
                  <c:v>14.031891348027772</c:v>
                </c:pt>
                <c:pt idx="461">
                  <c:v>14.766468647879618</c:v>
                </c:pt>
                <c:pt idx="462">
                  <c:v>14.6083157175221</c:v>
                </c:pt>
                <c:pt idx="463">
                  <c:v>14.244946310675655</c:v>
                </c:pt>
                <c:pt idx="464">
                  <c:v>14.369428776140165</c:v>
                </c:pt>
                <c:pt idx="465">
                  <c:v>14.811450153277727</c:v>
                </c:pt>
                <c:pt idx="466">
                  <c:v>14.445530680872892</c:v>
                </c:pt>
                <c:pt idx="467">
                  <c:v>14.702086748571997</c:v>
                </c:pt>
                <c:pt idx="468">
                  <c:v>15.088072442713287</c:v>
                </c:pt>
                <c:pt idx="469">
                  <c:v>15.46706046273475</c:v>
                </c:pt>
                <c:pt idx="470">
                  <c:v>15.298969108882357</c:v>
                </c:pt>
                <c:pt idx="471">
                  <c:v>15.686742656144579</c:v>
                </c:pt>
                <c:pt idx="472">
                  <c:v>16.186353538544552</c:v>
                </c:pt>
                <c:pt idx="473">
                  <c:v>16.641904235808582</c:v>
                </c:pt>
                <c:pt idx="474">
                  <c:v>17.013407650499133</c:v>
                </c:pt>
                <c:pt idx="475">
                  <c:v>17.734251436577317</c:v>
                </c:pt>
                <c:pt idx="476">
                  <c:v>17.714220678979078</c:v>
                </c:pt>
                <c:pt idx="477">
                  <c:v>17.640853852797946</c:v>
                </c:pt>
                <c:pt idx="478">
                  <c:v>17.242369266947421</c:v>
                </c:pt>
                <c:pt idx="479">
                  <c:v>17.650212904947317</c:v>
                </c:pt>
                <c:pt idx="480">
                  <c:v>17.048843606878265</c:v>
                </c:pt>
                <c:pt idx="481">
                  <c:v>16.50809351649028</c:v>
                </c:pt>
                <c:pt idx="482">
                  <c:v>16.833748233480943</c:v>
                </c:pt>
                <c:pt idx="483">
                  <c:v>16.813913898735755</c:v>
                </c:pt>
                <c:pt idx="484">
                  <c:v>17.392413588644995</c:v>
                </c:pt>
                <c:pt idx="485">
                  <c:v>17.817082821652999</c:v>
                </c:pt>
                <c:pt idx="486">
                  <c:v>17.747171587070234</c:v>
                </c:pt>
                <c:pt idx="487">
                  <c:v>16.168334756508965</c:v>
                </c:pt>
                <c:pt idx="488">
                  <c:v>15.301285443522618</c:v>
                </c:pt>
                <c:pt idx="489">
                  <c:v>14.818147965500797</c:v>
                </c:pt>
                <c:pt idx="490">
                  <c:v>15.187607599503179</c:v>
                </c:pt>
                <c:pt idx="491">
                  <c:v>15.846314974728754</c:v>
                </c:pt>
                <c:pt idx="492">
                  <c:v>15.606190118802354</c:v>
                </c:pt>
                <c:pt idx="493">
                  <c:v>17.354664745205103</c:v>
                </c:pt>
                <c:pt idx="494">
                  <c:v>17.81862008339737</c:v>
                </c:pt>
                <c:pt idx="495">
                  <c:v>18.155345895198014</c:v>
                </c:pt>
                <c:pt idx="496">
                  <c:v>18.035430911004052</c:v>
                </c:pt>
                <c:pt idx="497">
                  <c:v>18.01522704468832</c:v>
                </c:pt>
                <c:pt idx="498">
                  <c:v>18.103452345519742</c:v>
                </c:pt>
                <c:pt idx="499">
                  <c:v>18.512258455337708</c:v>
                </c:pt>
                <c:pt idx="500">
                  <c:v>18.357282591774315</c:v>
                </c:pt>
                <c:pt idx="501">
                  <c:v>18.34918799200198</c:v>
                </c:pt>
                <c:pt idx="502">
                  <c:v>18.288868169301328</c:v>
                </c:pt>
                <c:pt idx="503">
                  <c:v>18.441652313512716</c:v>
                </c:pt>
                <c:pt idx="504">
                  <c:v>19.773068211462636</c:v>
                </c:pt>
                <c:pt idx="505">
                  <c:v>19.58298297038673</c:v>
                </c:pt>
                <c:pt idx="506">
                  <c:v>19.283561861298548</c:v>
                </c:pt>
                <c:pt idx="507">
                  <c:v>19.30122950788104</c:v>
                </c:pt>
                <c:pt idx="508">
                  <c:v>19.662279795641684</c:v>
                </c:pt>
                <c:pt idx="509">
                  <c:v>19.315365967644592</c:v>
                </c:pt>
                <c:pt idx="510">
                  <c:v>19.620740694824399</c:v>
                </c:pt>
                <c:pt idx="511">
                  <c:v>19.722137498351522</c:v>
                </c:pt>
                <c:pt idx="512">
                  <c:v>19.708766424745299</c:v>
                </c:pt>
                <c:pt idx="513">
                  <c:v>19.37027107690697</c:v>
                </c:pt>
                <c:pt idx="514">
                  <c:v>19.833656038801227</c:v>
                </c:pt>
                <c:pt idx="515">
                  <c:v>20.448606721242964</c:v>
                </c:pt>
                <c:pt idx="516">
                  <c:v>20.323410802995706</c:v>
                </c:pt>
                <c:pt idx="517">
                  <c:v>20.545336792900443</c:v>
                </c:pt>
                <c:pt idx="518">
                  <c:v>20.855200148690908</c:v>
                </c:pt>
                <c:pt idx="519">
                  <c:v>20.457362016642175</c:v>
                </c:pt>
                <c:pt idx="520">
                  <c:v>20.517605633764862</c:v>
                </c:pt>
                <c:pt idx="521">
                  <c:v>20.608357012960191</c:v>
                </c:pt>
                <c:pt idx="522">
                  <c:v>20.564596413297139</c:v>
                </c:pt>
                <c:pt idx="523">
                  <c:v>20.812227546627383</c:v>
                </c:pt>
                <c:pt idx="524">
                  <c:v>20.993501005229128</c:v>
                </c:pt>
                <c:pt idx="525">
                  <c:v>21.109178247475118</c:v>
                </c:pt>
                <c:pt idx="526">
                  <c:v>21.037901189606377</c:v>
                </c:pt>
                <c:pt idx="527">
                  <c:v>21.164732079814648</c:v>
                </c:pt>
                <c:pt idx="528">
                  <c:v>21.411974913826537</c:v>
                </c:pt>
                <c:pt idx="529">
                  <c:v>21.263840187313029</c:v>
                </c:pt>
                <c:pt idx="530">
                  <c:v>20.83337588946041</c:v>
                </c:pt>
                <c:pt idx="531">
                  <c:v>20.05525008506385</c:v>
                </c:pt>
                <c:pt idx="532">
                  <c:v>20.196492421281448</c:v>
                </c:pt>
                <c:pt idx="533">
                  <c:v>20.29076369067031</c:v>
                </c:pt>
                <c:pt idx="534">
                  <c:v>20.067951816142141</c:v>
                </c:pt>
                <c:pt idx="535">
                  <c:v>20.535549404755642</c:v>
                </c:pt>
                <c:pt idx="536">
                  <c:v>20.57645010081886</c:v>
                </c:pt>
                <c:pt idx="537">
                  <c:v>20.395759282410253</c:v>
                </c:pt>
                <c:pt idx="538">
                  <c:v>20.209473020394043</c:v>
                </c:pt>
                <c:pt idx="539">
                  <c:v>19.911484108090328</c:v>
                </c:pt>
                <c:pt idx="540">
                  <c:v>20.219119422457297</c:v>
                </c:pt>
                <c:pt idx="541">
                  <c:v>20.802571764332683</c:v>
                </c:pt>
                <c:pt idx="542">
                  <c:v>21.152737302036986</c:v>
                </c:pt>
                <c:pt idx="543">
                  <c:v>21.642739261879647</c:v>
                </c:pt>
                <c:pt idx="544">
                  <c:v>22.195426698019951</c:v>
                </c:pt>
                <c:pt idx="545">
                  <c:v>22.718356759520603</c:v>
                </c:pt>
                <c:pt idx="546">
                  <c:v>23.376412691512119</c:v>
                </c:pt>
                <c:pt idx="547">
                  <c:v>23.284070256230525</c:v>
                </c:pt>
                <c:pt idx="548">
                  <c:v>23.94600707529985</c:v>
                </c:pt>
                <c:pt idx="549">
                  <c:v>23.926762764083268</c:v>
                </c:pt>
                <c:pt idx="550">
                  <c:v>24.347586881114808</c:v>
                </c:pt>
                <c:pt idx="551">
                  <c:v>25.027380664939091</c:v>
                </c:pt>
                <c:pt idx="552">
                  <c:v>24.762465194644019</c:v>
                </c:pt>
                <c:pt idx="553">
                  <c:v>25.976065550593376</c:v>
                </c:pt>
                <c:pt idx="554">
                  <c:v>25.629930395216103</c:v>
                </c:pt>
                <c:pt idx="555">
                  <c:v>25.42420384838152</c:v>
                </c:pt>
                <c:pt idx="556">
                  <c:v>25.81404382769902</c:v>
                </c:pt>
                <c:pt idx="557">
                  <c:v>25.966673558333834</c:v>
                </c:pt>
                <c:pt idx="558">
                  <c:v>24.858411332348382</c:v>
                </c:pt>
                <c:pt idx="559">
                  <c:v>25.412529121454948</c:v>
                </c:pt>
                <c:pt idx="560">
                  <c:v>25.680115512876753</c:v>
                </c:pt>
                <c:pt idx="561">
                  <c:v>26.483467720897192</c:v>
                </c:pt>
                <c:pt idx="562">
                  <c:v>27.585612049012784</c:v>
                </c:pt>
                <c:pt idx="563">
                  <c:v>27.723946163893956</c:v>
                </c:pt>
                <c:pt idx="564">
                  <c:v>28.332870129950361</c:v>
                </c:pt>
                <c:pt idx="565">
                  <c:v>29.265634883575949</c:v>
                </c:pt>
                <c:pt idx="566">
                  <c:v>28.802458591871652</c:v>
                </c:pt>
                <c:pt idx="567">
                  <c:v>27.585160338136543</c:v>
                </c:pt>
                <c:pt idx="568">
                  <c:v>29.928362224688776</c:v>
                </c:pt>
                <c:pt idx="569">
                  <c:v>31.256560616381261</c:v>
                </c:pt>
                <c:pt idx="570">
                  <c:v>32.766637689669935</c:v>
                </c:pt>
                <c:pt idx="571">
                  <c:v>32.586283486713171</c:v>
                </c:pt>
                <c:pt idx="572">
                  <c:v>32.666581341708614</c:v>
                </c:pt>
                <c:pt idx="573">
                  <c:v>32.901498179798111</c:v>
                </c:pt>
                <c:pt idx="574">
                  <c:v>32.336600532812675</c:v>
                </c:pt>
                <c:pt idx="575">
                  <c:v>33.030789042905425</c:v>
                </c:pt>
                <c:pt idx="576">
                  <c:v>32.859968415052229</c:v>
                </c:pt>
                <c:pt idx="577">
                  <c:v>34.709677782269971</c:v>
                </c:pt>
                <c:pt idx="578">
                  <c:v>36.29692773642509</c:v>
                </c:pt>
                <c:pt idx="579">
                  <c:v>37.276934043028746</c:v>
                </c:pt>
                <c:pt idx="580">
                  <c:v>36.956598518968995</c:v>
                </c:pt>
                <c:pt idx="581">
                  <c:v>36.80229346009201</c:v>
                </c:pt>
                <c:pt idx="582">
                  <c:v>38.259645085248543</c:v>
                </c:pt>
                <c:pt idx="583">
                  <c:v>35.423401024878309</c:v>
                </c:pt>
                <c:pt idx="584">
                  <c:v>33.532356980834891</c:v>
                </c:pt>
                <c:pt idx="585">
                  <c:v>33.773102879048139</c:v>
                </c:pt>
                <c:pt idx="586">
                  <c:v>37.36939188392094</c:v>
                </c:pt>
                <c:pt idx="587">
                  <c:v>38.820274780098146</c:v>
                </c:pt>
                <c:pt idx="588">
                  <c:v>40.576957677208107</c:v>
                </c:pt>
                <c:pt idx="589">
                  <c:v>40.400159229259948</c:v>
                </c:pt>
                <c:pt idx="590">
                  <c:v>41.356103632713001</c:v>
                </c:pt>
                <c:pt idx="591">
                  <c:v>42.704509516892152</c:v>
                </c:pt>
                <c:pt idx="592">
                  <c:v>42.55667670951803</c:v>
                </c:pt>
                <c:pt idx="593">
                  <c:v>42.180675911746931</c:v>
                </c:pt>
                <c:pt idx="594">
                  <c:v>43.828035992805418</c:v>
                </c:pt>
                <c:pt idx="595">
                  <c:v>41.930712159940455</c:v>
                </c:pt>
                <c:pt idx="596">
                  <c:v>41.323451334715031</c:v>
                </c:pt>
                <c:pt idx="597">
                  <c:v>40.552854399539882</c:v>
                </c:pt>
                <c:pt idx="598">
                  <c:v>43.208290714613923</c:v>
                </c:pt>
                <c:pt idx="599">
                  <c:v>44.197939761040566</c:v>
                </c:pt>
                <c:pt idx="600">
                  <c:v>43.77257814693801</c:v>
                </c:pt>
                <c:pt idx="601">
                  <c:v>42.185635887917329</c:v>
                </c:pt>
                <c:pt idx="602">
                  <c:v>43.220748439965881</c:v>
                </c:pt>
                <c:pt idx="603">
                  <c:v>43.528574288507741</c:v>
                </c:pt>
                <c:pt idx="604">
                  <c:v>41.966050503324318</c:v>
                </c:pt>
                <c:pt idx="605">
                  <c:v>42.781971567071466</c:v>
                </c:pt>
                <c:pt idx="606">
                  <c:v>42.758093618269591</c:v>
                </c:pt>
                <c:pt idx="607">
                  <c:v>42.869565494419504</c:v>
                </c:pt>
                <c:pt idx="608">
                  <c:v>41.898007924884752</c:v>
                </c:pt>
                <c:pt idx="609">
                  <c:v>39.369699044201383</c:v>
                </c:pt>
                <c:pt idx="610">
                  <c:v>38.782142456784783</c:v>
                </c:pt>
                <c:pt idx="611">
                  <c:v>37.274238004497214</c:v>
                </c:pt>
                <c:pt idx="612">
                  <c:v>36.978867997029823</c:v>
                </c:pt>
                <c:pt idx="613">
                  <c:v>35.834662651431294</c:v>
                </c:pt>
                <c:pt idx="614">
                  <c:v>32.325837236178764</c:v>
                </c:pt>
                <c:pt idx="615">
                  <c:v>32.173901168360707</c:v>
                </c:pt>
                <c:pt idx="616">
                  <c:v>34.074643217140043</c:v>
                </c:pt>
                <c:pt idx="617">
                  <c:v>33.068534411112779</c:v>
                </c:pt>
                <c:pt idx="618">
                  <c:v>32.163038687444363</c:v>
                </c:pt>
                <c:pt idx="619">
                  <c:v>31.404318760780153</c:v>
                </c:pt>
                <c:pt idx="620">
                  <c:v>27.667392586862501</c:v>
                </c:pt>
                <c:pt idx="621">
                  <c:v>28.57737311336011</c:v>
                </c:pt>
                <c:pt idx="622">
                  <c:v>30.00510381105682</c:v>
                </c:pt>
                <c:pt idx="623">
                  <c:v>30.499953255020458</c:v>
                </c:pt>
                <c:pt idx="624">
                  <c:v>30.277204433096003</c:v>
                </c:pt>
                <c:pt idx="625">
                  <c:v>29.085704152008436</c:v>
                </c:pt>
                <c:pt idx="626">
                  <c:v>30.292130640918685</c:v>
                </c:pt>
                <c:pt idx="627">
                  <c:v>29.005883253118689</c:v>
                </c:pt>
                <c:pt idx="628">
                  <c:v>28.128107508688348</c:v>
                </c:pt>
                <c:pt idx="629">
                  <c:v>26.38767254118336</c:v>
                </c:pt>
                <c:pt idx="630">
                  <c:v>23.463120467431448</c:v>
                </c:pt>
                <c:pt idx="631">
                  <c:v>23.588713528842376</c:v>
                </c:pt>
                <c:pt idx="632">
                  <c:v>22.365036801224331</c:v>
                </c:pt>
                <c:pt idx="633">
                  <c:v>21.956233863659083</c:v>
                </c:pt>
                <c:pt idx="634">
                  <c:v>23.34839650272513</c:v>
                </c:pt>
                <c:pt idx="635">
                  <c:v>23.101442537685635</c:v>
                </c:pt>
                <c:pt idx="636">
                  <c:v>22.898348576613216</c:v>
                </c:pt>
                <c:pt idx="637">
                  <c:v>21.214102123415284</c:v>
                </c:pt>
                <c:pt idx="638">
                  <c:v>21.30971902699099</c:v>
                </c:pt>
                <c:pt idx="639">
                  <c:v>22.427939577730903</c:v>
                </c:pt>
                <c:pt idx="640">
                  <c:v>23.591080453481485</c:v>
                </c:pt>
                <c:pt idx="641">
                  <c:v>24.832223259531059</c:v>
                </c:pt>
                <c:pt idx="642">
                  <c:v>24.867329101268787</c:v>
                </c:pt>
                <c:pt idx="643">
                  <c:v>24.642251409932168</c:v>
                </c:pt>
                <c:pt idx="644">
                  <c:v>25.243686752606248</c:v>
                </c:pt>
                <c:pt idx="645">
                  <c:v>25.682756070579682</c:v>
                </c:pt>
                <c:pt idx="646">
                  <c:v>25.946798218420124</c:v>
                </c:pt>
                <c:pt idx="647">
                  <c:v>26.635170511081533</c:v>
                </c:pt>
                <c:pt idx="648">
                  <c:v>27.658540355736577</c:v>
                </c:pt>
                <c:pt idx="649">
                  <c:v>27.650862036740218</c:v>
                </c:pt>
                <c:pt idx="650">
                  <c:v>26.886530384035861</c:v>
                </c:pt>
                <c:pt idx="651">
                  <c:v>26.900577508444883</c:v>
                </c:pt>
                <c:pt idx="652">
                  <c:v>25.902814292943756</c:v>
                </c:pt>
                <c:pt idx="653">
                  <c:v>26.401285366474909</c:v>
                </c:pt>
                <c:pt idx="654">
                  <c:v>25.69588864626855</c:v>
                </c:pt>
                <c:pt idx="655">
                  <c:v>25.174462226477768</c:v>
                </c:pt>
                <c:pt idx="656">
                  <c:v>25.668406776357685</c:v>
                </c:pt>
                <c:pt idx="657">
                  <c:v>25.411655665489317</c:v>
                </c:pt>
                <c:pt idx="658">
                  <c:v>26.465310814818039</c:v>
                </c:pt>
                <c:pt idx="659">
                  <c:v>27.144808694741226</c:v>
                </c:pt>
                <c:pt idx="660">
                  <c:v>26.587250697970372</c:v>
                </c:pt>
                <c:pt idx="661">
                  <c:v>26.744863128101173</c:v>
                </c:pt>
                <c:pt idx="662">
                  <c:v>26.339142131057923</c:v>
                </c:pt>
                <c:pt idx="663">
                  <c:v>25.408922569114466</c:v>
                </c:pt>
                <c:pt idx="664">
                  <c:v>25.650230187182963</c:v>
                </c:pt>
                <c:pt idx="665">
                  <c:v>26.068394871883989</c:v>
                </c:pt>
                <c:pt idx="666">
                  <c:v>26.287871091254743</c:v>
                </c:pt>
                <c:pt idx="667">
                  <c:v>26.104381410936149</c:v>
                </c:pt>
                <c:pt idx="668">
                  <c:v>25.730122990164475</c:v>
                </c:pt>
                <c:pt idx="669">
                  <c:v>24.87653872364795</c:v>
                </c:pt>
                <c:pt idx="670">
                  <c:v>25.931783309069012</c:v>
                </c:pt>
                <c:pt idx="671">
                  <c:v>26.4438031142924</c:v>
                </c:pt>
                <c:pt idx="672">
                  <c:v>26.468702626685719</c:v>
                </c:pt>
                <c:pt idx="673">
                  <c:v>26.249624763583292</c:v>
                </c:pt>
                <c:pt idx="674">
                  <c:v>26.327837778667675</c:v>
                </c:pt>
                <c:pt idx="675">
                  <c:v>26.14728094387451</c:v>
                </c:pt>
                <c:pt idx="676">
                  <c:v>25.650640708757326</c:v>
                </c:pt>
                <c:pt idx="677">
                  <c:v>24.749582241646372</c:v>
                </c:pt>
                <c:pt idx="678">
                  <c:v>24.6967867668533</c:v>
                </c:pt>
                <c:pt idx="679">
                  <c:v>25.051393562010961</c:v>
                </c:pt>
                <c:pt idx="680">
                  <c:v>25.644156440797381</c:v>
                </c:pt>
                <c:pt idx="681">
                  <c:v>26.538040282101711</c:v>
                </c:pt>
                <c:pt idx="682">
                  <c:v>26.928020270856482</c:v>
                </c:pt>
                <c:pt idx="683">
                  <c:v>27.282689787571684</c:v>
                </c:pt>
                <c:pt idx="684">
                  <c:v>27.207536656807125</c:v>
                </c:pt>
                <c:pt idx="685">
                  <c:v>27.315181413516612</c:v>
                </c:pt>
                <c:pt idx="686">
                  <c:v>26.227605554650896</c:v>
                </c:pt>
                <c:pt idx="687">
                  <c:v>26.976268314189085</c:v>
                </c:pt>
                <c:pt idx="688">
                  <c:v>27.548490451851265</c:v>
                </c:pt>
                <c:pt idx="689">
                  <c:v>27.418262740410611</c:v>
                </c:pt>
                <c:pt idx="690">
                  <c:v>27.410088167204329</c:v>
                </c:pt>
                <c:pt idx="691">
                  <c:v>26.148607189312333</c:v>
                </c:pt>
                <c:pt idx="692">
                  <c:v>26.725743047696927</c:v>
                </c:pt>
                <c:pt idx="693">
                  <c:v>27.320648130462022</c:v>
                </c:pt>
                <c:pt idx="694">
                  <c:v>25.729053579498384</c:v>
                </c:pt>
                <c:pt idx="695">
                  <c:v>25.955510105240229</c:v>
                </c:pt>
                <c:pt idx="696">
                  <c:v>24.02231776083682</c:v>
                </c:pt>
                <c:pt idx="697">
                  <c:v>23.495263401811776</c:v>
                </c:pt>
                <c:pt idx="698">
                  <c:v>22.606810842249335</c:v>
                </c:pt>
                <c:pt idx="699">
                  <c:v>23.356040643201602</c:v>
                </c:pt>
                <c:pt idx="700">
                  <c:v>23.696432116623171</c:v>
                </c:pt>
                <c:pt idx="701">
                  <c:v>22.416812802281928</c:v>
                </c:pt>
                <c:pt idx="702">
                  <c:v>20.907206462661566</c:v>
                </c:pt>
                <c:pt idx="703">
                  <c:v>21.401617360047911</c:v>
                </c:pt>
                <c:pt idx="704">
                  <c:v>20.362733946097499</c:v>
                </c:pt>
                <c:pt idx="705">
                  <c:v>16.387356548789825</c:v>
                </c:pt>
                <c:pt idx="706">
                  <c:v>15.259659405704573</c:v>
                </c:pt>
                <c:pt idx="707">
                  <c:v>15.376080747423766</c:v>
                </c:pt>
                <c:pt idx="708">
                  <c:v>15.174651936879668</c:v>
                </c:pt>
                <c:pt idx="709">
                  <c:v>14.122181801918899</c:v>
                </c:pt>
                <c:pt idx="710">
                  <c:v>13.323667656863933</c:v>
                </c:pt>
                <c:pt idx="711">
                  <c:v>14.981866453039249</c:v>
                </c:pt>
                <c:pt idx="712">
                  <c:v>15.996355755263153</c:v>
                </c:pt>
                <c:pt idx="713">
                  <c:v>16.384182816215343</c:v>
                </c:pt>
                <c:pt idx="714">
                  <c:v>16.694620816995617</c:v>
                </c:pt>
                <c:pt idx="715">
                  <c:v>18.094069801576079</c:v>
                </c:pt>
                <c:pt idx="716">
                  <c:v>18.831902264840075</c:v>
                </c:pt>
                <c:pt idx="717">
                  <c:v>19.358008443486845</c:v>
                </c:pt>
                <c:pt idx="718">
                  <c:v>19.812761079966062</c:v>
                </c:pt>
                <c:pt idx="719">
                  <c:v>20.322376500216546</c:v>
                </c:pt>
                <c:pt idx="720">
                  <c:v>20.527859801454426</c:v>
                </c:pt>
                <c:pt idx="721">
                  <c:v>19.920539306600443</c:v>
                </c:pt>
                <c:pt idx="722">
                  <c:v>21.004601209715361</c:v>
                </c:pt>
                <c:pt idx="723">
                  <c:v>21.80484559962515</c:v>
                </c:pt>
                <c:pt idx="724">
                  <c:v>20.480068638423397</c:v>
                </c:pt>
                <c:pt idx="725">
                  <c:v>19.742039853739442</c:v>
                </c:pt>
                <c:pt idx="726">
                  <c:v>19.668660470717693</c:v>
                </c:pt>
                <c:pt idx="727">
                  <c:v>19.770299174358566</c:v>
                </c:pt>
                <c:pt idx="728">
                  <c:v>20.381395233204024</c:v>
                </c:pt>
                <c:pt idx="729">
                  <c:v>21.240127651759408</c:v>
                </c:pt>
                <c:pt idx="730">
                  <c:v>21.700723827760608</c:v>
                </c:pt>
                <c:pt idx="731">
                  <c:v>22.396379773044206</c:v>
                </c:pt>
                <c:pt idx="732">
                  <c:v>22.978299430554973</c:v>
                </c:pt>
                <c:pt idx="733">
                  <c:v>23.489828703298524</c:v>
                </c:pt>
                <c:pt idx="734">
                  <c:v>22.899336430143634</c:v>
                </c:pt>
                <c:pt idx="735">
                  <c:v>23.143929447285938</c:v>
                </c:pt>
                <c:pt idx="736">
                  <c:v>23.059491506095334</c:v>
                </c:pt>
                <c:pt idx="737">
                  <c:v>22.100831286610994</c:v>
                </c:pt>
                <c:pt idx="738">
                  <c:v>22.610981701156618</c:v>
                </c:pt>
                <c:pt idx="739">
                  <c:v>20.049852721660493</c:v>
                </c:pt>
                <c:pt idx="740">
                  <c:v>19.698114568877706</c:v>
                </c:pt>
                <c:pt idx="741">
                  <c:v>20.155824786688743</c:v>
                </c:pt>
                <c:pt idx="742">
                  <c:v>20.345246797645814</c:v>
                </c:pt>
                <c:pt idx="743">
                  <c:v>20.52357549943169</c:v>
                </c:pt>
                <c:pt idx="744">
                  <c:v>21.213008091803445</c:v>
                </c:pt>
                <c:pt idx="745">
                  <c:v>21.797435963717522</c:v>
                </c:pt>
                <c:pt idx="746">
                  <c:v>22.053943972904701</c:v>
                </c:pt>
                <c:pt idx="747">
                  <c:v>21.779246906824888</c:v>
                </c:pt>
                <c:pt idx="748">
                  <c:v>20.941467419743471</c:v>
                </c:pt>
                <c:pt idx="749">
                  <c:v>20.547504086856083</c:v>
                </c:pt>
                <c:pt idx="750">
                  <c:v>20.999341293380557</c:v>
                </c:pt>
                <c:pt idx="751">
                  <c:v>21.410428453442925</c:v>
                </c:pt>
                <c:pt idx="752">
                  <c:v>21.783690301727678</c:v>
                </c:pt>
                <c:pt idx="753">
                  <c:v>21.577109654528783</c:v>
                </c:pt>
                <c:pt idx="754">
                  <c:v>20.8981620595737</c:v>
                </c:pt>
                <c:pt idx="755">
                  <c:v>21.238261139845601</c:v>
                </c:pt>
                <c:pt idx="756">
                  <c:v>21.900475413821802</c:v>
                </c:pt>
                <c:pt idx="757">
                  <c:v>22.052724336861935</c:v>
                </c:pt>
                <c:pt idx="758">
                  <c:v>22.419207114602575</c:v>
                </c:pt>
                <c:pt idx="759">
                  <c:v>22.595655396105592</c:v>
                </c:pt>
                <c:pt idx="760">
                  <c:v>23.411841781842408</c:v>
                </c:pt>
                <c:pt idx="761">
                  <c:v>22.92533317391533</c:v>
                </c:pt>
                <c:pt idx="762">
                  <c:v>23.492460177159639</c:v>
                </c:pt>
                <c:pt idx="763">
                  <c:v>23.356649094916094</c:v>
                </c:pt>
                <c:pt idx="764">
                  <c:v>23.442287167960593</c:v>
                </c:pt>
                <c:pt idx="765">
                  <c:v>23.83473788763143</c:v>
                </c:pt>
                <c:pt idx="766">
                  <c:v>24.642077092412059</c:v>
                </c:pt>
                <c:pt idx="767">
                  <c:v>24.861869296461936</c:v>
                </c:pt>
                <c:pt idx="768">
                  <c:v>24.859609093632706</c:v>
                </c:pt>
                <c:pt idx="769">
                  <c:v>24.590930877894131</c:v>
                </c:pt>
                <c:pt idx="770">
                  <c:v>24.956039153965385</c:v>
                </c:pt>
                <c:pt idx="771">
                  <c:v>24.786315396962639</c:v>
                </c:pt>
                <c:pt idx="772">
                  <c:v>24.943274109902578</c:v>
                </c:pt>
                <c:pt idx="773">
                  <c:v>25.558007623511287</c:v>
                </c:pt>
                <c:pt idx="774">
                  <c:v>25.817545976158726</c:v>
                </c:pt>
                <c:pt idx="775">
                  <c:v>25.617606421799401</c:v>
                </c:pt>
                <c:pt idx="776">
                  <c:v>25.918436892606191</c:v>
                </c:pt>
                <c:pt idx="777">
                  <c:v>25.162748283083253</c:v>
                </c:pt>
                <c:pt idx="778">
                  <c:v>26.606817147143424</c:v>
                </c:pt>
                <c:pt idx="779">
                  <c:v>26.794085482572555</c:v>
                </c:pt>
                <c:pt idx="780">
                  <c:v>26.492295420383122</c:v>
                </c:pt>
                <c:pt idx="781">
                  <c:v>26.995513699383242</c:v>
                </c:pt>
                <c:pt idx="782">
                  <c:v>26.728605452928473</c:v>
                </c:pt>
                <c:pt idx="783">
                  <c:v>26.791371680192327</c:v>
                </c:pt>
                <c:pt idx="784">
                  <c:v>26.806111379650826</c:v>
                </c:pt>
                <c:pt idx="785">
                  <c:v>26.495895292784841</c:v>
                </c:pt>
                <c:pt idx="786">
                  <c:v>26.381136336399695</c:v>
                </c:pt>
                <c:pt idx="787">
                  <c:v>25.693658417057691</c:v>
                </c:pt>
                <c:pt idx="788">
                  <c:v>24.496752170486442</c:v>
                </c:pt>
                <c:pt idx="789">
                  <c:v>25.491441046066754</c:v>
                </c:pt>
                <c:pt idx="790">
                  <c:v>26.225851890971935</c:v>
                </c:pt>
                <c:pt idx="791">
                  <c:v>25.965424037124173</c:v>
                </c:pt>
                <c:pt idx="792">
                  <c:v>24.206167203878469</c:v>
                </c:pt>
                <c:pt idx="793">
                  <c:v>24.002606777289756</c:v>
                </c:pt>
                <c:pt idx="794">
                  <c:v>25.372298620187905</c:v>
                </c:pt>
                <c:pt idx="795">
                  <c:v>25.922337543673873</c:v>
                </c:pt>
                <c:pt idx="796">
                  <c:v>25.69470992344996</c:v>
                </c:pt>
                <c:pt idx="797">
                  <c:v>25.840372927670504</c:v>
                </c:pt>
                <c:pt idx="798">
                  <c:v>26.694003256096295</c:v>
                </c:pt>
                <c:pt idx="799">
                  <c:v>26.948872433723853</c:v>
                </c:pt>
                <c:pt idx="800">
                  <c:v>26.727873346478525</c:v>
                </c:pt>
                <c:pt idx="801">
                  <c:v>26.525143085070585</c:v>
                </c:pt>
                <c:pt idx="802">
                  <c:v>26.850953531056259</c:v>
                </c:pt>
                <c:pt idx="803">
                  <c:v>27.865098223923521</c:v>
                </c:pt>
                <c:pt idx="804">
                  <c:v>28.063573742124454</c:v>
                </c:pt>
                <c:pt idx="805">
                  <c:v>28.65510652518412</c:v>
                </c:pt>
                <c:pt idx="806">
                  <c:v>29.086921742464636</c:v>
                </c:pt>
                <c:pt idx="807">
                  <c:v>28.90424595627514</c:v>
                </c:pt>
                <c:pt idx="808">
                  <c:v>29.31334498027142</c:v>
                </c:pt>
                <c:pt idx="809">
                  <c:v>29.748503240632743</c:v>
                </c:pt>
                <c:pt idx="810">
                  <c:v>30.002220744018558</c:v>
                </c:pt>
                <c:pt idx="811">
                  <c:v>29.91495939749748</c:v>
                </c:pt>
                <c:pt idx="812">
                  <c:v>30.168114410678889</c:v>
                </c:pt>
                <c:pt idx="813">
                  <c:v>30.920393290333823</c:v>
                </c:pt>
                <c:pt idx="814">
                  <c:v>31.298913333880265</c:v>
                </c:pt>
                <c:pt idx="815">
                  <c:v>32.086132007705991</c:v>
                </c:pt>
                <c:pt idx="816">
                  <c:v>33.30734382803066</c:v>
                </c:pt>
                <c:pt idx="817">
                  <c:v>32.035382339250276</c:v>
                </c:pt>
                <c:pt idx="818">
                  <c:v>31.808409057643111</c:v>
                </c:pt>
                <c:pt idx="819">
                  <c:v>30.970179293325213</c:v>
                </c:pt>
                <c:pt idx="820">
                  <c:v>31.243615074864607</c:v>
                </c:pt>
                <c:pt idx="821">
                  <c:v>31.630556496454595</c:v>
                </c:pt>
                <c:pt idx="822">
                  <c:v>31.886366962158981</c:v>
                </c:pt>
                <c:pt idx="823">
                  <c:v>32.390276880301116</c:v>
                </c:pt>
                <c:pt idx="824">
                  <c:v>32.622891120500199</c:v>
                </c:pt>
                <c:pt idx="825">
                  <c:v>31.0379610780065</c:v>
                </c:pt>
                <c:pt idx="826">
                  <c:v>30.195583406705243</c:v>
                </c:pt>
                <c:pt idx="827">
                  <c:v>28.291857012072867</c:v>
                </c:pt>
                <c:pt idx="828">
                  <c:v>28.380164463547576</c:v>
                </c:pt>
                <c:pt idx="829">
                  <c:v>29.541548965131209</c:v>
                </c:pt>
                <c:pt idx="830">
                  <c:v>29.57619601478482</c:v>
                </c:pt>
                <c:pt idx="831">
                  <c:v>30.133517171387513</c:v>
                </c:pt>
                <c:pt idx="832">
                  <c:v>29.242030936939855</c:v>
                </c:pt>
                <c:pt idx="833">
                  <c:v>29.283796275306262</c:v>
                </c:pt>
                <c:pt idx="834">
                  <c:v>29.986685335042516</c:v>
                </c:pt>
                <c:pt idx="835">
                  <c:v>28.705397371833079</c:v>
                </c:pt>
                <c:pt idx="836">
                  <c:v>29.229520233035281</c:v>
                </c:pt>
                <c:pt idx="837">
                  <c:v>28.8411228819534</c:v>
                </c:pt>
                <c:pt idx="838">
                  <c:v>29.836867659083431</c:v>
                </c:pt>
                <c:pt idx="839">
                  <c:v>30.331822322243287</c:v>
                </c:pt>
                <c:pt idx="840">
                  <c:v>30.985220300230701</c:v>
                </c:pt>
                <c:pt idx="841">
                  <c:v>30.729689264735747</c:v>
                </c:pt>
                <c:pt idx="842">
                  <c:v>24.817168629099417</c:v>
                </c:pt>
                <c:pt idx="843">
                  <c:v>25.927358825280166</c:v>
                </c:pt>
                <c:pt idx="844">
                  <c:v>27.328480997698463</c:v>
                </c:pt>
                <c:pt idx="845">
                  <c:v>28.838315955122841</c:v>
                </c:pt>
                <c:pt idx="846">
                  <c:v>29.599194927667003</c:v>
                </c:pt>
                <c:pt idx="847">
                  <c:v>31.158208965355232</c:v>
                </c:pt>
                <c:pt idx="848">
                  <c:v>30.839426043811251</c:v>
                </c:pt>
                <c:pt idx="849">
                  <c:v>31.283694032592859</c:v>
                </c:pt>
                <c:pt idx="850">
                  <c:v>32.473204096612569</c:v>
                </c:pt>
                <c:pt idx="851">
                  <c:v>33.765591418117104</c:v>
                </c:pt>
                <c:pt idx="852">
                  <c:v>34.512432294106922</c:v>
                </c:pt>
                <c:pt idx="853">
                  <c:v>35.103907171969837</c:v>
                </c:pt>
                <c:pt idx="854">
                  <c:v>35.04254511219208</c:v>
                </c:pt>
                <c:pt idx="855">
                  <c:v>36.719814109133004</c:v>
                </c:pt>
                <c:pt idx="856">
                  <c:v>36.552133989799067</c:v>
                </c:pt>
                <c:pt idx="857">
                  <c:v>36.696258013088375</c:v>
                </c:pt>
                <c:pt idx="858">
                  <c:v>37.443383184615399</c:v>
                </c:pt>
                <c:pt idx="859">
                  <c:v>37.973500614070488</c:v>
                </c:pt>
                <c:pt idx="860">
                  <c:v>37.620346686651203</c:v>
                </c:pt>
                <c:pt idx="861">
                  <c:v>37.253025000325309</c:v>
                </c:pt>
                <c:pt idx="862">
                  <c:v>38.582627497719216</c:v>
                </c:pt>
                <c:pt idx="863">
                  <c:v>38.304849873467447</c:v>
                </c:pt>
                <c:pt idx="864">
                  <c:v>36.936758070297465</c:v>
                </c:pt>
                <c:pt idx="865">
                  <c:v>35.287149225694876</c:v>
                </c:pt>
                <c:pt idx="866">
                  <c:v>34.270798693291745</c:v>
                </c:pt>
                <c:pt idx="867">
                  <c:v>33.88916475591386</c:v>
                </c:pt>
                <c:pt idx="868">
                  <c:v>30.673155079545147</c:v>
                </c:pt>
                <c:pt idx="869">
                  <c:v>29.047721395103842</c:v>
                </c:pt>
                <c:pt idx="870">
                  <c:v>29.004618317208926</c:v>
                </c:pt>
                <c:pt idx="871">
                  <c:v>30.698763365175285</c:v>
                </c:pt>
                <c:pt idx="872">
                  <c:v>28.229884655821962</c:v>
                </c:pt>
                <c:pt idx="873">
                  <c:v>27.080766925400692</c:v>
                </c:pt>
                <c:pt idx="874">
                  <c:v>28.455474144037844</c:v>
                </c:pt>
                <c:pt idx="875">
                  <c:v>27.952152137145134</c:v>
                </c:pt>
              </c:numCache>
            </c:numRef>
          </c:val>
          <c:smooth val="0"/>
          <c:extLst>
            <c:ext xmlns:c16="http://schemas.microsoft.com/office/drawing/2014/chart" uri="{C3380CC4-5D6E-409C-BE32-E72D297353CC}">
              <c16:uniqueId val="{00000000-891B-4043-906B-1BB8B82BD230}"/>
            </c:ext>
          </c:extLst>
        </c:ser>
        <c:dLbls>
          <c:showLegendKey val="0"/>
          <c:showVal val="0"/>
          <c:showCatName val="0"/>
          <c:showSerName val="0"/>
          <c:showPercent val="0"/>
          <c:showBubbleSize val="0"/>
        </c:dLbls>
        <c:smooth val="0"/>
        <c:axId val="1635402319"/>
        <c:axId val="1635417295"/>
      </c:lineChart>
      <c:dateAx>
        <c:axId val="1635402319"/>
        <c:scaling>
          <c:orientation val="minMax"/>
        </c:scaling>
        <c:delete val="0"/>
        <c:axPos val="b"/>
        <c:numFmt formatCode="yyyy" sourceLinked="0"/>
        <c:majorTickMark val="out"/>
        <c:minorTickMark val="none"/>
        <c:tickLblPos val="nextTo"/>
        <c:spPr>
          <a:noFill/>
          <a:ln w="9525" cap="flat" cmpd="sng" algn="ctr">
            <a:solidFill>
              <a:srgbClr val="003B4A"/>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3B4A"/>
                </a:solidFill>
                <a:latin typeface="Trebuchet MS"/>
                <a:ea typeface="Trebuchet MS"/>
                <a:cs typeface="Trebuchet MS"/>
              </a:defRPr>
            </a:pPr>
            <a:endParaRPr lang="en-US"/>
          </a:p>
        </c:txPr>
        <c:crossAx val="1635417295"/>
        <c:crosses val="autoZero"/>
        <c:auto val="1"/>
        <c:lblOffset val="100"/>
        <c:baseTimeUnit val="months"/>
        <c:majorUnit val="5"/>
        <c:majorTimeUnit val="years"/>
      </c:dateAx>
      <c:valAx>
        <c:axId val="1635417295"/>
        <c:scaling>
          <c:orientation val="minMax"/>
        </c:scaling>
        <c:delete val="0"/>
        <c:axPos val="l"/>
        <c:numFmt formatCode="0" sourceLinked="0"/>
        <c:majorTickMark val="out"/>
        <c:minorTickMark val="none"/>
        <c:tickLblPos val="nextTo"/>
        <c:spPr>
          <a:noFill/>
          <a:ln w="9525">
            <a:solidFill>
              <a:srgbClr val="003B4A"/>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3B4A"/>
                </a:solidFill>
                <a:latin typeface="Trebuchet MS"/>
                <a:ea typeface="Trebuchet MS"/>
                <a:cs typeface="Trebuchet MS"/>
              </a:defRPr>
            </a:pPr>
            <a:endParaRPr lang="en-US"/>
          </a:p>
        </c:txPr>
        <c:crossAx val="1635402319"/>
        <c:crosses val="autoZero"/>
        <c:crossBetween val="between"/>
      </c:valAx>
      <c:spPr>
        <a:noFill/>
        <a:ln w="25400">
          <a:noFill/>
        </a:ln>
        <a:effectLst/>
      </c:spPr>
    </c:plotArea>
    <c:legend>
      <c:legendPos val="t"/>
      <c:overlay val="0"/>
      <c:spPr>
        <a:noFill/>
        <a:ln>
          <a:solidFill>
            <a:srgbClr val="005E61"/>
          </a:solidFill>
        </a:ln>
        <a:effectLst/>
      </c:spPr>
      <c:txPr>
        <a:bodyPr rot="0" spcFirstLastPara="1" vertOverflow="ellipsis" vert="horz" wrap="square" anchor="ctr" anchorCtr="1"/>
        <a:lstStyle/>
        <a:p>
          <a:pPr>
            <a:defRPr sz="1200" b="0" i="0" u="none" strike="noStrike" kern="1200" baseline="0">
              <a:solidFill>
                <a:srgbClr val="003B4A"/>
              </a:solidFill>
              <a:latin typeface="Trebuchet MS"/>
              <a:ea typeface="Trebuchet MS"/>
              <a:cs typeface="Trebuchet M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900">
          <a:latin typeface="Trebuchet MS"/>
          <a:ea typeface="Trebuchet MS"/>
          <a:cs typeface="Trebuchet MS"/>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364708460754"/>
          <c:y val="0.16595733835257612"/>
          <c:w val="0.76181106856220238"/>
          <c:h val="0.74407668219466172"/>
        </c:manualLayout>
      </c:layout>
      <c:barChart>
        <c:barDir val="col"/>
        <c:grouping val="clustered"/>
        <c:varyColors val="0"/>
        <c:ser>
          <c:idx val="2"/>
          <c:order val="0"/>
          <c:tx>
            <c:v>U.S. Dollar Appreciation</c:v>
          </c:tx>
          <c:spPr>
            <a:noFill/>
            <a:ln w="15875">
              <a:solidFill>
                <a:schemeClr val="bg1">
                  <a:lumMod val="85000"/>
                </a:schemeClr>
              </a:solidFill>
              <a:prstDash val="solid"/>
            </a:ln>
            <a:effectLst/>
          </c:spPr>
          <c:invertIfNegative val="0"/>
          <c:dPt>
            <c:idx val="95"/>
            <c:invertIfNegative val="0"/>
            <c:bubble3D val="0"/>
            <c:spPr>
              <a:noFill/>
              <a:ln w="15875">
                <a:solidFill>
                  <a:schemeClr val="bg1">
                    <a:lumMod val="85000"/>
                  </a:schemeClr>
                </a:solidFill>
                <a:prstDash val="solid"/>
              </a:ln>
              <a:effectLst>
                <a:glow rad="88900">
                  <a:schemeClr val="accent1">
                    <a:alpha val="40000"/>
                  </a:schemeClr>
                </a:glow>
              </a:effectLst>
            </c:spPr>
            <c:extLst>
              <c:ext xmlns:c16="http://schemas.microsoft.com/office/drawing/2014/chart" uri="{C3380CC4-5D6E-409C-BE32-E72D297353CC}">
                <c16:uniqueId val="{00000001-E093-46DA-A1EE-A4A701581199}"/>
              </c:ext>
            </c:extLst>
          </c:dPt>
          <c:val>
            <c:numRef>
              <c:f>Data!$D$181:$D$600</c:f>
              <c:numCache>
                <c:formatCode>General</c:formatCode>
                <c:ptCount val="4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1.9950000000000001</c:v>
                </c:pt>
                <c:pt idx="91">
                  <c:v>1.9950000000000001</c:v>
                </c:pt>
                <c:pt idx="92">
                  <c:v>1.9950000000000001</c:v>
                </c:pt>
                <c:pt idx="93">
                  <c:v>1.9950000000000001</c:v>
                </c:pt>
                <c:pt idx="94">
                  <c:v>1.9950000000000001</c:v>
                </c:pt>
                <c:pt idx="95">
                  <c:v>1.9950000000000001</c:v>
                </c:pt>
                <c:pt idx="96">
                  <c:v>1.9950000000000001</c:v>
                </c:pt>
                <c:pt idx="97">
                  <c:v>1.9950000000000001</c:v>
                </c:pt>
                <c:pt idx="98">
                  <c:v>1.9950000000000001</c:v>
                </c:pt>
                <c:pt idx="99">
                  <c:v>1.9950000000000001</c:v>
                </c:pt>
                <c:pt idx="100">
                  <c:v>1.9950000000000001</c:v>
                </c:pt>
                <c:pt idx="101">
                  <c:v>1.9950000000000001</c:v>
                </c:pt>
                <c:pt idx="102">
                  <c:v>1.9950000000000001</c:v>
                </c:pt>
                <c:pt idx="103">
                  <c:v>1.9950000000000001</c:v>
                </c:pt>
                <c:pt idx="104">
                  <c:v>1.9950000000000001</c:v>
                </c:pt>
                <c:pt idx="105">
                  <c:v>1.9950000000000001</c:v>
                </c:pt>
                <c:pt idx="106">
                  <c:v>1.9950000000000001</c:v>
                </c:pt>
                <c:pt idx="107">
                  <c:v>1.9950000000000001</c:v>
                </c:pt>
                <c:pt idx="108">
                  <c:v>1.9950000000000001</c:v>
                </c:pt>
                <c:pt idx="109">
                  <c:v>1.9950000000000001</c:v>
                </c:pt>
                <c:pt idx="110">
                  <c:v>1.9950000000000001</c:v>
                </c:pt>
                <c:pt idx="111">
                  <c:v>1.9950000000000001</c:v>
                </c:pt>
                <c:pt idx="112">
                  <c:v>1.9950000000000001</c:v>
                </c:pt>
                <c:pt idx="113">
                  <c:v>1.9950000000000001</c:v>
                </c:pt>
                <c:pt idx="114">
                  <c:v>1.9950000000000001</c:v>
                </c:pt>
                <c:pt idx="115">
                  <c:v>1.9950000000000001</c:v>
                </c:pt>
                <c:pt idx="116">
                  <c:v>1.9950000000000001</c:v>
                </c:pt>
                <c:pt idx="117">
                  <c:v>1.9950000000000001</c:v>
                </c:pt>
                <c:pt idx="118">
                  <c:v>1.9950000000000001</c:v>
                </c:pt>
                <c:pt idx="119">
                  <c:v>1.9950000000000001</c:v>
                </c:pt>
                <c:pt idx="120">
                  <c:v>1.9950000000000001</c:v>
                </c:pt>
                <c:pt idx="121">
                  <c:v>1.9950000000000001</c:v>
                </c:pt>
                <c:pt idx="122">
                  <c:v>1.9950000000000001</c:v>
                </c:pt>
                <c:pt idx="123">
                  <c:v>1.9950000000000001</c:v>
                </c:pt>
                <c:pt idx="124">
                  <c:v>1.9950000000000001</c:v>
                </c:pt>
                <c:pt idx="125">
                  <c:v>1.9950000000000001</c:v>
                </c:pt>
                <c:pt idx="126">
                  <c:v>1.9950000000000001</c:v>
                </c:pt>
                <c:pt idx="127">
                  <c:v>1.9950000000000001</c:v>
                </c:pt>
                <c:pt idx="128">
                  <c:v>1.9950000000000001</c:v>
                </c:pt>
                <c:pt idx="129">
                  <c:v>1.9950000000000001</c:v>
                </c:pt>
                <c:pt idx="130">
                  <c:v>1.9950000000000001</c:v>
                </c:pt>
                <c:pt idx="131">
                  <c:v>1.9950000000000001</c:v>
                </c:pt>
                <c:pt idx="132">
                  <c:v>1.9950000000000001</c:v>
                </c:pt>
                <c:pt idx="133">
                  <c:v>1.9950000000000001</c:v>
                </c:pt>
                <c:pt idx="134">
                  <c:v>1.9950000000000001</c:v>
                </c:pt>
                <c:pt idx="135">
                  <c:v>1.9950000000000001</c:v>
                </c:pt>
                <c:pt idx="136">
                  <c:v>1.9950000000000001</c:v>
                </c:pt>
                <c:pt idx="137">
                  <c:v>1.9950000000000001</c:v>
                </c:pt>
                <c:pt idx="138">
                  <c:v>1.9950000000000001</c:v>
                </c:pt>
                <c:pt idx="139">
                  <c:v>1.9950000000000001</c:v>
                </c:pt>
                <c:pt idx="140">
                  <c:v>1.9950000000000001</c:v>
                </c:pt>
                <c:pt idx="141">
                  <c:v>1.9950000000000001</c:v>
                </c:pt>
                <c:pt idx="142">
                  <c:v>1.9950000000000001</c:v>
                </c:pt>
                <c:pt idx="143">
                  <c:v>1.9950000000000001</c:v>
                </c:pt>
                <c:pt idx="144">
                  <c:v>1.9950000000000001</c:v>
                </c:pt>
                <c:pt idx="145">
                  <c:v>1.9950000000000001</c:v>
                </c:pt>
                <c:pt idx="146">
                  <c:v>1.9950000000000001</c:v>
                </c:pt>
                <c:pt idx="147">
                  <c:v>1.9950000000000001</c:v>
                </c:pt>
                <c:pt idx="148">
                  <c:v>1.9950000000000001</c:v>
                </c:pt>
                <c:pt idx="149">
                  <c:v>1.9950000000000001</c:v>
                </c:pt>
                <c:pt idx="150">
                  <c:v>1.9950000000000001</c:v>
                </c:pt>
                <c:pt idx="151">
                  <c:v>1.9950000000000001</c:v>
                </c:pt>
                <c:pt idx="152">
                  <c:v>1.9950000000000001</c:v>
                </c:pt>
                <c:pt idx="153">
                  <c:v>1.9950000000000001</c:v>
                </c:pt>
                <c:pt idx="154">
                  <c:v>1.9950000000000001</c:v>
                </c:pt>
                <c:pt idx="155">
                  <c:v>1.9950000000000001</c:v>
                </c:pt>
                <c:pt idx="156">
                  <c:v>1.9950000000000001</c:v>
                </c:pt>
                <c:pt idx="157">
                  <c:v>1.9950000000000001</c:v>
                </c:pt>
                <c:pt idx="158">
                  <c:v>1.9950000000000001</c:v>
                </c:pt>
                <c:pt idx="159">
                  <c:v>1.9950000000000001</c:v>
                </c:pt>
                <c:pt idx="160">
                  <c:v>1.9950000000000001</c:v>
                </c:pt>
                <c:pt idx="161">
                  <c:v>1.9950000000000001</c:v>
                </c:pt>
                <c:pt idx="162">
                  <c:v>1.9950000000000001</c:v>
                </c:pt>
                <c:pt idx="163">
                  <c:v>1.9950000000000001</c:v>
                </c:pt>
                <c:pt idx="164">
                  <c:v>1.9950000000000001</c:v>
                </c:pt>
                <c:pt idx="165">
                  <c:v>1.9950000000000001</c:v>
                </c:pt>
                <c:pt idx="166">
                  <c:v>1.9950000000000001</c:v>
                </c:pt>
                <c:pt idx="167">
                  <c:v>1.9950000000000001</c:v>
                </c:pt>
                <c:pt idx="168">
                  <c:v>1.9950000000000001</c:v>
                </c:pt>
                <c:pt idx="169">
                  <c:v>1.9950000000000001</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1.9950000000000001</c:v>
                </c:pt>
                <c:pt idx="283">
                  <c:v>1.9950000000000001</c:v>
                </c:pt>
                <c:pt idx="284">
                  <c:v>1.9950000000000001</c:v>
                </c:pt>
                <c:pt idx="285">
                  <c:v>1.9950000000000001</c:v>
                </c:pt>
                <c:pt idx="286">
                  <c:v>1.9950000000000001</c:v>
                </c:pt>
                <c:pt idx="287">
                  <c:v>1.9950000000000001</c:v>
                </c:pt>
                <c:pt idx="288">
                  <c:v>1.9950000000000001</c:v>
                </c:pt>
                <c:pt idx="289">
                  <c:v>1.9950000000000001</c:v>
                </c:pt>
                <c:pt idx="290">
                  <c:v>1.9950000000000001</c:v>
                </c:pt>
                <c:pt idx="291">
                  <c:v>1.9950000000000001</c:v>
                </c:pt>
                <c:pt idx="292">
                  <c:v>1.9950000000000001</c:v>
                </c:pt>
                <c:pt idx="293">
                  <c:v>1.9950000000000001</c:v>
                </c:pt>
                <c:pt idx="294">
                  <c:v>1.9950000000000001</c:v>
                </c:pt>
                <c:pt idx="295">
                  <c:v>1.9950000000000001</c:v>
                </c:pt>
                <c:pt idx="296">
                  <c:v>1.9950000000000001</c:v>
                </c:pt>
                <c:pt idx="297">
                  <c:v>1.9950000000000001</c:v>
                </c:pt>
                <c:pt idx="298">
                  <c:v>1.9950000000000001</c:v>
                </c:pt>
                <c:pt idx="299">
                  <c:v>1.9950000000000001</c:v>
                </c:pt>
                <c:pt idx="300">
                  <c:v>1.9950000000000001</c:v>
                </c:pt>
                <c:pt idx="301">
                  <c:v>1.9950000000000001</c:v>
                </c:pt>
                <c:pt idx="302">
                  <c:v>1.9950000000000001</c:v>
                </c:pt>
                <c:pt idx="303">
                  <c:v>1.9950000000000001</c:v>
                </c:pt>
                <c:pt idx="304">
                  <c:v>1.9950000000000001</c:v>
                </c:pt>
                <c:pt idx="305">
                  <c:v>1.9950000000000001</c:v>
                </c:pt>
                <c:pt idx="306">
                  <c:v>1.9950000000000001</c:v>
                </c:pt>
                <c:pt idx="307">
                  <c:v>1.9950000000000001</c:v>
                </c:pt>
                <c:pt idx="308">
                  <c:v>1.9950000000000001</c:v>
                </c:pt>
                <c:pt idx="309">
                  <c:v>1.9950000000000001</c:v>
                </c:pt>
                <c:pt idx="310">
                  <c:v>1.9950000000000001</c:v>
                </c:pt>
                <c:pt idx="311">
                  <c:v>1.9950000000000001</c:v>
                </c:pt>
                <c:pt idx="312">
                  <c:v>1.9950000000000001</c:v>
                </c:pt>
                <c:pt idx="313">
                  <c:v>1.9950000000000001</c:v>
                </c:pt>
                <c:pt idx="314">
                  <c:v>1.9950000000000001</c:v>
                </c:pt>
                <c:pt idx="315">
                  <c:v>1.9950000000000001</c:v>
                </c:pt>
                <c:pt idx="316">
                  <c:v>1.9950000000000001</c:v>
                </c:pt>
                <c:pt idx="317">
                  <c:v>1.9950000000000001</c:v>
                </c:pt>
                <c:pt idx="318">
                  <c:v>1.9950000000000001</c:v>
                </c:pt>
                <c:pt idx="319">
                  <c:v>1.9950000000000001</c:v>
                </c:pt>
                <c:pt idx="320">
                  <c:v>1.9950000000000001</c:v>
                </c:pt>
                <c:pt idx="321">
                  <c:v>1.9950000000000001</c:v>
                </c:pt>
                <c:pt idx="322">
                  <c:v>1.9950000000000001</c:v>
                </c:pt>
                <c:pt idx="323">
                  <c:v>1.9950000000000001</c:v>
                </c:pt>
                <c:pt idx="324">
                  <c:v>1.9950000000000001</c:v>
                </c:pt>
                <c:pt idx="325">
                  <c:v>1.9950000000000001</c:v>
                </c:pt>
                <c:pt idx="326">
                  <c:v>1.9950000000000001</c:v>
                </c:pt>
                <c:pt idx="327">
                  <c:v>1.9950000000000001</c:v>
                </c:pt>
                <c:pt idx="328">
                  <c:v>1.9950000000000001</c:v>
                </c:pt>
                <c:pt idx="329">
                  <c:v>1.9950000000000001</c:v>
                </c:pt>
                <c:pt idx="330">
                  <c:v>1.9950000000000001</c:v>
                </c:pt>
                <c:pt idx="331">
                  <c:v>1.9950000000000001</c:v>
                </c:pt>
                <c:pt idx="332">
                  <c:v>1.9950000000000001</c:v>
                </c:pt>
                <c:pt idx="333">
                  <c:v>1.9950000000000001</c:v>
                </c:pt>
                <c:pt idx="334">
                  <c:v>1.9950000000000001</c:v>
                </c:pt>
                <c:pt idx="335">
                  <c:v>1.9950000000000001</c:v>
                </c:pt>
                <c:pt idx="336">
                  <c:v>1.9950000000000001</c:v>
                </c:pt>
                <c:pt idx="337">
                  <c:v>1.9950000000000001</c:v>
                </c:pt>
                <c:pt idx="338">
                  <c:v>1.9950000000000001</c:v>
                </c:pt>
                <c:pt idx="339">
                  <c:v>1.9950000000000001</c:v>
                </c:pt>
                <c:pt idx="340">
                  <c:v>1.9950000000000001</c:v>
                </c:pt>
                <c:pt idx="341">
                  <c:v>1.9950000000000001</c:v>
                </c:pt>
                <c:pt idx="342">
                  <c:v>1.9950000000000001</c:v>
                </c:pt>
                <c:pt idx="343">
                  <c:v>1.9950000000000001</c:v>
                </c:pt>
                <c:pt idx="344">
                  <c:v>1.9950000000000001</c:v>
                </c:pt>
                <c:pt idx="345">
                  <c:v>1.9950000000000001</c:v>
                </c:pt>
                <c:pt idx="346">
                  <c:v>1.9950000000000001</c:v>
                </c:pt>
                <c:pt idx="347">
                  <c:v>1.9950000000000001</c:v>
                </c:pt>
                <c:pt idx="348">
                  <c:v>1.9950000000000001</c:v>
                </c:pt>
                <c:pt idx="349">
                  <c:v>1.9950000000000001</c:v>
                </c:pt>
                <c:pt idx="350">
                  <c:v>1.9950000000000001</c:v>
                </c:pt>
                <c:pt idx="351">
                  <c:v>1.9950000000000001</c:v>
                </c:pt>
                <c:pt idx="352">
                  <c:v>1.9950000000000001</c:v>
                </c:pt>
                <c:pt idx="353">
                  <c:v>1.9950000000000001</c:v>
                </c:pt>
                <c:pt idx="354">
                  <c:v>1.9950000000000001</c:v>
                </c:pt>
                <c:pt idx="355">
                  <c:v>1.9950000000000001</c:v>
                </c:pt>
                <c:pt idx="356">
                  <c:v>1.9950000000000001</c:v>
                </c:pt>
                <c:pt idx="357">
                  <c:v>1.9950000000000001</c:v>
                </c:pt>
                <c:pt idx="358">
                  <c:v>1.9950000000000001</c:v>
                </c:pt>
                <c:pt idx="359">
                  <c:v>1.9950000000000001</c:v>
                </c:pt>
                <c:pt idx="360">
                  <c:v>1.9950000000000001</c:v>
                </c:pt>
                <c:pt idx="361">
                  <c:v>1.9950000000000001</c:v>
                </c:pt>
                <c:pt idx="362">
                  <c:v>1.9950000000000001</c:v>
                </c:pt>
                <c:pt idx="363">
                  <c:v>1.9950000000000001</c:v>
                </c:pt>
                <c:pt idx="364">
                  <c:v>1.9950000000000001</c:v>
                </c:pt>
                <c:pt idx="365">
                  <c:v>1.9950000000000001</c:v>
                </c:pt>
                <c:pt idx="366">
                  <c:v>1.9950000000000001</c:v>
                </c:pt>
                <c:pt idx="367">
                  <c:v>1.9950000000000001</c:v>
                </c:pt>
                <c:pt idx="368">
                  <c:v>1.9950000000000001</c:v>
                </c:pt>
                <c:pt idx="369">
                  <c:v>1.9950000000000001</c:v>
                </c:pt>
                <c:pt idx="370">
                  <c:v>1.9950000000000001</c:v>
                </c:pt>
                <c:pt idx="371">
                  <c:v>1.9950000000000001</c:v>
                </c:pt>
                <c:pt idx="372">
                  <c:v>1.9950000000000001</c:v>
                </c:pt>
                <c:pt idx="373">
                  <c:v>1.9950000000000001</c:v>
                </c:pt>
                <c:pt idx="374">
                  <c:v>1.9950000000000001</c:v>
                </c:pt>
                <c:pt idx="375">
                  <c:v>1.9950000000000001</c:v>
                </c:pt>
                <c:pt idx="376">
                  <c:v>1.9950000000000001</c:v>
                </c:pt>
                <c:pt idx="377">
                  <c:v>1.9950000000000001</c:v>
                </c:pt>
                <c:pt idx="378">
                  <c:v>1.9950000000000001</c:v>
                </c:pt>
                <c:pt idx="379">
                  <c:v>1.9950000000000001</c:v>
                </c:pt>
                <c:pt idx="380">
                  <c:v>1.9950000000000001</c:v>
                </c:pt>
                <c:pt idx="381">
                  <c:v>1.9950000000000001</c:v>
                </c:pt>
                <c:pt idx="382">
                  <c:v>1.9950000000000001</c:v>
                </c:pt>
                <c:pt idx="383">
                  <c:v>1.9950000000000001</c:v>
                </c:pt>
                <c:pt idx="384">
                  <c:v>1.9950000000000001</c:v>
                </c:pt>
                <c:pt idx="385">
                  <c:v>1.9950000000000001</c:v>
                </c:pt>
                <c:pt idx="386">
                  <c:v>1.9950000000000001</c:v>
                </c:pt>
                <c:pt idx="387">
                  <c:v>1.9950000000000001</c:v>
                </c:pt>
                <c:pt idx="388">
                  <c:v>1.9950000000000001</c:v>
                </c:pt>
                <c:pt idx="389">
                  <c:v>1.9950000000000001</c:v>
                </c:pt>
                <c:pt idx="390">
                  <c:v>1.9950000000000001</c:v>
                </c:pt>
                <c:pt idx="391">
                  <c:v>1.9950000000000001</c:v>
                </c:pt>
                <c:pt idx="392">
                  <c:v>1.9950000000000001</c:v>
                </c:pt>
                <c:pt idx="393">
                  <c:v>1.9950000000000001</c:v>
                </c:pt>
                <c:pt idx="394">
                  <c:v>1.9950000000000001</c:v>
                </c:pt>
                <c:pt idx="395">
                  <c:v>1.9950000000000001</c:v>
                </c:pt>
                <c:pt idx="396">
                  <c:v>1.9950000000000001</c:v>
                </c:pt>
                <c:pt idx="397">
                  <c:v>1.9950000000000001</c:v>
                </c:pt>
                <c:pt idx="398">
                  <c:v>1.9950000000000001</c:v>
                </c:pt>
                <c:pt idx="399">
                  <c:v>1.9950000000000001</c:v>
                </c:pt>
                <c:pt idx="400">
                  <c:v>1.9950000000000001</c:v>
                </c:pt>
                <c:pt idx="401">
                  <c:v>1.9950000000000001</c:v>
                </c:pt>
                <c:pt idx="402">
                  <c:v>1.9950000000000001</c:v>
                </c:pt>
                <c:pt idx="403">
                  <c:v>1.9950000000000001</c:v>
                </c:pt>
                <c:pt idx="404">
                  <c:v>1.9950000000000001</c:v>
                </c:pt>
                <c:pt idx="405">
                  <c:v>1.9950000000000001</c:v>
                </c:pt>
                <c:pt idx="406">
                  <c:v>1.9950000000000001</c:v>
                </c:pt>
                <c:pt idx="407">
                  <c:v>1.9950000000000001</c:v>
                </c:pt>
                <c:pt idx="408">
                  <c:v>1.9950000000000001</c:v>
                </c:pt>
                <c:pt idx="409">
                  <c:v>1.9950000000000001</c:v>
                </c:pt>
                <c:pt idx="410">
                  <c:v>1.9950000000000001</c:v>
                </c:pt>
                <c:pt idx="411">
                  <c:v>1.9950000000000001</c:v>
                </c:pt>
                <c:pt idx="412">
                  <c:v>1.9950000000000001</c:v>
                </c:pt>
                <c:pt idx="413">
                  <c:v>1.9950000000000001</c:v>
                </c:pt>
                <c:pt idx="414">
                  <c:v>1.9950000000000001</c:v>
                </c:pt>
                <c:pt idx="415">
                  <c:v>1.9950000000000001</c:v>
                </c:pt>
                <c:pt idx="416">
                  <c:v>1.9950000000000001</c:v>
                </c:pt>
                <c:pt idx="417">
                  <c:v>1.9950000000000001</c:v>
                </c:pt>
                <c:pt idx="418">
                  <c:v>1.9950000000000001</c:v>
                </c:pt>
                <c:pt idx="419">
                  <c:v>1.9950000000000001</c:v>
                </c:pt>
              </c:numCache>
            </c:numRef>
          </c:val>
          <c:extLst>
            <c:ext xmlns:c16="http://schemas.microsoft.com/office/drawing/2014/chart" uri="{C3380CC4-5D6E-409C-BE32-E72D297353CC}">
              <c16:uniqueId val="{00000002-E093-46DA-A1EE-A4A701581199}"/>
            </c:ext>
          </c:extLst>
        </c:ser>
        <c:dLbls>
          <c:showLegendKey val="0"/>
          <c:showVal val="0"/>
          <c:showCatName val="0"/>
          <c:showSerName val="0"/>
          <c:showPercent val="0"/>
          <c:showBubbleSize val="0"/>
        </c:dLbls>
        <c:gapWidth val="150"/>
        <c:axId val="184894400"/>
        <c:axId val="184878592"/>
      </c:barChart>
      <c:lineChart>
        <c:grouping val="standard"/>
        <c:varyColors val="0"/>
        <c:ser>
          <c:idx val="0"/>
          <c:order val="1"/>
          <c:tx>
            <c:v>Fed's Real Broad Dollar Index</c:v>
          </c:tx>
          <c:spPr>
            <a:ln w="28575" cap="rnd">
              <a:solidFill>
                <a:srgbClr val="003B4A"/>
              </a:solidFill>
              <a:prstDash val="solid"/>
              <a:round/>
            </a:ln>
            <a:effectLst/>
          </c:spPr>
          <c:marker>
            <c:symbol val="none"/>
          </c:marker>
          <c:cat>
            <c:numRef>
              <c:f>Data!$A$181:$A$600</c:f>
              <c:numCache>
                <c:formatCode>m/d/yyyy</c:formatCode>
                <c:ptCount val="420"/>
                <c:pt idx="0">
                  <c:v>32173</c:v>
                </c:pt>
                <c:pt idx="1">
                  <c:v>32202</c:v>
                </c:pt>
                <c:pt idx="2">
                  <c:v>32233</c:v>
                </c:pt>
                <c:pt idx="3">
                  <c:v>32263</c:v>
                </c:pt>
                <c:pt idx="4">
                  <c:v>32294</c:v>
                </c:pt>
                <c:pt idx="5">
                  <c:v>32324</c:v>
                </c:pt>
                <c:pt idx="6">
                  <c:v>32355</c:v>
                </c:pt>
                <c:pt idx="7">
                  <c:v>32386</c:v>
                </c:pt>
                <c:pt idx="8">
                  <c:v>32416</c:v>
                </c:pt>
                <c:pt idx="9">
                  <c:v>32447</c:v>
                </c:pt>
                <c:pt idx="10">
                  <c:v>32477</c:v>
                </c:pt>
                <c:pt idx="11">
                  <c:v>32508</c:v>
                </c:pt>
                <c:pt idx="12">
                  <c:v>32539</c:v>
                </c:pt>
                <c:pt idx="13">
                  <c:v>32567</c:v>
                </c:pt>
                <c:pt idx="14">
                  <c:v>32598</c:v>
                </c:pt>
                <c:pt idx="15">
                  <c:v>32628</c:v>
                </c:pt>
                <c:pt idx="16">
                  <c:v>32659</c:v>
                </c:pt>
                <c:pt idx="17">
                  <c:v>32689</c:v>
                </c:pt>
                <c:pt idx="18">
                  <c:v>32720</c:v>
                </c:pt>
                <c:pt idx="19">
                  <c:v>32751</c:v>
                </c:pt>
                <c:pt idx="20">
                  <c:v>32781</c:v>
                </c:pt>
                <c:pt idx="21">
                  <c:v>32812</c:v>
                </c:pt>
                <c:pt idx="22">
                  <c:v>32842</c:v>
                </c:pt>
                <c:pt idx="23">
                  <c:v>32873</c:v>
                </c:pt>
                <c:pt idx="24">
                  <c:v>32904</c:v>
                </c:pt>
                <c:pt idx="25">
                  <c:v>32932</c:v>
                </c:pt>
                <c:pt idx="26">
                  <c:v>32963</c:v>
                </c:pt>
                <c:pt idx="27">
                  <c:v>32993</c:v>
                </c:pt>
                <c:pt idx="28">
                  <c:v>33024</c:v>
                </c:pt>
                <c:pt idx="29">
                  <c:v>33054</c:v>
                </c:pt>
                <c:pt idx="30">
                  <c:v>33085</c:v>
                </c:pt>
                <c:pt idx="31">
                  <c:v>33116</c:v>
                </c:pt>
                <c:pt idx="32">
                  <c:v>33146</c:v>
                </c:pt>
                <c:pt idx="33">
                  <c:v>33177</c:v>
                </c:pt>
                <c:pt idx="34">
                  <c:v>33207</c:v>
                </c:pt>
                <c:pt idx="35">
                  <c:v>33238</c:v>
                </c:pt>
                <c:pt idx="36">
                  <c:v>33269</c:v>
                </c:pt>
                <c:pt idx="37">
                  <c:v>33297</c:v>
                </c:pt>
                <c:pt idx="38">
                  <c:v>33328</c:v>
                </c:pt>
                <c:pt idx="39">
                  <c:v>33358</c:v>
                </c:pt>
                <c:pt idx="40">
                  <c:v>33389</c:v>
                </c:pt>
                <c:pt idx="41">
                  <c:v>33419</c:v>
                </c:pt>
                <c:pt idx="42">
                  <c:v>33450</c:v>
                </c:pt>
                <c:pt idx="43">
                  <c:v>33481</c:v>
                </c:pt>
                <c:pt idx="44">
                  <c:v>33511</c:v>
                </c:pt>
                <c:pt idx="45">
                  <c:v>33542</c:v>
                </c:pt>
                <c:pt idx="46">
                  <c:v>33572</c:v>
                </c:pt>
                <c:pt idx="47">
                  <c:v>33603</c:v>
                </c:pt>
                <c:pt idx="48">
                  <c:v>33634</c:v>
                </c:pt>
                <c:pt idx="49">
                  <c:v>33663</c:v>
                </c:pt>
                <c:pt idx="50">
                  <c:v>33694</c:v>
                </c:pt>
                <c:pt idx="51">
                  <c:v>33724</c:v>
                </c:pt>
                <c:pt idx="52">
                  <c:v>33755</c:v>
                </c:pt>
                <c:pt idx="53">
                  <c:v>33785</c:v>
                </c:pt>
                <c:pt idx="54">
                  <c:v>33816</c:v>
                </c:pt>
                <c:pt idx="55">
                  <c:v>33847</c:v>
                </c:pt>
                <c:pt idx="56">
                  <c:v>33877</c:v>
                </c:pt>
                <c:pt idx="57">
                  <c:v>33908</c:v>
                </c:pt>
                <c:pt idx="58">
                  <c:v>33938</c:v>
                </c:pt>
                <c:pt idx="59">
                  <c:v>33969</c:v>
                </c:pt>
                <c:pt idx="60">
                  <c:v>34000</c:v>
                </c:pt>
                <c:pt idx="61">
                  <c:v>34028</c:v>
                </c:pt>
                <c:pt idx="62">
                  <c:v>34059</c:v>
                </c:pt>
                <c:pt idx="63">
                  <c:v>34089</c:v>
                </c:pt>
                <c:pt idx="64">
                  <c:v>34120</c:v>
                </c:pt>
                <c:pt idx="65">
                  <c:v>34150</c:v>
                </c:pt>
                <c:pt idx="66">
                  <c:v>34181</c:v>
                </c:pt>
                <c:pt idx="67">
                  <c:v>34212</c:v>
                </c:pt>
                <c:pt idx="68">
                  <c:v>34242</c:v>
                </c:pt>
                <c:pt idx="69">
                  <c:v>34273</c:v>
                </c:pt>
                <c:pt idx="70">
                  <c:v>34303</c:v>
                </c:pt>
                <c:pt idx="71">
                  <c:v>34334</c:v>
                </c:pt>
                <c:pt idx="72">
                  <c:v>34365</c:v>
                </c:pt>
                <c:pt idx="73">
                  <c:v>34393</c:v>
                </c:pt>
                <c:pt idx="74">
                  <c:v>34424</c:v>
                </c:pt>
                <c:pt idx="75">
                  <c:v>34454</c:v>
                </c:pt>
                <c:pt idx="76">
                  <c:v>34485</c:v>
                </c:pt>
                <c:pt idx="77">
                  <c:v>34515</c:v>
                </c:pt>
                <c:pt idx="78">
                  <c:v>34546</c:v>
                </c:pt>
                <c:pt idx="79">
                  <c:v>34577</c:v>
                </c:pt>
                <c:pt idx="80">
                  <c:v>34607</c:v>
                </c:pt>
                <c:pt idx="81">
                  <c:v>34638</c:v>
                </c:pt>
                <c:pt idx="82">
                  <c:v>34668</c:v>
                </c:pt>
                <c:pt idx="83">
                  <c:v>34699</c:v>
                </c:pt>
                <c:pt idx="84">
                  <c:v>34730</c:v>
                </c:pt>
                <c:pt idx="85">
                  <c:v>34758</c:v>
                </c:pt>
                <c:pt idx="86">
                  <c:v>34789</c:v>
                </c:pt>
                <c:pt idx="87">
                  <c:v>34819</c:v>
                </c:pt>
                <c:pt idx="88">
                  <c:v>34850</c:v>
                </c:pt>
                <c:pt idx="89">
                  <c:v>34880</c:v>
                </c:pt>
                <c:pt idx="90">
                  <c:v>34911</c:v>
                </c:pt>
                <c:pt idx="91">
                  <c:v>34942</c:v>
                </c:pt>
                <c:pt idx="92">
                  <c:v>34972</c:v>
                </c:pt>
                <c:pt idx="93">
                  <c:v>35003</c:v>
                </c:pt>
                <c:pt idx="94">
                  <c:v>35033</c:v>
                </c:pt>
                <c:pt idx="95">
                  <c:v>35064</c:v>
                </c:pt>
                <c:pt idx="96">
                  <c:v>35095</c:v>
                </c:pt>
                <c:pt idx="97">
                  <c:v>35124</c:v>
                </c:pt>
                <c:pt idx="98">
                  <c:v>35155</c:v>
                </c:pt>
                <c:pt idx="99">
                  <c:v>35185</c:v>
                </c:pt>
                <c:pt idx="100">
                  <c:v>35216</c:v>
                </c:pt>
                <c:pt idx="101">
                  <c:v>35246</c:v>
                </c:pt>
                <c:pt idx="102">
                  <c:v>35277</c:v>
                </c:pt>
                <c:pt idx="103">
                  <c:v>35308</c:v>
                </c:pt>
                <c:pt idx="104">
                  <c:v>35338</c:v>
                </c:pt>
                <c:pt idx="105">
                  <c:v>35369</c:v>
                </c:pt>
                <c:pt idx="106">
                  <c:v>35399</c:v>
                </c:pt>
                <c:pt idx="107">
                  <c:v>35430</c:v>
                </c:pt>
                <c:pt idx="108">
                  <c:v>35461</c:v>
                </c:pt>
                <c:pt idx="109">
                  <c:v>35489</c:v>
                </c:pt>
                <c:pt idx="110">
                  <c:v>35520</c:v>
                </c:pt>
                <c:pt idx="111">
                  <c:v>35550</c:v>
                </c:pt>
                <c:pt idx="112">
                  <c:v>35581</c:v>
                </c:pt>
                <c:pt idx="113">
                  <c:v>35611</c:v>
                </c:pt>
                <c:pt idx="114">
                  <c:v>35642</c:v>
                </c:pt>
                <c:pt idx="115">
                  <c:v>35673</c:v>
                </c:pt>
                <c:pt idx="116">
                  <c:v>35703</c:v>
                </c:pt>
                <c:pt idx="117">
                  <c:v>35734</c:v>
                </c:pt>
                <c:pt idx="118">
                  <c:v>35764</c:v>
                </c:pt>
                <c:pt idx="119">
                  <c:v>35795</c:v>
                </c:pt>
                <c:pt idx="120">
                  <c:v>35826</c:v>
                </c:pt>
                <c:pt idx="121">
                  <c:v>35854</c:v>
                </c:pt>
                <c:pt idx="122">
                  <c:v>35885</c:v>
                </c:pt>
                <c:pt idx="123">
                  <c:v>35915</c:v>
                </c:pt>
                <c:pt idx="124">
                  <c:v>35946</c:v>
                </c:pt>
                <c:pt idx="125">
                  <c:v>35976</c:v>
                </c:pt>
                <c:pt idx="126">
                  <c:v>36007</c:v>
                </c:pt>
                <c:pt idx="127">
                  <c:v>36038</c:v>
                </c:pt>
                <c:pt idx="128">
                  <c:v>36068</c:v>
                </c:pt>
                <c:pt idx="129">
                  <c:v>36099</c:v>
                </c:pt>
                <c:pt idx="130">
                  <c:v>36129</c:v>
                </c:pt>
                <c:pt idx="131">
                  <c:v>36160</c:v>
                </c:pt>
                <c:pt idx="132">
                  <c:v>36191</c:v>
                </c:pt>
                <c:pt idx="133">
                  <c:v>36219</c:v>
                </c:pt>
                <c:pt idx="134">
                  <c:v>36250</c:v>
                </c:pt>
                <c:pt idx="135">
                  <c:v>36280</c:v>
                </c:pt>
                <c:pt idx="136">
                  <c:v>36311</c:v>
                </c:pt>
                <c:pt idx="137">
                  <c:v>36341</c:v>
                </c:pt>
                <c:pt idx="138">
                  <c:v>36372</c:v>
                </c:pt>
                <c:pt idx="139">
                  <c:v>36403</c:v>
                </c:pt>
                <c:pt idx="140">
                  <c:v>36433</c:v>
                </c:pt>
                <c:pt idx="141">
                  <c:v>36464</c:v>
                </c:pt>
                <c:pt idx="142">
                  <c:v>36494</c:v>
                </c:pt>
                <c:pt idx="143">
                  <c:v>36525</c:v>
                </c:pt>
                <c:pt idx="144">
                  <c:v>36556</c:v>
                </c:pt>
                <c:pt idx="145">
                  <c:v>36585</c:v>
                </c:pt>
                <c:pt idx="146">
                  <c:v>36616</c:v>
                </c:pt>
                <c:pt idx="147">
                  <c:v>36646</c:v>
                </c:pt>
                <c:pt idx="148">
                  <c:v>36677</c:v>
                </c:pt>
                <c:pt idx="149">
                  <c:v>36707</c:v>
                </c:pt>
                <c:pt idx="150">
                  <c:v>36738</c:v>
                </c:pt>
                <c:pt idx="151">
                  <c:v>36769</c:v>
                </c:pt>
                <c:pt idx="152">
                  <c:v>36799</c:v>
                </c:pt>
                <c:pt idx="153">
                  <c:v>36830</c:v>
                </c:pt>
                <c:pt idx="154">
                  <c:v>36860</c:v>
                </c:pt>
                <c:pt idx="155">
                  <c:v>36891</c:v>
                </c:pt>
                <c:pt idx="156">
                  <c:v>36922</c:v>
                </c:pt>
                <c:pt idx="157">
                  <c:v>36950</c:v>
                </c:pt>
                <c:pt idx="158">
                  <c:v>36981</c:v>
                </c:pt>
                <c:pt idx="159">
                  <c:v>37011</c:v>
                </c:pt>
                <c:pt idx="160">
                  <c:v>37042</c:v>
                </c:pt>
                <c:pt idx="161">
                  <c:v>37072</c:v>
                </c:pt>
                <c:pt idx="162">
                  <c:v>37103</c:v>
                </c:pt>
                <c:pt idx="163">
                  <c:v>37134</c:v>
                </c:pt>
                <c:pt idx="164">
                  <c:v>37164</c:v>
                </c:pt>
                <c:pt idx="165">
                  <c:v>37195</c:v>
                </c:pt>
                <c:pt idx="166">
                  <c:v>37225</c:v>
                </c:pt>
                <c:pt idx="167">
                  <c:v>37256</c:v>
                </c:pt>
                <c:pt idx="168">
                  <c:v>37287</c:v>
                </c:pt>
                <c:pt idx="169">
                  <c:v>37315</c:v>
                </c:pt>
                <c:pt idx="170">
                  <c:v>37346</c:v>
                </c:pt>
                <c:pt idx="171">
                  <c:v>37376</c:v>
                </c:pt>
                <c:pt idx="172">
                  <c:v>37407</c:v>
                </c:pt>
                <c:pt idx="173">
                  <c:v>37437</c:v>
                </c:pt>
                <c:pt idx="174">
                  <c:v>37468</c:v>
                </c:pt>
                <c:pt idx="175">
                  <c:v>37499</c:v>
                </c:pt>
                <c:pt idx="176">
                  <c:v>37529</c:v>
                </c:pt>
                <c:pt idx="177">
                  <c:v>37560</c:v>
                </c:pt>
                <c:pt idx="178">
                  <c:v>37590</c:v>
                </c:pt>
                <c:pt idx="179">
                  <c:v>37621</c:v>
                </c:pt>
                <c:pt idx="180">
                  <c:v>37652</c:v>
                </c:pt>
                <c:pt idx="181">
                  <c:v>37680</c:v>
                </c:pt>
                <c:pt idx="182">
                  <c:v>37711</c:v>
                </c:pt>
                <c:pt idx="183">
                  <c:v>37741</c:v>
                </c:pt>
                <c:pt idx="184">
                  <c:v>37772</c:v>
                </c:pt>
                <c:pt idx="185">
                  <c:v>37802</c:v>
                </c:pt>
                <c:pt idx="186">
                  <c:v>37833</c:v>
                </c:pt>
                <c:pt idx="187">
                  <c:v>37864</c:v>
                </c:pt>
                <c:pt idx="188">
                  <c:v>37894</c:v>
                </c:pt>
                <c:pt idx="189">
                  <c:v>37925</c:v>
                </c:pt>
                <c:pt idx="190">
                  <c:v>37955</c:v>
                </c:pt>
                <c:pt idx="191">
                  <c:v>37986</c:v>
                </c:pt>
                <c:pt idx="192">
                  <c:v>38017</c:v>
                </c:pt>
                <c:pt idx="193">
                  <c:v>38046</c:v>
                </c:pt>
                <c:pt idx="194">
                  <c:v>38077</c:v>
                </c:pt>
                <c:pt idx="195">
                  <c:v>38107</c:v>
                </c:pt>
                <c:pt idx="196">
                  <c:v>38138</c:v>
                </c:pt>
                <c:pt idx="197">
                  <c:v>38168</c:v>
                </c:pt>
                <c:pt idx="198">
                  <c:v>38199</c:v>
                </c:pt>
                <c:pt idx="199">
                  <c:v>38230</c:v>
                </c:pt>
                <c:pt idx="200">
                  <c:v>38260</c:v>
                </c:pt>
                <c:pt idx="201">
                  <c:v>38291</c:v>
                </c:pt>
                <c:pt idx="202">
                  <c:v>38321</c:v>
                </c:pt>
                <c:pt idx="203">
                  <c:v>38352</c:v>
                </c:pt>
                <c:pt idx="204">
                  <c:v>38383</c:v>
                </c:pt>
                <c:pt idx="205">
                  <c:v>38411</c:v>
                </c:pt>
                <c:pt idx="206">
                  <c:v>38442</c:v>
                </c:pt>
                <c:pt idx="207">
                  <c:v>38472</c:v>
                </c:pt>
                <c:pt idx="208">
                  <c:v>38503</c:v>
                </c:pt>
                <c:pt idx="209">
                  <c:v>38533</c:v>
                </c:pt>
                <c:pt idx="210">
                  <c:v>38564</c:v>
                </c:pt>
                <c:pt idx="211">
                  <c:v>38595</c:v>
                </c:pt>
                <c:pt idx="212">
                  <c:v>38625</c:v>
                </c:pt>
                <c:pt idx="213">
                  <c:v>38656</c:v>
                </c:pt>
                <c:pt idx="214">
                  <c:v>38686</c:v>
                </c:pt>
                <c:pt idx="215">
                  <c:v>38717</c:v>
                </c:pt>
                <c:pt idx="216">
                  <c:v>38748</c:v>
                </c:pt>
                <c:pt idx="217">
                  <c:v>38776</c:v>
                </c:pt>
                <c:pt idx="218">
                  <c:v>38807</c:v>
                </c:pt>
                <c:pt idx="219">
                  <c:v>38837</c:v>
                </c:pt>
                <c:pt idx="220">
                  <c:v>38868</c:v>
                </c:pt>
                <c:pt idx="221">
                  <c:v>38898</c:v>
                </c:pt>
                <c:pt idx="222">
                  <c:v>38929</c:v>
                </c:pt>
                <c:pt idx="223">
                  <c:v>38960</c:v>
                </c:pt>
                <c:pt idx="224">
                  <c:v>38990</c:v>
                </c:pt>
                <c:pt idx="225">
                  <c:v>39021</c:v>
                </c:pt>
                <c:pt idx="226">
                  <c:v>39051</c:v>
                </c:pt>
                <c:pt idx="227">
                  <c:v>39082</c:v>
                </c:pt>
                <c:pt idx="228">
                  <c:v>39113</c:v>
                </c:pt>
                <c:pt idx="229">
                  <c:v>39141</c:v>
                </c:pt>
                <c:pt idx="230">
                  <c:v>39172</c:v>
                </c:pt>
                <c:pt idx="231">
                  <c:v>39202</c:v>
                </c:pt>
                <c:pt idx="232">
                  <c:v>39233</c:v>
                </c:pt>
                <c:pt idx="233">
                  <c:v>39263</c:v>
                </c:pt>
                <c:pt idx="234">
                  <c:v>39294</c:v>
                </c:pt>
                <c:pt idx="235">
                  <c:v>39325</c:v>
                </c:pt>
                <c:pt idx="236">
                  <c:v>39355</c:v>
                </c:pt>
                <c:pt idx="237">
                  <c:v>39386</c:v>
                </c:pt>
                <c:pt idx="238">
                  <c:v>39416</c:v>
                </c:pt>
                <c:pt idx="239">
                  <c:v>39447</c:v>
                </c:pt>
                <c:pt idx="240">
                  <c:v>39478</c:v>
                </c:pt>
                <c:pt idx="241">
                  <c:v>39507</c:v>
                </c:pt>
                <c:pt idx="242">
                  <c:v>39538</c:v>
                </c:pt>
                <c:pt idx="243">
                  <c:v>39568</c:v>
                </c:pt>
                <c:pt idx="244">
                  <c:v>39599</c:v>
                </c:pt>
                <c:pt idx="245">
                  <c:v>39629</c:v>
                </c:pt>
                <c:pt idx="246">
                  <c:v>39660</c:v>
                </c:pt>
                <c:pt idx="247">
                  <c:v>39691</c:v>
                </c:pt>
                <c:pt idx="248">
                  <c:v>39721</c:v>
                </c:pt>
                <c:pt idx="249">
                  <c:v>39752</c:v>
                </c:pt>
                <c:pt idx="250">
                  <c:v>39782</c:v>
                </c:pt>
                <c:pt idx="251">
                  <c:v>39813</c:v>
                </c:pt>
                <c:pt idx="252">
                  <c:v>39844</c:v>
                </c:pt>
                <c:pt idx="253">
                  <c:v>39872</c:v>
                </c:pt>
                <c:pt idx="254">
                  <c:v>39903</c:v>
                </c:pt>
                <c:pt idx="255">
                  <c:v>39933</c:v>
                </c:pt>
                <c:pt idx="256">
                  <c:v>39964</c:v>
                </c:pt>
                <c:pt idx="257">
                  <c:v>39994</c:v>
                </c:pt>
                <c:pt idx="258">
                  <c:v>40025</c:v>
                </c:pt>
                <c:pt idx="259">
                  <c:v>40056</c:v>
                </c:pt>
                <c:pt idx="260">
                  <c:v>40086</c:v>
                </c:pt>
                <c:pt idx="261">
                  <c:v>40117</c:v>
                </c:pt>
                <c:pt idx="262">
                  <c:v>40147</c:v>
                </c:pt>
                <c:pt idx="263">
                  <c:v>40178</c:v>
                </c:pt>
                <c:pt idx="264">
                  <c:v>40209</c:v>
                </c:pt>
                <c:pt idx="265">
                  <c:v>40237</c:v>
                </c:pt>
                <c:pt idx="266">
                  <c:v>40268</c:v>
                </c:pt>
                <c:pt idx="267">
                  <c:v>40298</c:v>
                </c:pt>
                <c:pt idx="268">
                  <c:v>40329</c:v>
                </c:pt>
                <c:pt idx="269">
                  <c:v>40359</c:v>
                </c:pt>
                <c:pt idx="270">
                  <c:v>40390</c:v>
                </c:pt>
                <c:pt idx="271">
                  <c:v>40421</c:v>
                </c:pt>
                <c:pt idx="272">
                  <c:v>40451</c:v>
                </c:pt>
                <c:pt idx="273">
                  <c:v>40482</c:v>
                </c:pt>
                <c:pt idx="274">
                  <c:v>40512</c:v>
                </c:pt>
                <c:pt idx="275">
                  <c:v>40543</c:v>
                </c:pt>
                <c:pt idx="276">
                  <c:v>40574</c:v>
                </c:pt>
                <c:pt idx="277">
                  <c:v>40602</c:v>
                </c:pt>
                <c:pt idx="278">
                  <c:v>40633</c:v>
                </c:pt>
                <c:pt idx="279">
                  <c:v>40663</c:v>
                </c:pt>
                <c:pt idx="280">
                  <c:v>40694</c:v>
                </c:pt>
                <c:pt idx="281">
                  <c:v>40724</c:v>
                </c:pt>
                <c:pt idx="282">
                  <c:v>40755</c:v>
                </c:pt>
                <c:pt idx="283">
                  <c:v>40786</c:v>
                </c:pt>
                <c:pt idx="284">
                  <c:v>40816</c:v>
                </c:pt>
                <c:pt idx="285">
                  <c:v>40847</c:v>
                </c:pt>
                <c:pt idx="286">
                  <c:v>40877</c:v>
                </c:pt>
                <c:pt idx="287">
                  <c:v>40908</c:v>
                </c:pt>
                <c:pt idx="288">
                  <c:v>40939</c:v>
                </c:pt>
                <c:pt idx="289">
                  <c:v>40968</c:v>
                </c:pt>
                <c:pt idx="290">
                  <c:v>40999</c:v>
                </c:pt>
                <c:pt idx="291">
                  <c:v>41029</c:v>
                </c:pt>
                <c:pt idx="292">
                  <c:v>41060</c:v>
                </c:pt>
                <c:pt idx="293">
                  <c:v>41090</c:v>
                </c:pt>
                <c:pt idx="294">
                  <c:v>41121</c:v>
                </c:pt>
                <c:pt idx="295">
                  <c:v>41152</c:v>
                </c:pt>
                <c:pt idx="296">
                  <c:v>41182</c:v>
                </c:pt>
                <c:pt idx="297">
                  <c:v>41213</c:v>
                </c:pt>
                <c:pt idx="298">
                  <c:v>41243</c:v>
                </c:pt>
                <c:pt idx="299">
                  <c:v>41274</c:v>
                </c:pt>
                <c:pt idx="300">
                  <c:v>41305</c:v>
                </c:pt>
                <c:pt idx="301">
                  <c:v>41333</c:v>
                </c:pt>
                <c:pt idx="302">
                  <c:v>41364</c:v>
                </c:pt>
                <c:pt idx="303">
                  <c:v>41394</c:v>
                </c:pt>
                <c:pt idx="304">
                  <c:v>41425</c:v>
                </c:pt>
                <c:pt idx="305">
                  <c:v>41455</c:v>
                </c:pt>
                <c:pt idx="306">
                  <c:v>41486</c:v>
                </c:pt>
                <c:pt idx="307">
                  <c:v>41517</c:v>
                </c:pt>
                <c:pt idx="308">
                  <c:v>41547</c:v>
                </c:pt>
                <c:pt idx="309">
                  <c:v>41578</c:v>
                </c:pt>
                <c:pt idx="310">
                  <c:v>41608</c:v>
                </c:pt>
                <c:pt idx="311">
                  <c:v>41639</c:v>
                </c:pt>
                <c:pt idx="312">
                  <c:v>41670</c:v>
                </c:pt>
                <c:pt idx="313">
                  <c:v>41698</c:v>
                </c:pt>
                <c:pt idx="314">
                  <c:v>41729</c:v>
                </c:pt>
                <c:pt idx="315">
                  <c:v>41759</c:v>
                </c:pt>
                <c:pt idx="316">
                  <c:v>41790</c:v>
                </c:pt>
                <c:pt idx="317">
                  <c:v>41820</c:v>
                </c:pt>
                <c:pt idx="318">
                  <c:v>41851</c:v>
                </c:pt>
                <c:pt idx="319">
                  <c:v>41882</c:v>
                </c:pt>
                <c:pt idx="320">
                  <c:v>41912</c:v>
                </c:pt>
                <c:pt idx="321">
                  <c:v>41943</c:v>
                </c:pt>
                <c:pt idx="322">
                  <c:v>41973</c:v>
                </c:pt>
                <c:pt idx="323">
                  <c:v>42004</c:v>
                </c:pt>
                <c:pt idx="324">
                  <c:v>42035</c:v>
                </c:pt>
                <c:pt idx="325">
                  <c:v>42063</c:v>
                </c:pt>
                <c:pt idx="326">
                  <c:v>42094</c:v>
                </c:pt>
                <c:pt idx="327">
                  <c:v>42124</c:v>
                </c:pt>
                <c:pt idx="328">
                  <c:v>42155</c:v>
                </c:pt>
                <c:pt idx="329">
                  <c:v>42185</c:v>
                </c:pt>
                <c:pt idx="330">
                  <c:v>42216</c:v>
                </c:pt>
                <c:pt idx="331">
                  <c:v>42247</c:v>
                </c:pt>
                <c:pt idx="332">
                  <c:v>42277</c:v>
                </c:pt>
                <c:pt idx="333">
                  <c:v>42308</c:v>
                </c:pt>
                <c:pt idx="334">
                  <c:v>42338</c:v>
                </c:pt>
                <c:pt idx="335">
                  <c:v>42369</c:v>
                </c:pt>
                <c:pt idx="336">
                  <c:v>42400</c:v>
                </c:pt>
                <c:pt idx="337">
                  <c:v>42429</c:v>
                </c:pt>
                <c:pt idx="338">
                  <c:v>42460</c:v>
                </c:pt>
                <c:pt idx="339">
                  <c:v>42490</c:v>
                </c:pt>
                <c:pt idx="340">
                  <c:v>42521</c:v>
                </c:pt>
                <c:pt idx="341">
                  <c:v>42551</c:v>
                </c:pt>
                <c:pt idx="342">
                  <c:v>42582</c:v>
                </c:pt>
                <c:pt idx="343">
                  <c:v>42613</c:v>
                </c:pt>
                <c:pt idx="344">
                  <c:v>42643</c:v>
                </c:pt>
                <c:pt idx="345">
                  <c:v>42674</c:v>
                </c:pt>
                <c:pt idx="346">
                  <c:v>42704</c:v>
                </c:pt>
                <c:pt idx="347">
                  <c:v>42735</c:v>
                </c:pt>
                <c:pt idx="348">
                  <c:v>42766</c:v>
                </c:pt>
                <c:pt idx="349">
                  <c:v>42794</c:v>
                </c:pt>
                <c:pt idx="350">
                  <c:v>42825</c:v>
                </c:pt>
                <c:pt idx="351">
                  <c:v>42855</c:v>
                </c:pt>
                <c:pt idx="352">
                  <c:v>42886</c:v>
                </c:pt>
                <c:pt idx="353">
                  <c:v>42916</c:v>
                </c:pt>
                <c:pt idx="354">
                  <c:v>42947</c:v>
                </c:pt>
                <c:pt idx="355">
                  <c:v>42978</c:v>
                </c:pt>
                <c:pt idx="356">
                  <c:v>43008</c:v>
                </c:pt>
                <c:pt idx="357">
                  <c:v>43039</c:v>
                </c:pt>
                <c:pt idx="358">
                  <c:v>43069</c:v>
                </c:pt>
                <c:pt idx="359">
                  <c:v>43100</c:v>
                </c:pt>
                <c:pt idx="360">
                  <c:v>43131</c:v>
                </c:pt>
                <c:pt idx="361">
                  <c:v>43159</c:v>
                </c:pt>
                <c:pt idx="362">
                  <c:v>43190</c:v>
                </c:pt>
                <c:pt idx="363">
                  <c:v>43220</c:v>
                </c:pt>
                <c:pt idx="364">
                  <c:v>43251</c:v>
                </c:pt>
                <c:pt idx="365">
                  <c:v>43281</c:v>
                </c:pt>
                <c:pt idx="366">
                  <c:v>43312</c:v>
                </c:pt>
                <c:pt idx="367">
                  <c:v>43343</c:v>
                </c:pt>
                <c:pt idx="368">
                  <c:v>43373</c:v>
                </c:pt>
                <c:pt idx="369">
                  <c:v>43404</c:v>
                </c:pt>
                <c:pt idx="370">
                  <c:v>43434</c:v>
                </c:pt>
                <c:pt idx="371">
                  <c:v>43465</c:v>
                </c:pt>
                <c:pt idx="372">
                  <c:v>43496</c:v>
                </c:pt>
                <c:pt idx="373">
                  <c:v>43524</c:v>
                </c:pt>
                <c:pt idx="374">
                  <c:v>43555</c:v>
                </c:pt>
                <c:pt idx="375">
                  <c:v>43585</c:v>
                </c:pt>
                <c:pt idx="376">
                  <c:v>43616</c:v>
                </c:pt>
                <c:pt idx="377">
                  <c:v>43646</c:v>
                </c:pt>
                <c:pt idx="378">
                  <c:v>43677</c:v>
                </c:pt>
                <c:pt idx="379">
                  <c:v>43708</c:v>
                </c:pt>
                <c:pt idx="380">
                  <c:v>43738</c:v>
                </c:pt>
                <c:pt idx="381">
                  <c:v>43769</c:v>
                </c:pt>
                <c:pt idx="382">
                  <c:v>43799</c:v>
                </c:pt>
                <c:pt idx="383">
                  <c:v>43830</c:v>
                </c:pt>
                <c:pt idx="384">
                  <c:v>43861</c:v>
                </c:pt>
                <c:pt idx="385">
                  <c:v>43890</c:v>
                </c:pt>
                <c:pt idx="386">
                  <c:v>43921</c:v>
                </c:pt>
                <c:pt idx="387">
                  <c:v>43951</c:v>
                </c:pt>
                <c:pt idx="388">
                  <c:v>43982</c:v>
                </c:pt>
                <c:pt idx="389">
                  <c:v>44012</c:v>
                </c:pt>
                <c:pt idx="390">
                  <c:v>44043</c:v>
                </c:pt>
                <c:pt idx="391">
                  <c:v>44074</c:v>
                </c:pt>
                <c:pt idx="392">
                  <c:v>44104</c:v>
                </c:pt>
                <c:pt idx="393">
                  <c:v>44135</c:v>
                </c:pt>
                <c:pt idx="394">
                  <c:v>44165</c:v>
                </c:pt>
                <c:pt idx="395">
                  <c:v>44196</c:v>
                </c:pt>
                <c:pt idx="396">
                  <c:v>44227</c:v>
                </c:pt>
                <c:pt idx="397">
                  <c:v>44255</c:v>
                </c:pt>
                <c:pt idx="398">
                  <c:v>44286</c:v>
                </c:pt>
                <c:pt idx="399">
                  <c:v>44316</c:v>
                </c:pt>
                <c:pt idx="400">
                  <c:v>44347</c:v>
                </c:pt>
                <c:pt idx="401">
                  <c:v>44377</c:v>
                </c:pt>
                <c:pt idx="402">
                  <c:v>44408</c:v>
                </c:pt>
                <c:pt idx="403">
                  <c:v>44439</c:v>
                </c:pt>
                <c:pt idx="404">
                  <c:v>44469</c:v>
                </c:pt>
                <c:pt idx="405">
                  <c:v>44500</c:v>
                </c:pt>
                <c:pt idx="406">
                  <c:v>44530</c:v>
                </c:pt>
                <c:pt idx="407">
                  <c:v>44561</c:v>
                </c:pt>
                <c:pt idx="408">
                  <c:v>44592</c:v>
                </c:pt>
                <c:pt idx="409">
                  <c:v>44620</c:v>
                </c:pt>
                <c:pt idx="410">
                  <c:v>44651</c:v>
                </c:pt>
                <c:pt idx="411">
                  <c:v>44681</c:v>
                </c:pt>
                <c:pt idx="412">
                  <c:v>44712</c:v>
                </c:pt>
                <c:pt idx="413">
                  <c:v>44742</c:v>
                </c:pt>
                <c:pt idx="414">
                  <c:v>44773</c:v>
                </c:pt>
                <c:pt idx="415">
                  <c:v>44804</c:v>
                </c:pt>
                <c:pt idx="416">
                  <c:v>44834</c:v>
                </c:pt>
                <c:pt idx="417">
                  <c:v>44865</c:v>
                </c:pt>
                <c:pt idx="418">
                  <c:v>44895</c:v>
                </c:pt>
                <c:pt idx="419">
                  <c:v>44926</c:v>
                </c:pt>
              </c:numCache>
            </c:numRef>
          </c:cat>
          <c:val>
            <c:numRef>
              <c:f>Data!$B$181:$B$600</c:f>
              <c:numCache>
                <c:formatCode>General</c:formatCode>
                <c:ptCount val="420"/>
                <c:pt idx="0">
                  <c:v>95.592673145525595</c:v>
                </c:pt>
                <c:pt idx="1">
                  <c:v>95.757998680431896</c:v>
                </c:pt>
                <c:pt idx="2">
                  <c:v>94.217425996810107</c:v>
                </c:pt>
                <c:pt idx="3">
                  <c:v>93.469402072464206</c:v>
                </c:pt>
                <c:pt idx="4">
                  <c:v>93.553088464593898</c:v>
                </c:pt>
                <c:pt idx="5">
                  <c:v>94.5308020447914</c:v>
                </c:pt>
                <c:pt idx="6">
                  <c:v>96.318708850183796</c:v>
                </c:pt>
                <c:pt idx="7">
                  <c:v>97.099138109635803</c:v>
                </c:pt>
                <c:pt idx="8">
                  <c:v>96.990480038761106</c:v>
                </c:pt>
                <c:pt idx="9">
                  <c:v>94.792237177868202</c:v>
                </c:pt>
                <c:pt idx="10">
                  <c:v>92.777215483907895</c:v>
                </c:pt>
                <c:pt idx="11">
                  <c:v>92.382395737501895</c:v>
                </c:pt>
                <c:pt idx="12">
                  <c:v>94.079524828534602</c:v>
                </c:pt>
                <c:pt idx="13">
                  <c:v>94.185456483828901</c:v>
                </c:pt>
                <c:pt idx="14">
                  <c:v>95.548055542997105</c:v>
                </c:pt>
                <c:pt idx="15">
                  <c:v>96.056645521948894</c:v>
                </c:pt>
                <c:pt idx="16">
                  <c:v>97.678356852594703</c:v>
                </c:pt>
                <c:pt idx="17">
                  <c:v>99.170853276766096</c:v>
                </c:pt>
                <c:pt idx="18">
                  <c:v>97.307774946939205</c:v>
                </c:pt>
                <c:pt idx="19">
                  <c:v>97.306421805989203</c:v>
                </c:pt>
                <c:pt idx="20">
                  <c:v>97.9215719990069</c:v>
                </c:pt>
                <c:pt idx="21">
                  <c:v>96.439053087762602</c:v>
                </c:pt>
                <c:pt idx="22">
                  <c:v>96.553951076215498</c:v>
                </c:pt>
                <c:pt idx="23">
                  <c:v>95.771850001974101</c:v>
                </c:pt>
                <c:pt idx="24">
                  <c:v>95.645401429159705</c:v>
                </c:pt>
                <c:pt idx="25">
                  <c:v>95.783295181871097</c:v>
                </c:pt>
                <c:pt idx="26">
                  <c:v>96.865663214370599</c:v>
                </c:pt>
                <c:pt idx="27">
                  <c:v>96.759707891032093</c:v>
                </c:pt>
                <c:pt idx="28">
                  <c:v>95.615947440989899</c:v>
                </c:pt>
                <c:pt idx="29">
                  <c:v>95.900681173218601</c:v>
                </c:pt>
                <c:pt idx="30">
                  <c:v>94.115955404441294</c:v>
                </c:pt>
                <c:pt idx="31">
                  <c:v>92.586643513428598</c:v>
                </c:pt>
                <c:pt idx="32">
                  <c:v>91.656793974251201</c:v>
                </c:pt>
                <c:pt idx="33">
                  <c:v>89.838926124744603</c:v>
                </c:pt>
                <c:pt idx="34">
                  <c:v>89.490721178430107</c:v>
                </c:pt>
                <c:pt idx="35">
                  <c:v>90.653829993297606</c:v>
                </c:pt>
                <c:pt idx="36">
                  <c:v>90.359197687919007</c:v>
                </c:pt>
                <c:pt idx="37">
                  <c:v>89.322669634593097</c:v>
                </c:pt>
                <c:pt idx="38">
                  <c:v>92.159317965933198</c:v>
                </c:pt>
                <c:pt idx="39">
                  <c:v>93.263876855619003</c:v>
                </c:pt>
                <c:pt idx="40">
                  <c:v>93.567119842439993</c:v>
                </c:pt>
                <c:pt idx="41">
                  <c:v>94.638435341591901</c:v>
                </c:pt>
                <c:pt idx="42">
                  <c:v>94.296944501147806</c:v>
                </c:pt>
                <c:pt idx="43">
                  <c:v>93.2280582778792</c:v>
                </c:pt>
                <c:pt idx="44">
                  <c:v>92.080947844894197</c:v>
                </c:pt>
                <c:pt idx="45">
                  <c:v>91.257011913873399</c:v>
                </c:pt>
                <c:pt idx="46">
                  <c:v>89.962134204141705</c:v>
                </c:pt>
                <c:pt idx="47">
                  <c:v>89.325707491220101</c:v>
                </c:pt>
                <c:pt idx="48">
                  <c:v>89.293425992955207</c:v>
                </c:pt>
                <c:pt idx="49">
                  <c:v>90.462374657733804</c:v>
                </c:pt>
                <c:pt idx="50">
                  <c:v>92.092157637861703</c:v>
                </c:pt>
                <c:pt idx="51">
                  <c:v>91.663831377100607</c:v>
                </c:pt>
                <c:pt idx="52">
                  <c:v>90.852561304765999</c:v>
                </c:pt>
                <c:pt idx="53">
                  <c:v>89.533033721243598</c:v>
                </c:pt>
                <c:pt idx="54">
                  <c:v>88.1628260335645</c:v>
                </c:pt>
                <c:pt idx="55">
                  <c:v>87.527425154318294</c:v>
                </c:pt>
                <c:pt idx="56">
                  <c:v>87.931587107069404</c:v>
                </c:pt>
                <c:pt idx="57">
                  <c:v>89.670895852163497</c:v>
                </c:pt>
                <c:pt idx="58">
                  <c:v>92.320387949637606</c:v>
                </c:pt>
                <c:pt idx="59">
                  <c:v>92.479495147873493</c:v>
                </c:pt>
                <c:pt idx="60">
                  <c:v>93.441063755553202</c:v>
                </c:pt>
                <c:pt idx="61">
                  <c:v>93.485728544271296</c:v>
                </c:pt>
                <c:pt idx="62">
                  <c:v>92.632769707398793</c:v>
                </c:pt>
                <c:pt idx="63">
                  <c:v>91.104339880286005</c:v>
                </c:pt>
                <c:pt idx="64">
                  <c:v>91.065935003597502</c:v>
                </c:pt>
                <c:pt idx="65">
                  <c:v>91.226373833508802</c:v>
                </c:pt>
                <c:pt idx="66">
                  <c:v>91.933604088177304</c:v>
                </c:pt>
                <c:pt idx="67">
                  <c:v>91.570181959772995</c:v>
                </c:pt>
                <c:pt idx="68">
                  <c:v>90.980553546198806</c:v>
                </c:pt>
                <c:pt idx="69">
                  <c:v>91.636283026070004</c:v>
                </c:pt>
                <c:pt idx="70">
                  <c:v>92.409792440735799</c:v>
                </c:pt>
                <c:pt idx="71">
                  <c:v>92.576549567174496</c:v>
                </c:pt>
                <c:pt idx="72">
                  <c:v>94.159998033584799</c:v>
                </c:pt>
                <c:pt idx="73">
                  <c:v>93.839524884013002</c:v>
                </c:pt>
                <c:pt idx="74">
                  <c:v>93.8864271445089</c:v>
                </c:pt>
                <c:pt idx="75">
                  <c:v>93.9343419499818</c:v>
                </c:pt>
                <c:pt idx="76">
                  <c:v>93.302279249983101</c:v>
                </c:pt>
                <c:pt idx="77">
                  <c:v>92.531208651725095</c:v>
                </c:pt>
                <c:pt idx="78">
                  <c:v>91.213839795000894</c:v>
                </c:pt>
                <c:pt idx="79">
                  <c:v>91.003805558001005</c:v>
                </c:pt>
                <c:pt idx="80">
                  <c:v>89.947709148724996</c:v>
                </c:pt>
                <c:pt idx="81">
                  <c:v>89.054733763472996</c:v>
                </c:pt>
                <c:pt idx="82">
                  <c:v>89.321611244602494</c:v>
                </c:pt>
                <c:pt idx="83">
                  <c:v>91.469839252179298</c:v>
                </c:pt>
                <c:pt idx="84">
                  <c:v>93.546418464197401</c:v>
                </c:pt>
                <c:pt idx="85">
                  <c:v>92.718870594490397</c:v>
                </c:pt>
                <c:pt idx="86">
                  <c:v>91.592301004662005</c:v>
                </c:pt>
                <c:pt idx="87">
                  <c:v>88.468925989711906</c:v>
                </c:pt>
                <c:pt idx="88">
                  <c:v>87.958360976527402</c:v>
                </c:pt>
                <c:pt idx="89">
                  <c:v>87.884486551284894</c:v>
                </c:pt>
                <c:pt idx="90">
                  <c:v>87.600517442691995</c:v>
                </c:pt>
                <c:pt idx="91">
                  <c:v>89.470863635088506</c:v>
                </c:pt>
                <c:pt idx="92">
                  <c:v>90.368136385960497</c:v>
                </c:pt>
                <c:pt idx="93">
                  <c:v>90.193529466533604</c:v>
                </c:pt>
                <c:pt idx="94">
                  <c:v>91.196554312077893</c:v>
                </c:pt>
                <c:pt idx="95">
                  <c:v>91.665445230008203</c:v>
                </c:pt>
                <c:pt idx="96">
                  <c:v>92.459364759090406</c:v>
                </c:pt>
                <c:pt idx="97">
                  <c:v>92.392232649262695</c:v>
                </c:pt>
                <c:pt idx="98">
                  <c:v>92.210096110042301</c:v>
                </c:pt>
                <c:pt idx="99">
                  <c:v>92.356305990958404</c:v>
                </c:pt>
                <c:pt idx="100">
                  <c:v>92.601868236890496</c:v>
                </c:pt>
                <c:pt idx="101">
                  <c:v>92.875829532508305</c:v>
                </c:pt>
                <c:pt idx="102">
                  <c:v>92.621386466826095</c:v>
                </c:pt>
                <c:pt idx="103">
                  <c:v>91.962623300659004</c:v>
                </c:pt>
                <c:pt idx="104">
                  <c:v>92.391627342057106</c:v>
                </c:pt>
                <c:pt idx="105">
                  <c:v>92.734532124320097</c:v>
                </c:pt>
                <c:pt idx="106">
                  <c:v>92.242302844168705</c:v>
                </c:pt>
                <c:pt idx="107">
                  <c:v>93.063250655355105</c:v>
                </c:pt>
                <c:pt idx="108">
                  <c:v>93.855604936655496</c:v>
                </c:pt>
                <c:pt idx="109">
                  <c:v>95.456386141256999</c:v>
                </c:pt>
                <c:pt idx="110">
                  <c:v>96.188175639369604</c:v>
                </c:pt>
                <c:pt idx="111">
                  <c:v>96.608945070874796</c:v>
                </c:pt>
                <c:pt idx="112">
                  <c:v>95.449504637838601</c:v>
                </c:pt>
                <c:pt idx="113">
                  <c:v>94.986363261192096</c:v>
                </c:pt>
                <c:pt idx="114">
                  <c:v>95.760127193164195</c:v>
                </c:pt>
                <c:pt idx="115">
                  <c:v>97.332447072646403</c:v>
                </c:pt>
                <c:pt idx="116">
                  <c:v>97.622729260790607</c:v>
                </c:pt>
                <c:pt idx="117">
                  <c:v>98.052405481576898</c:v>
                </c:pt>
                <c:pt idx="118">
                  <c:v>99.610902232086005</c:v>
                </c:pt>
                <c:pt idx="119">
                  <c:v>103.02773542897199</c:v>
                </c:pt>
                <c:pt idx="120">
                  <c:v>105.598451002019</c:v>
                </c:pt>
                <c:pt idx="121">
                  <c:v>103.995889198822</c:v>
                </c:pt>
                <c:pt idx="122">
                  <c:v>103.471199015227</c:v>
                </c:pt>
                <c:pt idx="123">
                  <c:v>103.273191338863</c:v>
                </c:pt>
                <c:pt idx="124">
                  <c:v>103.99220350244001</c:v>
                </c:pt>
                <c:pt idx="125">
                  <c:v>105.957179778146</c:v>
                </c:pt>
                <c:pt idx="126">
                  <c:v>106.298612765255</c:v>
                </c:pt>
                <c:pt idx="127">
                  <c:v>108.11739105414701</c:v>
                </c:pt>
                <c:pt idx="128">
                  <c:v>106.52335815345501</c:v>
                </c:pt>
                <c:pt idx="129">
                  <c:v>103.76987928766999</c:v>
                </c:pt>
                <c:pt idx="130">
                  <c:v>103.537680759799</c:v>
                </c:pt>
                <c:pt idx="131">
                  <c:v>102.824250580214</c:v>
                </c:pt>
                <c:pt idx="132">
                  <c:v>102.857609295914</c:v>
                </c:pt>
                <c:pt idx="133">
                  <c:v>103.996516447508</c:v>
                </c:pt>
                <c:pt idx="134">
                  <c:v>105.02362142193699</c:v>
                </c:pt>
                <c:pt idx="135">
                  <c:v>104.78830429266399</c:v>
                </c:pt>
                <c:pt idx="136">
                  <c:v>104.449079024542</c:v>
                </c:pt>
                <c:pt idx="137">
                  <c:v>104.98164335307</c:v>
                </c:pt>
                <c:pt idx="138">
                  <c:v>105.309184934022</c:v>
                </c:pt>
                <c:pt idx="139">
                  <c:v>104.265498014946</c:v>
                </c:pt>
                <c:pt idx="140">
                  <c:v>103.750879027994</c:v>
                </c:pt>
                <c:pt idx="141">
                  <c:v>103.32364151561799</c:v>
                </c:pt>
                <c:pt idx="142">
                  <c:v>103.594233610324</c:v>
                </c:pt>
                <c:pt idx="143">
                  <c:v>103.711590853968</c:v>
                </c:pt>
                <c:pt idx="144">
                  <c:v>103.57144074293601</c:v>
                </c:pt>
                <c:pt idx="145">
                  <c:v>104.982319966086</c:v>
                </c:pt>
                <c:pt idx="146">
                  <c:v>105.470974632241</c:v>
                </c:pt>
                <c:pt idx="147">
                  <c:v>106.093810637026</c:v>
                </c:pt>
                <c:pt idx="148">
                  <c:v>108.493553464531</c:v>
                </c:pt>
                <c:pt idx="149">
                  <c:v>107.557235769672</c:v>
                </c:pt>
                <c:pt idx="150">
                  <c:v>107.703181438399</c:v>
                </c:pt>
                <c:pt idx="151">
                  <c:v>108.23145365697999</c:v>
                </c:pt>
                <c:pt idx="152">
                  <c:v>109.81294959761</c:v>
                </c:pt>
                <c:pt idx="153">
                  <c:v>111.37575958772899</c:v>
                </c:pt>
                <c:pt idx="154">
                  <c:v>112.027696512809</c:v>
                </c:pt>
                <c:pt idx="155">
                  <c:v>110.96891366206501</c:v>
                </c:pt>
                <c:pt idx="156">
                  <c:v>111.33592624827099</c:v>
                </c:pt>
                <c:pt idx="157">
                  <c:v>112.21552672673199</c:v>
                </c:pt>
                <c:pt idx="158">
                  <c:v>113.84170737037</c:v>
                </c:pt>
                <c:pt idx="159">
                  <c:v>114.348641053896</c:v>
                </c:pt>
                <c:pt idx="160">
                  <c:v>114.30159474273999</c:v>
                </c:pt>
                <c:pt idx="161">
                  <c:v>115.08959662961099</c:v>
                </c:pt>
                <c:pt idx="162">
                  <c:v>115.258610269149</c:v>
                </c:pt>
                <c:pt idx="163">
                  <c:v>113.292493281272</c:v>
                </c:pt>
                <c:pt idx="164">
                  <c:v>113.98570796745599</c:v>
                </c:pt>
                <c:pt idx="165">
                  <c:v>114.32892857451699</c:v>
                </c:pt>
                <c:pt idx="166">
                  <c:v>114.87133112189299</c:v>
                </c:pt>
                <c:pt idx="167">
                  <c:v>114.72504231112499</c:v>
                </c:pt>
                <c:pt idx="168">
                  <c:v>115.952721328015</c:v>
                </c:pt>
                <c:pt idx="169">
                  <c:v>116.602767065251</c:v>
                </c:pt>
                <c:pt idx="170">
                  <c:v>115.944731076506</c:v>
                </c:pt>
                <c:pt idx="171">
                  <c:v>115.692974659127</c:v>
                </c:pt>
                <c:pt idx="172">
                  <c:v>114.217384408909</c:v>
                </c:pt>
                <c:pt idx="173">
                  <c:v>112.764923709483</c:v>
                </c:pt>
                <c:pt idx="174">
                  <c:v>111.095097482919</c:v>
                </c:pt>
                <c:pt idx="175">
                  <c:v>112.48891712375701</c:v>
                </c:pt>
                <c:pt idx="176">
                  <c:v>113.362039674255</c:v>
                </c:pt>
                <c:pt idx="177">
                  <c:v>114.111026976227</c:v>
                </c:pt>
                <c:pt idx="178">
                  <c:v>112.84115479281201</c:v>
                </c:pt>
                <c:pt idx="179">
                  <c:v>112.20602330371401</c:v>
                </c:pt>
                <c:pt idx="180">
                  <c:v>110.8887971851</c:v>
                </c:pt>
                <c:pt idx="181">
                  <c:v>110.988896723395</c:v>
                </c:pt>
                <c:pt idx="182">
                  <c:v>110.39847650358</c:v>
                </c:pt>
                <c:pt idx="183">
                  <c:v>109.14158201551</c:v>
                </c:pt>
                <c:pt idx="184">
                  <c:v>105.216351477278</c:v>
                </c:pt>
                <c:pt idx="185">
                  <c:v>104.627929924312</c:v>
                </c:pt>
                <c:pt idx="186">
                  <c:v>106.03304604709</c:v>
                </c:pt>
                <c:pt idx="187">
                  <c:v>107.554242769072</c:v>
                </c:pt>
                <c:pt idx="188">
                  <c:v>106.423626335745</c:v>
                </c:pt>
                <c:pt idx="189">
                  <c:v>103.978690044347</c:v>
                </c:pt>
                <c:pt idx="190">
                  <c:v>103.553393661947</c:v>
                </c:pt>
                <c:pt idx="191">
                  <c:v>102.102133086489</c:v>
                </c:pt>
                <c:pt idx="192">
                  <c:v>100.453466358905</c:v>
                </c:pt>
                <c:pt idx="193">
                  <c:v>101.105615324258</c:v>
                </c:pt>
                <c:pt idx="194">
                  <c:v>102.12841752420699</c:v>
                </c:pt>
                <c:pt idx="195">
                  <c:v>102.882082874134</c:v>
                </c:pt>
                <c:pt idx="196">
                  <c:v>104.73021374503701</c:v>
                </c:pt>
                <c:pt idx="197">
                  <c:v>103.737363370361</c:v>
                </c:pt>
                <c:pt idx="198">
                  <c:v>102.878774379314</c:v>
                </c:pt>
                <c:pt idx="199">
                  <c:v>102.842429310662</c:v>
                </c:pt>
                <c:pt idx="200">
                  <c:v>102.570035643599</c:v>
                </c:pt>
                <c:pt idx="201">
                  <c:v>101.21786152945501</c:v>
                </c:pt>
                <c:pt idx="202">
                  <c:v>98.768198358119704</c:v>
                </c:pt>
                <c:pt idx="203">
                  <c:v>97.592192731002697</c:v>
                </c:pt>
                <c:pt idx="204">
                  <c:v>98.107804877490494</c:v>
                </c:pt>
                <c:pt idx="205">
                  <c:v>98.444111399267101</c:v>
                </c:pt>
                <c:pt idx="206">
                  <c:v>97.941949681016794</c:v>
                </c:pt>
                <c:pt idx="207">
                  <c:v>98.971112574608</c:v>
                </c:pt>
                <c:pt idx="208">
                  <c:v>99.335828041617901</c:v>
                </c:pt>
                <c:pt idx="209">
                  <c:v>100.229185012644</c:v>
                </c:pt>
                <c:pt idx="210">
                  <c:v>100.93478274812399</c:v>
                </c:pt>
                <c:pt idx="211">
                  <c:v>100.04106199254799</c:v>
                </c:pt>
                <c:pt idx="212">
                  <c:v>100.866229072373</c:v>
                </c:pt>
                <c:pt idx="213">
                  <c:v>101.88005166820901</c:v>
                </c:pt>
                <c:pt idx="214">
                  <c:v>102.07075964066</c:v>
                </c:pt>
                <c:pt idx="215">
                  <c:v>101.196012055571</c:v>
                </c:pt>
                <c:pt idx="216">
                  <c:v>100</c:v>
                </c:pt>
                <c:pt idx="217">
                  <c:v>100.265</c:v>
                </c:pt>
                <c:pt idx="218">
                  <c:v>100.5424</c:v>
                </c:pt>
                <c:pt idx="219">
                  <c:v>100.054</c:v>
                </c:pt>
                <c:pt idx="220">
                  <c:v>97.868099999999998</c:v>
                </c:pt>
                <c:pt idx="221">
                  <c:v>99.198300000000003</c:v>
                </c:pt>
                <c:pt idx="222">
                  <c:v>99.3767</c:v>
                </c:pt>
                <c:pt idx="223">
                  <c:v>98.834400000000002</c:v>
                </c:pt>
                <c:pt idx="224">
                  <c:v>98.568299999999994</c:v>
                </c:pt>
                <c:pt idx="225">
                  <c:v>98.355599999999995</c:v>
                </c:pt>
                <c:pt idx="226">
                  <c:v>97.368200000000002</c:v>
                </c:pt>
                <c:pt idx="227">
                  <c:v>96.789500000000004</c:v>
                </c:pt>
                <c:pt idx="228">
                  <c:v>97.834299999999999</c:v>
                </c:pt>
                <c:pt idx="229">
                  <c:v>97.678200000000004</c:v>
                </c:pt>
                <c:pt idx="230">
                  <c:v>97.434600000000003</c:v>
                </c:pt>
                <c:pt idx="231">
                  <c:v>96.131</c:v>
                </c:pt>
                <c:pt idx="232">
                  <c:v>95.404399999999995</c:v>
                </c:pt>
                <c:pt idx="233">
                  <c:v>95.134600000000006</c:v>
                </c:pt>
                <c:pt idx="234">
                  <c:v>93.731300000000005</c:v>
                </c:pt>
                <c:pt idx="235">
                  <c:v>94.070099999999996</c:v>
                </c:pt>
                <c:pt idx="236">
                  <c:v>92.868099999999998</c:v>
                </c:pt>
                <c:pt idx="237">
                  <c:v>90.743499999999997</c:v>
                </c:pt>
                <c:pt idx="238">
                  <c:v>89.675200000000004</c:v>
                </c:pt>
                <c:pt idx="239">
                  <c:v>90.524900000000002</c:v>
                </c:pt>
                <c:pt idx="240">
                  <c:v>90.004199999999997</c:v>
                </c:pt>
                <c:pt idx="241">
                  <c:v>89.005200000000002</c:v>
                </c:pt>
                <c:pt idx="242">
                  <c:v>87.214699999999993</c:v>
                </c:pt>
                <c:pt idx="243">
                  <c:v>86.832099999999997</c:v>
                </c:pt>
                <c:pt idx="244">
                  <c:v>87.162199999999999</c:v>
                </c:pt>
                <c:pt idx="245">
                  <c:v>87.742599999999996</c:v>
                </c:pt>
                <c:pt idx="246">
                  <c:v>87.342500000000001</c:v>
                </c:pt>
                <c:pt idx="247">
                  <c:v>89.688599999999994</c:v>
                </c:pt>
                <c:pt idx="248">
                  <c:v>92.042400000000001</c:v>
                </c:pt>
                <c:pt idx="249">
                  <c:v>98.008399999999995</c:v>
                </c:pt>
                <c:pt idx="250">
                  <c:v>99.178299999999993</c:v>
                </c:pt>
                <c:pt idx="251">
                  <c:v>97.576400000000007</c:v>
                </c:pt>
                <c:pt idx="252">
                  <c:v>98.496799999999993</c:v>
                </c:pt>
                <c:pt idx="253">
                  <c:v>101.2765</c:v>
                </c:pt>
                <c:pt idx="254">
                  <c:v>101.55410000000001</c:v>
                </c:pt>
                <c:pt idx="255">
                  <c:v>98.908500000000004</c:v>
                </c:pt>
                <c:pt idx="256">
                  <c:v>95.754000000000005</c:v>
                </c:pt>
                <c:pt idx="257">
                  <c:v>94.835999999999999</c:v>
                </c:pt>
                <c:pt idx="258">
                  <c:v>94.398499999999999</c:v>
                </c:pt>
                <c:pt idx="259">
                  <c:v>93.163899999999998</c:v>
                </c:pt>
                <c:pt idx="260">
                  <c:v>92.5154</c:v>
                </c:pt>
                <c:pt idx="261">
                  <c:v>91.262900000000002</c:v>
                </c:pt>
                <c:pt idx="262">
                  <c:v>90.787000000000006</c:v>
                </c:pt>
                <c:pt idx="263">
                  <c:v>91.132900000000006</c:v>
                </c:pt>
                <c:pt idx="264">
                  <c:v>91.011600000000001</c:v>
                </c:pt>
                <c:pt idx="265">
                  <c:v>92.200299999999999</c:v>
                </c:pt>
                <c:pt idx="266">
                  <c:v>91.299599999999998</c:v>
                </c:pt>
                <c:pt idx="267">
                  <c:v>90.655699999999996</c:v>
                </c:pt>
                <c:pt idx="268">
                  <c:v>93.280900000000003</c:v>
                </c:pt>
                <c:pt idx="269">
                  <c:v>93.653199999999998</c:v>
                </c:pt>
                <c:pt idx="270">
                  <c:v>92.035899999999998</c:v>
                </c:pt>
                <c:pt idx="271">
                  <c:v>91.231700000000004</c:v>
                </c:pt>
                <c:pt idx="272">
                  <c:v>90.246799999999993</c:v>
                </c:pt>
                <c:pt idx="273">
                  <c:v>87.697100000000006</c:v>
                </c:pt>
                <c:pt idx="274">
                  <c:v>87.811999999999998</c:v>
                </c:pt>
                <c:pt idx="275">
                  <c:v>88.515100000000004</c:v>
                </c:pt>
                <c:pt idx="276">
                  <c:v>87.431700000000006</c:v>
                </c:pt>
                <c:pt idx="277">
                  <c:v>86.806600000000003</c:v>
                </c:pt>
                <c:pt idx="278">
                  <c:v>86.025999999999996</c:v>
                </c:pt>
                <c:pt idx="279">
                  <c:v>84.576800000000006</c:v>
                </c:pt>
                <c:pt idx="280">
                  <c:v>84.668099999999995</c:v>
                </c:pt>
                <c:pt idx="281">
                  <c:v>84.516199999999998</c:v>
                </c:pt>
                <c:pt idx="282">
                  <c:v>83.917000000000002</c:v>
                </c:pt>
                <c:pt idx="283">
                  <c:v>84.579300000000003</c:v>
                </c:pt>
                <c:pt idx="284">
                  <c:v>87.288300000000007</c:v>
                </c:pt>
                <c:pt idx="285">
                  <c:v>87.942300000000003</c:v>
                </c:pt>
                <c:pt idx="286">
                  <c:v>88.565700000000007</c:v>
                </c:pt>
                <c:pt idx="287">
                  <c:v>89.362499999999997</c:v>
                </c:pt>
                <c:pt idx="288">
                  <c:v>88.699100000000001</c:v>
                </c:pt>
                <c:pt idx="289">
                  <c:v>87.235399999999998</c:v>
                </c:pt>
                <c:pt idx="290">
                  <c:v>87.660700000000006</c:v>
                </c:pt>
                <c:pt idx="291">
                  <c:v>87.888499999999993</c:v>
                </c:pt>
                <c:pt idx="292">
                  <c:v>89.2898</c:v>
                </c:pt>
                <c:pt idx="293">
                  <c:v>90.523099999999999</c:v>
                </c:pt>
                <c:pt idx="294">
                  <c:v>89.963099999999997</c:v>
                </c:pt>
                <c:pt idx="295">
                  <c:v>89.3155</c:v>
                </c:pt>
                <c:pt idx="296">
                  <c:v>88.0017</c:v>
                </c:pt>
                <c:pt idx="297">
                  <c:v>87.860900000000001</c:v>
                </c:pt>
                <c:pt idx="298">
                  <c:v>88.270300000000006</c:v>
                </c:pt>
                <c:pt idx="299">
                  <c:v>87.499099999999999</c:v>
                </c:pt>
                <c:pt idx="300">
                  <c:v>87.416799999999995</c:v>
                </c:pt>
                <c:pt idx="301">
                  <c:v>88.287400000000005</c:v>
                </c:pt>
                <c:pt idx="302">
                  <c:v>88.773200000000003</c:v>
                </c:pt>
                <c:pt idx="303">
                  <c:v>88.031199999999998</c:v>
                </c:pt>
                <c:pt idx="304">
                  <c:v>88.431700000000006</c:v>
                </c:pt>
                <c:pt idx="305">
                  <c:v>89.149199999999993</c:v>
                </c:pt>
                <c:pt idx="306">
                  <c:v>89.703999999999994</c:v>
                </c:pt>
                <c:pt idx="307">
                  <c:v>89.613799999999998</c:v>
                </c:pt>
                <c:pt idx="308">
                  <c:v>89.170199999999994</c:v>
                </c:pt>
                <c:pt idx="309">
                  <c:v>88.159599999999998</c:v>
                </c:pt>
                <c:pt idx="310">
                  <c:v>88.912899999999993</c:v>
                </c:pt>
                <c:pt idx="311">
                  <c:v>89.091200000000001</c:v>
                </c:pt>
                <c:pt idx="312">
                  <c:v>89.987300000000005</c:v>
                </c:pt>
                <c:pt idx="313">
                  <c:v>90.114000000000004</c:v>
                </c:pt>
                <c:pt idx="314">
                  <c:v>89.937200000000004</c:v>
                </c:pt>
                <c:pt idx="315">
                  <c:v>89.405299999999997</c:v>
                </c:pt>
                <c:pt idx="316">
                  <c:v>89.089100000000002</c:v>
                </c:pt>
                <c:pt idx="317">
                  <c:v>89.190600000000003</c:v>
                </c:pt>
                <c:pt idx="318">
                  <c:v>88.947599999999994</c:v>
                </c:pt>
                <c:pt idx="319">
                  <c:v>89.766999999999996</c:v>
                </c:pt>
                <c:pt idx="320">
                  <c:v>91.083600000000004</c:v>
                </c:pt>
                <c:pt idx="321">
                  <c:v>92.194599999999994</c:v>
                </c:pt>
                <c:pt idx="322">
                  <c:v>93.540700000000001</c:v>
                </c:pt>
                <c:pt idx="323">
                  <c:v>95.412999999999997</c:v>
                </c:pt>
                <c:pt idx="324">
                  <c:v>97.166700000000006</c:v>
                </c:pt>
                <c:pt idx="325">
                  <c:v>98.517899999999997</c:v>
                </c:pt>
                <c:pt idx="326">
                  <c:v>100.4923</c:v>
                </c:pt>
                <c:pt idx="327">
                  <c:v>99.577600000000004</c:v>
                </c:pt>
                <c:pt idx="328">
                  <c:v>98.783699999999996</c:v>
                </c:pt>
                <c:pt idx="329">
                  <c:v>99.565100000000001</c:v>
                </c:pt>
                <c:pt idx="330">
                  <c:v>101.3854</c:v>
                </c:pt>
                <c:pt idx="331">
                  <c:v>103.0187</c:v>
                </c:pt>
                <c:pt idx="332">
                  <c:v>103.619</c:v>
                </c:pt>
                <c:pt idx="333">
                  <c:v>102.6579</c:v>
                </c:pt>
                <c:pt idx="334">
                  <c:v>104.358</c:v>
                </c:pt>
                <c:pt idx="335">
                  <c:v>105.1583</c:v>
                </c:pt>
                <c:pt idx="336">
                  <c:v>107.45659999999999</c:v>
                </c:pt>
                <c:pt idx="337">
                  <c:v>106.11490000000001</c:v>
                </c:pt>
                <c:pt idx="338">
                  <c:v>103.97110000000001</c:v>
                </c:pt>
                <c:pt idx="339">
                  <c:v>102.4902</c:v>
                </c:pt>
                <c:pt idx="340">
                  <c:v>103.5607</c:v>
                </c:pt>
                <c:pt idx="341">
                  <c:v>104.0074</c:v>
                </c:pt>
                <c:pt idx="342">
                  <c:v>104.68389999999999</c:v>
                </c:pt>
                <c:pt idx="343">
                  <c:v>103.86060000000001</c:v>
                </c:pt>
                <c:pt idx="344">
                  <c:v>104.7478</c:v>
                </c:pt>
                <c:pt idx="345">
                  <c:v>105.82170000000001</c:v>
                </c:pt>
                <c:pt idx="346">
                  <c:v>108.2375</c:v>
                </c:pt>
                <c:pt idx="347">
                  <c:v>109.9598</c:v>
                </c:pt>
                <c:pt idx="348">
                  <c:v>109.7461</c:v>
                </c:pt>
                <c:pt idx="349">
                  <c:v>108.3424</c:v>
                </c:pt>
                <c:pt idx="350">
                  <c:v>107.64100000000001</c:v>
                </c:pt>
                <c:pt idx="351">
                  <c:v>106.6353</c:v>
                </c:pt>
                <c:pt idx="352">
                  <c:v>106.00279999999999</c:v>
                </c:pt>
                <c:pt idx="353">
                  <c:v>104.58839999999999</c:v>
                </c:pt>
                <c:pt idx="354">
                  <c:v>102.86369999999999</c:v>
                </c:pt>
                <c:pt idx="355">
                  <c:v>101.908</c:v>
                </c:pt>
                <c:pt idx="356">
                  <c:v>101.2752</c:v>
                </c:pt>
                <c:pt idx="357">
                  <c:v>103.0839</c:v>
                </c:pt>
                <c:pt idx="358">
                  <c:v>103.2518</c:v>
                </c:pt>
                <c:pt idx="359">
                  <c:v>102.95189999999999</c:v>
                </c:pt>
                <c:pt idx="360">
                  <c:v>100.7486</c:v>
                </c:pt>
                <c:pt idx="361">
                  <c:v>100.1771</c:v>
                </c:pt>
                <c:pt idx="362">
                  <c:v>100.4177</c:v>
                </c:pt>
                <c:pt idx="363">
                  <c:v>100.4987</c:v>
                </c:pt>
                <c:pt idx="364">
                  <c:v>103.4986</c:v>
                </c:pt>
                <c:pt idx="365">
                  <c:v>105.0933</c:v>
                </c:pt>
                <c:pt idx="366">
                  <c:v>105.07429999999999</c:v>
                </c:pt>
                <c:pt idx="367">
                  <c:v>105.6465</c:v>
                </c:pt>
                <c:pt idx="368">
                  <c:v>105.8527</c:v>
                </c:pt>
                <c:pt idx="369">
                  <c:v>106.5825</c:v>
                </c:pt>
                <c:pt idx="370">
                  <c:v>107.7607</c:v>
                </c:pt>
                <c:pt idx="371">
                  <c:v>107.7186</c:v>
                </c:pt>
                <c:pt idx="372">
                  <c:v>106.048</c:v>
                </c:pt>
                <c:pt idx="373">
                  <c:v>106.1127</c:v>
                </c:pt>
                <c:pt idx="374">
                  <c:v>106.57210000000001</c:v>
                </c:pt>
                <c:pt idx="375">
                  <c:v>106.6345</c:v>
                </c:pt>
                <c:pt idx="376">
                  <c:v>107.42910000000001</c:v>
                </c:pt>
                <c:pt idx="377">
                  <c:v>106.8509</c:v>
                </c:pt>
                <c:pt idx="378">
                  <c:v>106.5779</c:v>
                </c:pt>
                <c:pt idx="379">
                  <c:v>108.417</c:v>
                </c:pt>
                <c:pt idx="380">
                  <c:v>108.61790000000001</c:v>
                </c:pt>
                <c:pt idx="381">
                  <c:v>108.0646</c:v>
                </c:pt>
                <c:pt idx="382">
                  <c:v>107.8485</c:v>
                </c:pt>
                <c:pt idx="383">
                  <c:v>107.1292</c:v>
                </c:pt>
                <c:pt idx="384">
                  <c:v>106.5369</c:v>
                </c:pt>
                <c:pt idx="385">
                  <c:v>107.9234</c:v>
                </c:pt>
                <c:pt idx="386">
                  <c:v>111.8476</c:v>
                </c:pt>
                <c:pt idx="387">
                  <c:v>113.4023</c:v>
                </c:pt>
                <c:pt idx="388">
                  <c:v>112.70610000000001</c:v>
                </c:pt>
                <c:pt idx="389">
                  <c:v>110.1143</c:v>
                </c:pt>
                <c:pt idx="390">
                  <c:v>109.488</c:v>
                </c:pt>
                <c:pt idx="391">
                  <c:v>108.2514</c:v>
                </c:pt>
                <c:pt idx="392">
                  <c:v>107.8642</c:v>
                </c:pt>
                <c:pt idx="393">
                  <c:v>107.2462</c:v>
                </c:pt>
                <c:pt idx="394">
                  <c:v>105.8848</c:v>
                </c:pt>
                <c:pt idx="395">
                  <c:v>103.9126</c:v>
                </c:pt>
                <c:pt idx="396">
                  <c:v>103.2269</c:v>
                </c:pt>
                <c:pt idx="397">
                  <c:v>103.9606</c:v>
                </c:pt>
                <c:pt idx="398">
                  <c:v>105.50109999999999</c:v>
                </c:pt>
                <c:pt idx="399">
                  <c:v>105.1688</c:v>
                </c:pt>
                <c:pt idx="400">
                  <c:v>104.2225</c:v>
                </c:pt>
                <c:pt idx="401">
                  <c:v>105.1889</c:v>
                </c:pt>
                <c:pt idx="402">
                  <c:v>106.64400000000001</c:v>
                </c:pt>
                <c:pt idx="403">
                  <c:v>107.0231</c:v>
                </c:pt>
                <c:pt idx="404">
                  <c:v>107.2448</c:v>
                </c:pt>
                <c:pt idx="405">
                  <c:v>108.0996</c:v>
                </c:pt>
                <c:pt idx="406">
                  <c:v>109.16070000000001</c:v>
                </c:pt>
                <c:pt idx="407">
                  <c:v>110.2627</c:v>
                </c:pt>
                <c:pt idx="408">
                  <c:v>109.73480000000001</c:v>
                </c:pt>
                <c:pt idx="409">
                  <c:v>109.92149999999999</c:v>
                </c:pt>
                <c:pt idx="410">
                  <c:v>111.2689</c:v>
                </c:pt>
                <c:pt idx="411">
                  <c:v>111.819</c:v>
                </c:pt>
                <c:pt idx="412">
                  <c:v>114.5874</c:v>
                </c:pt>
                <c:pt idx="413">
                  <c:v>115.10850000000001</c:v>
                </c:pt>
                <c:pt idx="414">
                  <c:v>117.581</c:v>
                </c:pt>
                <c:pt idx="415">
                  <c:v>117.06189999999999</c:v>
                </c:pt>
                <c:pt idx="416">
                  <c:v>119.9764</c:v>
                </c:pt>
                <c:pt idx="417">
                  <c:v>121.4764</c:v>
                </c:pt>
                <c:pt idx="418">
                  <c:v>118.8233</c:v>
                </c:pt>
                <c:pt idx="419">
                  <c:v>116.39149999999999</c:v>
                </c:pt>
              </c:numCache>
            </c:numRef>
          </c:val>
          <c:smooth val="0"/>
          <c:extLst>
            <c:ext xmlns:c16="http://schemas.microsoft.com/office/drawing/2014/chart" uri="{C3380CC4-5D6E-409C-BE32-E72D297353CC}">
              <c16:uniqueId val="{00000003-E093-46DA-A1EE-A4A701581199}"/>
            </c:ext>
          </c:extLst>
        </c:ser>
        <c:dLbls>
          <c:showLegendKey val="0"/>
          <c:showVal val="0"/>
          <c:showCatName val="0"/>
          <c:showSerName val="0"/>
          <c:showPercent val="0"/>
          <c:showBubbleSize val="0"/>
        </c:dLbls>
        <c:marker val="1"/>
        <c:smooth val="0"/>
        <c:axId val="76910464"/>
        <c:axId val="76905056"/>
      </c:lineChart>
      <c:lineChart>
        <c:grouping val="standard"/>
        <c:varyColors val="0"/>
        <c:ser>
          <c:idx val="1"/>
          <c:order val="2"/>
          <c:tx>
            <c:v>Relative Performance: U.S. Stocks/EM Stocks</c:v>
          </c:tx>
          <c:spPr>
            <a:ln w="28575" cap="rnd">
              <a:solidFill>
                <a:srgbClr val="FFB600"/>
              </a:solidFill>
              <a:prstDash val="sysDash"/>
              <a:round/>
            </a:ln>
            <a:effectLst/>
          </c:spPr>
          <c:marker>
            <c:symbol val="none"/>
          </c:marker>
          <c:cat>
            <c:numRef>
              <c:f>Table!$C$8</c:f>
              <c:numCache>
                <c:formatCode>m/d/yyyy</c:formatCode>
                <c:ptCount val="1"/>
                <c:pt idx="0">
                  <c:v>34911</c:v>
                </c:pt>
              </c:numCache>
            </c:numRef>
          </c:cat>
          <c:val>
            <c:numRef>
              <c:f>Data!$C$181:$C$600</c:f>
              <c:numCache>
                <c:formatCode>General</c:formatCode>
                <c:ptCount val="420"/>
                <c:pt idx="0">
                  <c:v>0.94872562435074881</c:v>
                </c:pt>
                <c:pt idx="1">
                  <c:v>0.98958716352334608</c:v>
                </c:pt>
                <c:pt idx="2">
                  <c:v>0.86601857837496399</c:v>
                </c:pt>
                <c:pt idx="3">
                  <c:v>0.83122537248661821</c:v>
                </c:pt>
                <c:pt idx="4">
                  <c:v>0.81402791784659656</c:v>
                </c:pt>
                <c:pt idx="5">
                  <c:v>0.82340923504785302</c:v>
                </c:pt>
                <c:pt idx="6">
                  <c:v>0.84168398364146357</c:v>
                </c:pt>
                <c:pt idx="7">
                  <c:v>0.83548562768205792</c:v>
                </c:pt>
                <c:pt idx="8">
                  <c:v>0.8180716802978556</c:v>
                </c:pt>
                <c:pt idx="9">
                  <c:v>0.84631541799224819</c:v>
                </c:pt>
                <c:pt idx="10">
                  <c:v>0.8378322841486453</c:v>
                </c:pt>
                <c:pt idx="11">
                  <c:v>0.83038381020566199</c:v>
                </c:pt>
                <c:pt idx="12">
                  <c:v>0.90256700570598047</c:v>
                </c:pt>
                <c:pt idx="13">
                  <c:v>0.81753145755804157</c:v>
                </c:pt>
                <c:pt idx="14">
                  <c:v>0.7608008477046333</c:v>
                </c:pt>
                <c:pt idx="15">
                  <c:v>0.67264064755376995</c:v>
                </c:pt>
                <c:pt idx="16">
                  <c:v>0.69054625910107681</c:v>
                </c:pt>
                <c:pt idx="17">
                  <c:v>0.78144855468834951</c:v>
                </c:pt>
                <c:pt idx="18">
                  <c:v>0.79942277257303418</c:v>
                </c:pt>
                <c:pt idx="19">
                  <c:v>0.79656286315368097</c:v>
                </c:pt>
                <c:pt idx="20">
                  <c:v>0.70452968534667926</c:v>
                </c:pt>
                <c:pt idx="21">
                  <c:v>0.67866706839994151</c:v>
                </c:pt>
                <c:pt idx="22">
                  <c:v>0.72636078364493772</c:v>
                </c:pt>
                <c:pt idx="23">
                  <c:v>0.66288590859553043</c:v>
                </c:pt>
                <c:pt idx="24">
                  <c:v>0.59868284180220765</c:v>
                </c:pt>
                <c:pt idx="25">
                  <c:v>0.58350839490684425</c:v>
                </c:pt>
                <c:pt idx="26">
                  <c:v>0.69268820163422995</c:v>
                </c:pt>
                <c:pt idx="27">
                  <c:v>0.62996283306926548</c:v>
                </c:pt>
                <c:pt idx="28">
                  <c:v>0.63890737754569638</c:v>
                </c:pt>
                <c:pt idx="29">
                  <c:v>0.6134019404082931</c:v>
                </c:pt>
                <c:pt idx="30">
                  <c:v>0.56189010075162871</c:v>
                </c:pt>
                <c:pt idx="31">
                  <c:v>0.58584254343968034</c:v>
                </c:pt>
                <c:pt idx="32">
                  <c:v>0.6389178839569768</c:v>
                </c:pt>
                <c:pt idx="33">
                  <c:v>0.64823147222406219</c:v>
                </c:pt>
                <c:pt idx="34">
                  <c:v>0.7281328046744987</c:v>
                </c:pt>
                <c:pt idx="35">
                  <c:v>0.71807017802242068</c:v>
                </c:pt>
                <c:pt idx="36">
                  <c:v>0.69329050331580377</c:v>
                </c:pt>
                <c:pt idx="37">
                  <c:v>0.64713546050665527</c:v>
                </c:pt>
                <c:pt idx="38">
                  <c:v>0.63664166326494975</c:v>
                </c:pt>
                <c:pt idx="39">
                  <c:v>0.631496595817996</c:v>
                </c:pt>
                <c:pt idx="40">
                  <c:v>0.61081399336709408</c:v>
                </c:pt>
                <c:pt idx="41">
                  <c:v>0.60442148741407664</c:v>
                </c:pt>
                <c:pt idx="42">
                  <c:v>0.60141335555912701</c:v>
                </c:pt>
                <c:pt idx="43">
                  <c:v>0.6029582530497043</c:v>
                </c:pt>
                <c:pt idx="44">
                  <c:v>0.61649927213025824</c:v>
                </c:pt>
                <c:pt idx="45">
                  <c:v>0.60029140508154821</c:v>
                </c:pt>
                <c:pt idx="46">
                  <c:v>0.58479461949454392</c:v>
                </c:pt>
                <c:pt idx="47">
                  <c:v>0.58585001300069384</c:v>
                </c:pt>
                <c:pt idx="48">
                  <c:v>0.51527979388676481</c:v>
                </c:pt>
                <c:pt idx="49">
                  <c:v>0.49975147490196692</c:v>
                </c:pt>
                <c:pt idx="50">
                  <c:v>0.47399422170247141</c:v>
                </c:pt>
                <c:pt idx="51">
                  <c:v>0.49132394785412198</c:v>
                </c:pt>
                <c:pt idx="52">
                  <c:v>0.49550996198895009</c:v>
                </c:pt>
                <c:pt idx="53">
                  <c:v>0.54189373996316881</c:v>
                </c:pt>
                <c:pt idx="54">
                  <c:v>0.55796415496797547</c:v>
                </c:pt>
                <c:pt idx="55">
                  <c:v>0.57327524597989188</c:v>
                </c:pt>
                <c:pt idx="56">
                  <c:v>0.57802588366739571</c:v>
                </c:pt>
                <c:pt idx="57">
                  <c:v>0.55057507528163707</c:v>
                </c:pt>
                <c:pt idx="58">
                  <c:v>0.57552184810463713</c:v>
                </c:pt>
                <c:pt idx="59">
                  <c:v>0.56594926236894283</c:v>
                </c:pt>
                <c:pt idx="60">
                  <c:v>0.5679336734041931</c:v>
                </c:pt>
                <c:pt idx="61">
                  <c:v>0.56618049827593497</c:v>
                </c:pt>
                <c:pt idx="62">
                  <c:v>0.55961938901815156</c:v>
                </c:pt>
                <c:pt idx="63">
                  <c:v>0.53381660523505614</c:v>
                </c:pt>
                <c:pt idx="64">
                  <c:v>0.53323857306381683</c:v>
                </c:pt>
                <c:pt idx="65">
                  <c:v>0.51939996300884894</c:v>
                </c:pt>
                <c:pt idx="66">
                  <c:v>0.50399762366730072</c:v>
                </c:pt>
                <c:pt idx="67">
                  <c:v>0.48238896024192435</c:v>
                </c:pt>
                <c:pt idx="68">
                  <c:v>0.46179857349011583</c:v>
                </c:pt>
                <c:pt idx="69">
                  <c:v>0.43254250635211727</c:v>
                </c:pt>
                <c:pt idx="70">
                  <c:v>0.410264768513949</c:v>
                </c:pt>
                <c:pt idx="71">
                  <c:v>0.35632600098895123</c:v>
                </c:pt>
                <c:pt idx="72">
                  <c:v>0.36185643514313498</c:v>
                </c:pt>
                <c:pt idx="73">
                  <c:v>0.35841047530093934</c:v>
                </c:pt>
                <c:pt idx="74">
                  <c:v>0.37688967190172656</c:v>
                </c:pt>
                <c:pt idx="75">
                  <c:v>0.38951404541833562</c:v>
                </c:pt>
                <c:pt idx="76">
                  <c:v>0.38280486459775587</c:v>
                </c:pt>
                <c:pt idx="77">
                  <c:v>0.38400638092236233</c:v>
                </c:pt>
                <c:pt idx="78">
                  <c:v>0.37339888470457333</c:v>
                </c:pt>
                <c:pt idx="79">
                  <c:v>0.34579043191222253</c:v>
                </c:pt>
                <c:pt idx="80">
                  <c:v>0.33354411803509043</c:v>
                </c:pt>
                <c:pt idx="81">
                  <c:v>0.34730216069285724</c:v>
                </c:pt>
                <c:pt idx="82">
                  <c:v>0.3530085432770953</c:v>
                </c:pt>
                <c:pt idx="83">
                  <c:v>0.38953055975701323</c:v>
                </c:pt>
                <c:pt idx="84">
                  <c:v>0.44721176942568136</c:v>
                </c:pt>
                <c:pt idx="85">
                  <c:v>0.47687117308532156</c:v>
                </c:pt>
                <c:pt idx="86">
                  <c:v>0.48784231001059508</c:v>
                </c:pt>
                <c:pt idx="87">
                  <c:v>0.480645697894938</c:v>
                </c:pt>
                <c:pt idx="88">
                  <c:v>0.47460686639038879</c:v>
                </c:pt>
                <c:pt idx="89">
                  <c:v>0.48419834499563641</c:v>
                </c:pt>
                <c:pt idx="90">
                  <c:v>0.48927343736853962</c:v>
                </c:pt>
                <c:pt idx="91">
                  <c:v>0.5023362470319207</c:v>
                </c:pt>
                <c:pt idx="92">
                  <c:v>0.52603222535222238</c:v>
                </c:pt>
                <c:pt idx="93">
                  <c:v>0.54501572461838976</c:v>
                </c:pt>
                <c:pt idx="94">
                  <c:v>0.57927160579135517</c:v>
                </c:pt>
                <c:pt idx="95">
                  <c:v>0.56535454069198487</c:v>
                </c:pt>
                <c:pt idx="96">
                  <c:v>0.54580061917191647</c:v>
                </c:pt>
                <c:pt idx="97">
                  <c:v>0.55976052891367056</c:v>
                </c:pt>
                <c:pt idx="98">
                  <c:v>0.56078091798715579</c:v>
                </c:pt>
                <c:pt idx="99">
                  <c:v>0.54717135146217089</c:v>
                </c:pt>
                <c:pt idx="100">
                  <c:v>0.5637999973445772</c:v>
                </c:pt>
                <c:pt idx="101">
                  <c:v>0.56243902452094874</c:v>
                </c:pt>
                <c:pt idx="102">
                  <c:v>0.57702690633305642</c:v>
                </c:pt>
                <c:pt idx="103">
                  <c:v>0.57449273179479865</c:v>
                </c:pt>
                <c:pt idx="104">
                  <c:v>0.6016165572018729</c:v>
                </c:pt>
                <c:pt idx="105">
                  <c:v>0.63514955996680833</c:v>
                </c:pt>
                <c:pt idx="106">
                  <c:v>0.67190045827261058</c:v>
                </c:pt>
                <c:pt idx="107">
                  <c:v>0.65562137359127692</c:v>
                </c:pt>
                <c:pt idx="108">
                  <c:v>0.65210221267006674</c:v>
                </c:pt>
                <c:pt idx="109">
                  <c:v>0.63022294467826689</c:v>
                </c:pt>
                <c:pt idx="110">
                  <c:v>0.620630440264759</c:v>
                </c:pt>
                <c:pt idx="111">
                  <c:v>0.65652134317623023</c:v>
                </c:pt>
                <c:pt idx="112">
                  <c:v>0.67711424965475264</c:v>
                </c:pt>
                <c:pt idx="113">
                  <c:v>0.67151232509325176</c:v>
                </c:pt>
                <c:pt idx="114">
                  <c:v>0.71428095308953221</c:v>
                </c:pt>
                <c:pt idx="115">
                  <c:v>0.77257505106466895</c:v>
                </c:pt>
                <c:pt idx="116">
                  <c:v>0.79291585297814249</c:v>
                </c:pt>
                <c:pt idx="117">
                  <c:v>0.91688390931285002</c:v>
                </c:pt>
                <c:pt idx="118">
                  <c:v>0.99565821130053733</c:v>
                </c:pt>
                <c:pt idx="119">
                  <c:v>0.98892639621328093</c:v>
                </c:pt>
                <c:pt idx="120">
                  <c:v>1.0849574852810029</c:v>
                </c:pt>
                <c:pt idx="121">
                  <c:v>1.0532733717974865</c:v>
                </c:pt>
                <c:pt idx="122">
                  <c:v>1.0611597276021811</c:v>
                </c:pt>
                <c:pt idx="123">
                  <c:v>1.0836409237450668</c:v>
                </c:pt>
                <c:pt idx="124">
                  <c:v>1.2341423939416907</c:v>
                </c:pt>
                <c:pt idx="125">
                  <c:v>1.4347763304912848</c:v>
                </c:pt>
                <c:pt idx="126">
                  <c:v>1.3758740944573231</c:v>
                </c:pt>
                <c:pt idx="127">
                  <c:v>1.6556761679106233</c:v>
                </c:pt>
                <c:pt idx="128">
                  <c:v>1.6566504842049403</c:v>
                </c:pt>
                <c:pt idx="129">
                  <c:v>1.6207354803547631</c:v>
                </c:pt>
                <c:pt idx="130">
                  <c:v>1.5869789859694492</c:v>
                </c:pt>
                <c:pt idx="131">
                  <c:v>1.7031127023744308</c:v>
                </c:pt>
                <c:pt idx="132">
                  <c:v>1.8034263433552511</c:v>
                </c:pt>
                <c:pt idx="133">
                  <c:v>1.7305453337865053</c:v>
                </c:pt>
                <c:pt idx="134">
                  <c:v>1.5902077671279207</c:v>
                </c:pt>
                <c:pt idx="135">
                  <c:v>1.4699285818417507</c:v>
                </c:pt>
                <c:pt idx="136">
                  <c:v>1.4436159398276724</c:v>
                </c:pt>
                <c:pt idx="137">
                  <c:v>1.3684270856360159</c:v>
                </c:pt>
                <c:pt idx="138">
                  <c:v>1.3627190764504709</c:v>
                </c:pt>
                <c:pt idx="139">
                  <c:v>1.3437494432826012</c:v>
                </c:pt>
                <c:pt idx="140">
                  <c:v>1.352690877239642</c:v>
                </c:pt>
                <c:pt idx="141">
                  <c:v>1.4083043458722346</c:v>
                </c:pt>
                <c:pt idx="142">
                  <c:v>1.3186917307116888</c:v>
                </c:pt>
                <c:pt idx="143">
                  <c:v>1.238805063918623</c:v>
                </c:pt>
                <c:pt idx="144">
                  <c:v>1.1695949014365215</c:v>
                </c:pt>
                <c:pt idx="145">
                  <c:v>1.1324977009051245</c:v>
                </c:pt>
                <c:pt idx="146">
                  <c:v>1.2372502946986657</c:v>
                </c:pt>
                <c:pt idx="147">
                  <c:v>1.3256939298953483</c:v>
                </c:pt>
                <c:pt idx="148">
                  <c:v>1.3544905248755115</c:v>
                </c:pt>
                <c:pt idx="149">
                  <c:v>1.3406583572816912</c:v>
                </c:pt>
                <c:pt idx="150">
                  <c:v>1.3912499320281861</c:v>
                </c:pt>
                <c:pt idx="151">
                  <c:v>1.4704370360745933</c:v>
                </c:pt>
                <c:pt idx="152">
                  <c:v>1.5260566716263921</c:v>
                </c:pt>
                <c:pt idx="153">
                  <c:v>1.6383937759172629</c:v>
                </c:pt>
                <c:pt idx="154">
                  <c:v>1.6538217272063533</c:v>
                </c:pt>
                <c:pt idx="155">
                  <c:v>1.6227390433160254</c:v>
                </c:pt>
                <c:pt idx="156">
                  <c:v>1.4770899038643679</c:v>
                </c:pt>
                <c:pt idx="157">
                  <c:v>1.4565789667660662</c:v>
                </c:pt>
                <c:pt idx="158">
                  <c:v>1.5136555833947343</c:v>
                </c:pt>
                <c:pt idx="159">
                  <c:v>1.5546518598537096</c:v>
                </c:pt>
                <c:pt idx="160">
                  <c:v>1.547145120908199</c:v>
                </c:pt>
                <c:pt idx="161">
                  <c:v>1.5416874546526467</c:v>
                </c:pt>
                <c:pt idx="162">
                  <c:v>1.6302516774830194</c:v>
                </c:pt>
                <c:pt idx="163">
                  <c:v>1.5436729509122198</c:v>
                </c:pt>
                <c:pt idx="164">
                  <c:v>1.6791518617302217</c:v>
                </c:pt>
                <c:pt idx="165">
                  <c:v>1.6112462957678459</c:v>
                </c:pt>
                <c:pt idx="166">
                  <c:v>1.5709457223433527</c:v>
                </c:pt>
                <c:pt idx="167">
                  <c:v>1.4682586188362738</c:v>
                </c:pt>
                <c:pt idx="168">
                  <c:v>1.3996020365556896</c:v>
                </c:pt>
                <c:pt idx="169">
                  <c:v>1.3507202585227858</c:v>
                </c:pt>
                <c:pt idx="170">
                  <c:v>1.3223869447791194</c:v>
                </c:pt>
                <c:pt idx="171">
                  <c:v>1.2343026148242096</c:v>
                </c:pt>
                <c:pt idx="172">
                  <c:v>1.2453477784206</c:v>
                </c:pt>
                <c:pt idx="173">
                  <c:v>1.2508197517173345</c:v>
                </c:pt>
                <c:pt idx="174">
                  <c:v>1.2487787364490814</c:v>
                </c:pt>
                <c:pt idx="175">
                  <c:v>1.2380513790788572</c:v>
                </c:pt>
                <c:pt idx="176">
                  <c:v>1.2370049521943027</c:v>
                </c:pt>
                <c:pt idx="177">
                  <c:v>1.2637743948728342</c:v>
                </c:pt>
                <c:pt idx="178">
                  <c:v>1.2519981332479191</c:v>
                </c:pt>
                <c:pt idx="179">
                  <c:v>1.2189945189970472</c:v>
                </c:pt>
                <c:pt idx="180">
                  <c:v>1.1923159037310647</c:v>
                </c:pt>
                <c:pt idx="181">
                  <c:v>1.2083877700656618</c:v>
                </c:pt>
                <c:pt idx="182">
                  <c:v>1.2559854047088803</c:v>
                </c:pt>
                <c:pt idx="183">
                  <c:v>1.2484177587099083</c:v>
                </c:pt>
                <c:pt idx="184">
                  <c:v>1.2265033241410386</c:v>
                </c:pt>
                <c:pt idx="185">
                  <c:v>1.1755153510279024</c:v>
                </c:pt>
                <c:pt idx="186">
                  <c:v>1.1262054413651053</c:v>
                </c:pt>
                <c:pt idx="187">
                  <c:v>1.0761576131956223</c:v>
                </c:pt>
                <c:pt idx="188">
                  <c:v>1.0570305808894414</c:v>
                </c:pt>
                <c:pt idx="189">
                  <c:v>1.0292606947263434</c:v>
                </c:pt>
                <c:pt idx="190">
                  <c:v>1.0258317581645764</c:v>
                </c:pt>
                <c:pt idx="191">
                  <c:v>1.0067327709667908</c:v>
                </c:pt>
                <c:pt idx="192">
                  <c:v>0.99062295790429156</c:v>
                </c:pt>
                <c:pt idx="193">
                  <c:v>0.96034815447315713</c:v>
                </c:pt>
                <c:pt idx="194">
                  <c:v>0.93418461221056681</c:v>
                </c:pt>
                <c:pt idx="195">
                  <c:v>1.0015293085262407</c:v>
                </c:pt>
                <c:pt idx="196">
                  <c:v>1.0359385284191418</c:v>
                </c:pt>
                <c:pt idx="197">
                  <c:v>1.051600014767456</c:v>
                </c:pt>
                <c:pt idx="198">
                  <c:v>1.0357605081998944</c:v>
                </c:pt>
                <c:pt idx="199">
                  <c:v>0.99853751359306364</c:v>
                </c:pt>
                <c:pt idx="200">
                  <c:v>0.95429805571513404</c:v>
                </c:pt>
                <c:pt idx="201">
                  <c:v>0.94626464253162434</c:v>
                </c:pt>
                <c:pt idx="202">
                  <c:v>0.90113264740893573</c:v>
                </c:pt>
                <c:pt idx="203">
                  <c:v>0.88909485953443412</c:v>
                </c:pt>
                <c:pt idx="204">
                  <c:v>0.86522852495300584</c:v>
                </c:pt>
                <c:pt idx="205">
                  <c:v>0.81254202625574989</c:v>
                </c:pt>
                <c:pt idx="206">
                  <c:v>0.85463572780632069</c:v>
                </c:pt>
                <c:pt idx="207">
                  <c:v>0.86155249592156535</c:v>
                </c:pt>
                <c:pt idx="208">
                  <c:v>0.85906360399166437</c:v>
                </c:pt>
                <c:pt idx="209">
                  <c:v>0.83201572909420685</c:v>
                </c:pt>
                <c:pt idx="210">
                  <c:v>0.80657926903463262</c:v>
                </c:pt>
                <c:pt idx="211">
                  <c:v>0.79243253812193104</c:v>
                </c:pt>
                <c:pt idx="212">
                  <c:v>0.73080505659326656</c:v>
                </c:pt>
                <c:pt idx="213">
                  <c:v>0.76887623283289752</c:v>
                </c:pt>
                <c:pt idx="214">
                  <c:v>0.73698896295506089</c:v>
                </c:pt>
                <c:pt idx="215">
                  <c:v>0.69610178238488474</c:v>
                </c:pt>
                <c:pt idx="216">
                  <c:v>0.64274110019648656</c:v>
                </c:pt>
                <c:pt idx="217">
                  <c:v>0.64525199614626916</c:v>
                </c:pt>
                <c:pt idx="218">
                  <c:v>0.64757751137873232</c:v>
                </c:pt>
                <c:pt idx="219">
                  <c:v>0.61264500873684991</c:v>
                </c:pt>
                <c:pt idx="220">
                  <c:v>0.66466062387221159</c:v>
                </c:pt>
                <c:pt idx="221">
                  <c:v>0.6671937268552558</c:v>
                </c:pt>
                <c:pt idx="222">
                  <c:v>0.66196592708492941</c:v>
                </c:pt>
                <c:pt idx="223">
                  <c:v>0.66087867814995616</c:v>
                </c:pt>
                <c:pt idx="224">
                  <c:v>0.67231118757023411</c:v>
                </c:pt>
                <c:pt idx="225">
                  <c:v>0.66274116960608875</c:v>
                </c:pt>
                <c:pt idx="226">
                  <c:v>0.62862489680576839</c:v>
                </c:pt>
                <c:pt idx="227">
                  <c:v>0.60997590429775328</c:v>
                </c:pt>
                <c:pt idx="228">
                  <c:v>0.62580765622421608</c:v>
                </c:pt>
                <c:pt idx="229">
                  <c:v>0.61723106095373659</c:v>
                </c:pt>
                <c:pt idx="230">
                  <c:v>0.60031720362528518</c:v>
                </c:pt>
                <c:pt idx="231">
                  <c:v>0.59851294536340016</c:v>
                </c:pt>
                <c:pt idx="232">
                  <c:v>0.59072300143909873</c:v>
                </c:pt>
                <c:pt idx="233">
                  <c:v>0.55489775922059037</c:v>
                </c:pt>
                <c:pt idx="234">
                  <c:v>0.5107446329772507</c:v>
                </c:pt>
                <c:pt idx="235">
                  <c:v>0.52965701702587686</c:v>
                </c:pt>
                <c:pt idx="236">
                  <c:v>0.494817467434984</c:v>
                </c:pt>
                <c:pt idx="237">
                  <c:v>0.45225292130338202</c:v>
                </c:pt>
                <c:pt idx="238">
                  <c:v>0.46641711814373293</c:v>
                </c:pt>
                <c:pt idx="239">
                  <c:v>0.46155418577379065</c:v>
                </c:pt>
                <c:pt idx="240">
                  <c:v>0.49573406400822378</c:v>
                </c:pt>
                <c:pt idx="241">
                  <c:v>0.44666065166659041</c:v>
                </c:pt>
                <c:pt idx="242">
                  <c:v>0.46958196449231754</c:v>
                </c:pt>
                <c:pt idx="243">
                  <c:v>0.45548756098895404</c:v>
                </c:pt>
                <c:pt idx="244">
                  <c:v>0.45298351372641571</c:v>
                </c:pt>
                <c:pt idx="245">
                  <c:v>0.46075790942721356</c:v>
                </c:pt>
                <c:pt idx="246">
                  <c:v>0.47479396201561164</c:v>
                </c:pt>
                <c:pt idx="247">
                  <c:v>0.52347325019258639</c:v>
                </c:pt>
                <c:pt idx="248">
                  <c:v>0.57797559947294397</c:v>
                </c:pt>
                <c:pt idx="249">
                  <c:v>0.662111308653207</c:v>
                </c:pt>
                <c:pt idx="250">
                  <c:v>0.66463338377581138</c:v>
                </c:pt>
                <c:pt idx="251">
                  <c:v>0.62310560028029904</c:v>
                </c:pt>
                <c:pt idx="252">
                  <c:v>0.60997908789665223</c:v>
                </c:pt>
                <c:pt idx="253">
                  <c:v>0.57761423054490957</c:v>
                </c:pt>
                <c:pt idx="254">
                  <c:v>0.54927570137485993</c:v>
                </c:pt>
                <c:pt idx="255">
                  <c:v>0.51598189829618002</c:v>
                </c:pt>
                <c:pt idx="256">
                  <c:v>0.46533276117733929</c:v>
                </c:pt>
                <c:pt idx="257">
                  <c:v>0.47262225330556329</c:v>
                </c:pt>
                <c:pt idx="258">
                  <c:v>0.45698331082787075</c:v>
                </c:pt>
                <c:pt idx="259">
                  <c:v>0.4751834845533634</c:v>
                </c:pt>
                <c:pt idx="260">
                  <c:v>0.45189628741032772</c:v>
                </c:pt>
                <c:pt idx="261">
                  <c:v>0.44295343149471839</c:v>
                </c:pt>
                <c:pt idx="262">
                  <c:v>0.45018534696278711</c:v>
                </c:pt>
                <c:pt idx="263">
                  <c:v>0.44144760632129137</c:v>
                </c:pt>
                <c:pt idx="264">
                  <c:v>0.45070379996796445</c:v>
                </c:pt>
                <c:pt idx="265">
                  <c:v>0.46303559533542993</c:v>
                </c:pt>
                <c:pt idx="266">
                  <c:v>0.45430052410960359</c:v>
                </c:pt>
                <c:pt idx="267">
                  <c:v>0.45594906161265147</c:v>
                </c:pt>
                <c:pt idx="268">
                  <c:v>0.46000131603784644</c:v>
                </c:pt>
                <c:pt idx="269">
                  <c:v>0.43914926136593502</c:v>
                </c:pt>
                <c:pt idx="270">
                  <c:v>0.43379316360700998</c:v>
                </c:pt>
                <c:pt idx="271">
                  <c:v>0.4224135699715631</c:v>
                </c:pt>
                <c:pt idx="272">
                  <c:v>0.41409371481866358</c:v>
                </c:pt>
                <c:pt idx="273">
                  <c:v>0.41772050786589382</c:v>
                </c:pt>
                <c:pt idx="274">
                  <c:v>0.42910143644411014</c:v>
                </c:pt>
                <c:pt idx="275">
                  <c:v>0.4272878395941615</c:v>
                </c:pt>
                <c:pt idx="276">
                  <c:v>0.44961380717840527</c:v>
                </c:pt>
                <c:pt idx="277">
                  <c:v>0.46939436791963518</c:v>
                </c:pt>
                <c:pt idx="278">
                  <c:v>0.44350570715392706</c:v>
                </c:pt>
                <c:pt idx="279">
                  <c:v>0.44290137256573903</c:v>
                </c:pt>
                <c:pt idx="280">
                  <c:v>0.449682770480611</c:v>
                </c:pt>
                <c:pt idx="281">
                  <c:v>0.44909571719581798</c:v>
                </c:pt>
                <c:pt idx="282">
                  <c:v>0.44192630692450241</c:v>
                </c:pt>
                <c:pt idx="283">
                  <c:v>0.45893213321108201</c:v>
                </c:pt>
                <c:pt idx="284">
                  <c:v>0.49949310202861347</c:v>
                </c:pt>
                <c:pt idx="285">
                  <c:v>0.48927610825198248</c:v>
                </c:pt>
                <c:pt idx="286">
                  <c:v>0.52305439593511649</c:v>
                </c:pt>
                <c:pt idx="287">
                  <c:v>0.53485117238194435</c:v>
                </c:pt>
                <c:pt idx="288">
                  <c:v>0.5018927530676115</c:v>
                </c:pt>
                <c:pt idx="289">
                  <c:v>0.49400485677631684</c:v>
                </c:pt>
                <c:pt idx="290">
                  <c:v>0.52788251007757236</c:v>
                </c:pt>
                <c:pt idx="291">
                  <c:v>0.53091399753460244</c:v>
                </c:pt>
                <c:pt idx="292">
                  <c:v>0.56203506027388317</c:v>
                </c:pt>
                <c:pt idx="293">
                  <c:v>0.56344572798444892</c:v>
                </c:pt>
                <c:pt idx="294">
                  <c:v>0.56034129630641283</c:v>
                </c:pt>
                <c:pt idx="295">
                  <c:v>0.57487608863000073</c:v>
                </c:pt>
                <c:pt idx="296">
                  <c:v>0.55617142362246608</c:v>
                </c:pt>
                <c:pt idx="297">
                  <c:v>0.54923641131759948</c:v>
                </c:pt>
                <c:pt idx="298">
                  <c:v>0.54549728048857926</c:v>
                </c:pt>
                <c:pt idx="299">
                  <c:v>0.5248079477712615</c:v>
                </c:pt>
                <c:pt idx="300">
                  <c:v>0.54448352659653487</c:v>
                </c:pt>
                <c:pt idx="301">
                  <c:v>0.55889670241148759</c:v>
                </c:pt>
                <c:pt idx="302">
                  <c:v>0.59001997212083168</c:v>
                </c:pt>
                <c:pt idx="303">
                  <c:v>0.5968884845854352</c:v>
                </c:pt>
                <c:pt idx="304">
                  <c:v>0.62693498269607351</c:v>
                </c:pt>
                <c:pt idx="305">
                  <c:v>0.66056717618248018</c:v>
                </c:pt>
                <c:pt idx="306">
                  <c:v>0.68700160957149903</c:v>
                </c:pt>
                <c:pt idx="307">
                  <c:v>0.67876455769851074</c:v>
                </c:pt>
                <c:pt idx="308">
                  <c:v>0.65730543921155404</c:v>
                </c:pt>
                <c:pt idx="309">
                  <c:v>0.65566584801947358</c:v>
                </c:pt>
                <c:pt idx="310">
                  <c:v>0.68567293005910113</c:v>
                </c:pt>
                <c:pt idx="311">
                  <c:v>0.71334438564142699</c:v>
                </c:pt>
                <c:pt idx="312">
                  <c:v>0.73650641021719865</c:v>
                </c:pt>
                <c:pt idx="313">
                  <c:v>0.74550159980054054</c:v>
                </c:pt>
                <c:pt idx="314">
                  <c:v>0.72937968037102718</c:v>
                </c:pt>
                <c:pt idx="315">
                  <c:v>0.73232419367516421</c:v>
                </c:pt>
                <c:pt idx="316">
                  <c:v>0.72423491824415942</c:v>
                </c:pt>
                <c:pt idx="317">
                  <c:v>0.72006455005040892</c:v>
                </c:pt>
                <c:pt idx="318">
                  <c:v>0.69666366259982115</c:v>
                </c:pt>
                <c:pt idx="319">
                  <c:v>0.70856601554853749</c:v>
                </c:pt>
                <c:pt idx="320">
                  <c:v>0.75455844868277622</c:v>
                </c:pt>
                <c:pt idx="321">
                  <c:v>0.76398059544486707</c:v>
                </c:pt>
                <c:pt idx="322">
                  <c:v>0.79291459924725594</c:v>
                </c:pt>
                <c:pt idx="323">
                  <c:v>0.82912829161482382</c:v>
                </c:pt>
                <c:pt idx="324">
                  <c:v>0.79944624309892365</c:v>
                </c:pt>
                <c:pt idx="325">
                  <c:v>0.82000205813360427</c:v>
                </c:pt>
                <c:pt idx="326">
                  <c:v>0.81867611934032958</c:v>
                </c:pt>
                <c:pt idx="327">
                  <c:v>0.76749768211847469</c:v>
                </c:pt>
                <c:pt idx="328">
                  <c:v>0.80979660377557905</c:v>
                </c:pt>
                <c:pt idx="329">
                  <c:v>0.8152949956490293</c:v>
                </c:pt>
                <c:pt idx="330">
                  <c:v>0.89437338328012816</c:v>
                </c:pt>
                <c:pt idx="331">
                  <c:v>0.9239839196282017</c:v>
                </c:pt>
                <c:pt idx="332">
                  <c:v>0.92907131926745967</c:v>
                </c:pt>
                <c:pt idx="333">
                  <c:v>0.94036265283525911</c:v>
                </c:pt>
                <c:pt idx="334">
                  <c:v>0.98144293486249623</c:v>
                </c:pt>
                <c:pt idx="335">
                  <c:v>0.98798753804113615</c:v>
                </c:pt>
                <c:pt idx="336">
                  <c:v>1.0040996054818241</c:v>
                </c:pt>
                <c:pt idx="337">
                  <c:v>1.004388354959328</c:v>
                </c:pt>
                <c:pt idx="338">
                  <c:v>0.94718555635249524</c:v>
                </c:pt>
                <c:pt idx="339">
                  <c:v>0.94571762985232233</c:v>
                </c:pt>
                <c:pt idx="340">
                  <c:v>1.0000032369372951</c:v>
                </c:pt>
                <c:pt idx="341">
                  <c:v>0.96406342942789292</c:v>
                </c:pt>
                <c:pt idx="342">
                  <c:v>0.95171517413847928</c:v>
                </c:pt>
                <c:pt idx="343">
                  <c:v>0.92994031943627553</c:v>
                </c:pt>
                <c:pt idx="344">
                  <c:v>0.91830801570000109</c:v>
                </c:pt>
                <c:pt idx="345">
                  <c:v>0.89941241655797344</c:v>
                </c:pt>
                <c:pt idx="346">
                  <c:v>0.97772785642296178</c:v>
                </c:pt>
                <c:pt idx="347">
                  <c:v>0.99485688004329187</c:v>
                </c:pt>
                <c:pt idx="348">
                  <c:v>0.9611298260993123</c:v>
                </c:pt>
                <c:pt idx="349">
                  <c:v>0.96961072432933193</c:v>
                </c:pt>
                <c:pt idx="350">
                  <c:v>0.94684030664256147</c:v>
                </c:pt>
                <c:pt idx="351">
                  <c:v>0.93607049610825344</c:v>
                </c:pt>
                <c:pt idx="352">
                  <c:v>0.92198567567593237</c:v>
                </c:pt>
                <c:pt idx="353">
                  <c:v>0.91849413619920084</c:v>
                </c:pt>
                <c:pt idx="354">
                  <c:v>0.88464746264885707</c:v>
                </c:pt>
                <c:pt idx="355">
                  <c:v>0.86799457917518352</c:v>
                </c:pt>
                <c:pt idx="356">
                  <c:v>0.88943632165549169</c:v>
                </c:pt>
                <c:pt idx="357">
                  <c:v>0.87936483617197347</c:v>
                </c:pt>
                <c:pt idx="358">
                  <c:v>0.90451904828686969</c:v>
                </c:pt>
                <c:pt idx="359">
                  <c:v>0.88288309325390291</c:v>
                </c:pt>
                <c:pt idx="360">
                  <c:v>0.86161932955761822</c:v>
                </c:pt>
                <c:pt idx="361">
                  <c:v>0.86998566987064552</c:v>
                </c:pt>
                <c:pt idx="362">
                  <c:v>0.86394004589588236</c:v>
                </c:pt>
                <c:pt idx="363">
                  <c:v>0.87110911831816451</c:v>
                </c:pt>
                <c:pt idx="364">
                  <c:v>0.92485860802215969</c:v>
                </c:pt>
                <c:pt idx="365">
                  <c:v>0.97088852585225915</c:v>
                </c:pt>
                <c:pt idx="366">
                  <c:v>0.98537280311993825</c:v>
                </c:pt>
                <c:pt idx="367">
                  <c:v>1.0457579293240205</c:v>
                </c:pt>
                <c:pt idx="368">
                  <c:v>1.0573218028863989</c:v>
                </c:pt>
                <c:pt idx="369">
                  <c:v>1.0790172760369701</c:v>
                </c:pt>
                <c:pt idx="370">
                  <c:v>1.0574295664888271</c:v>
                </c:pt>
                <c:pt idx="371">
                  <c:v>0.98824242542074103</c:v>
                </c:pt>
                <c:pt idx="372">
                  <c:v>0.98138693664509991</c:v>
                </c:pt>
                <c:pt idx="373">
                  <c:v>1.0106253157868046</c:v>
                </c:pt>
                <c:pt idx="374">
                  <c:v>1.0216886551902979</c:v>
                </c:pt>
                <c:pt idx="375">
                  <c:v>1.04113857712067</c:v>
                </c:pt>
                <c:pt idx="376">
                  <c:v>1.051256756613419</c:v>
                </c:pt>
                <c:pt idx="377">
                  <c:v>1.0592372794011027</c:v>
                </c:pt>
                <c:pt idx="378">
                  <c:v>1.0877618959682838</c:v>
                </c:pt>
                <c:pt idx="379">
                  <c:v>1.1254024430425125</c:v>
                </c:pt>
                <c:pt idx="380">
                  <c:v>1.1249834635895828</c:v>
                </c:pt>
                <c:pt idx="381">
                  <c:v>1.1028467495950689</c:v>
                </c:pt>
                <c:pt idx="382">
                  <c:v>1.144453527081857</c:v>
                </c:pt>
                <c:pt idx="383">
                  <c:v>1.0971427587750047</c:v>
                </c:pt>
                <c:pt idx="384">
                  <c:v>1.1503350944254009</c:v>
                </c:pt>
                <c:pt idx="385">
                  <c:v>1.1144066589480148</c:v>
                </c:pt>
                <c:pt idx="386">
                  <c:v>1.1545973824377709</c:v>
                </c:pt>
                <c:pt idx="387">
                  <c:v>1.193331690777593</c:v>
                </c:pt>
                <c:pt idx="388">
                  <c:v>1.2406387140442861</c:v>
                </c:pt>
                <c:pt idx="389">
                  <c:v>1.1786687808655796</c:v>
                </c:pt>
                <c:pt idx="390">
                  <c:v>1.142988617685661</c:v>
                </c:pt>
                <c:pt idx="391">
                  <c:v>1.1986514990923776</c:v>
                </c:pt>
                <c:pt idx="392">
                  <c:v>1.1719032047487405</c:v>
                </c:pt>
                <c:pt idx="393">
                  <c:v>1.1177096729113019</c:v>
                </c:pt>
                <c:pt idx="394">
                  <c:v>1.1350781080304027</c:v>
                </c:pt>
                <c:pt idx="395">
                  <c:v>1.0980018585174542</c:v>
                </c:pt>
                <c:pt idx="396">
                  <c:v>1.0545853835814698</c:v>
                </c:pt>
                <c:pt idx="397">
                  <c:v>1.0754397540285523</c:v>
                </c:pt>
                <c:pt idx="398">
                  <c:v>1.1397533131025102</c:v>
                </c:pt>
                <c:pt idx="399">
                  <c:v>1.1714142394200395</c:v>
                </c:pt>
                <c:pt idx="400">
                  <c:v>1.1528610180258259</c:v>
                </c:pt>
                <c:pt idx="401">
                  <c:v>1.1777441325836875</c:v>
                </c:pt>
                <c:pt idx="402">
                  <c:v>1.2927203736490842</c:v>
                </c:pt>
                <c:pt idx="403">
                  <c:v>1.2980480857962993</c:v>
                </c:pt>
                <c:pt idx="404">
                  <c:v>1.2888980994145542</c:v>
                </c:pt>
                <c:pt idx="405">
                  <c:v>1.3657305563716786</c:v>
                </c:pt>
                <c:pt idx="406">
                  <c:v>1.4138855059300379</c:v>
                </c:pt>
                <c:pt idx="407">
                  <c:v>1.4500448879731738</c:v>
                </c:pt>
                <c:pt idx="408">
                  <c:v>1.4015394354364903</c:v>
                </c:pt>
                <c:pt idx="409">
                  <c:v>1.4014651767087098</c:v>
                </c:pt>
                <c:pt idx="410">
                  <c:v>1.487087340405306</c:v>
                </c:pt>
                <c:pt idx="411">
                  <c:v>1.4373670653065584</c:v>
                </c:pt>
                <c:pt idx="412">
                  <c:v>1.4336909442207881</c:v>
                </c:pt>
                <c:pt idx="413">
                  <c:v>1.4089754896383302</c:v>
                </c:pt>
                <c:pt idx="414">
                  <c:v>1.5426794249839881</c:v>
                </c:pt>
                <c:pt idx="415">
                  <c:v>1.4736129560442708</c:v>
                </c:pt>
                <c:pt idx="416">
                  <c:v>1.5155694080351538</c:v>
                </c:pt>
                <c:pt idx="417">
                  <c:v>1.6907655657807596</c:v>
                </c:pt>
                <c:pt idx="418">
                  <c:v>1.5546693478024449</c:v>
                </c:pt>
                <c:pt idx="419">
                  <c:v>1.4859836480333191</c:v>
                </c:pt>
              </c:numCache>
            </c:numRef>
          </c:val>
          <c:smooth val="0"/>
          <c:extLst>
            <c:ext xmlns:c16="http://schemas.microsoft.com/office/drawing/2014/chart" uri="{C3380CC4-5D6E-409C-BE32-E72D297353CC}">
              <c16:uniqueId val="{00000004-E093-46DA-A1EE-A4A701581199}"/>
            </c:ext>
          </c:extLst>
        </c:ser>
        <c:dLbls>
          <c:showLegendKey val="0"/>
          <c:showVal val="0"/>
          <c:showCatName val="0"/>
          <c:showSerName val="0"/>
          <c:showPercent val="0"/>
          <c:showBubbleSize val="0"/>
        </c:dLbls>
        <c:marker val="1"/>
        <c:smooth val="0"/>
        <c:axId val="184894400"/>
        <c:axId val="184878592"/>
      </c:lineChart>
      <c:dateAx>
        <c:axId val="76910464"/>
        <c:scaling>
          <c:orientation val="minMax"/>
          <c:max val="44926"/>
          <c:min val="32143"/>
        </c:scaling>
        <c:delete val="0"/>
        <c:axPos val="b"/>
        <c:numFmt formatCode="yyyy" sourceLinked="0"/>
        <c:majorTickMark val="out"/>
        <c:minorTickMark val="none"/>
        <c:tickLblPos val="nextTo"/>
        <c:spPr>
          <a:noFill/>
          <a:ln w="9525" cap="flat" cmpd="sng" algn="ctr">
            <a:solidFill>
              <a:srgbClr val="003B4A"/>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50" b="0" i="0" u="none" strike="noStrike" kern="1200" baseline="0">
                <a:solidFill>
                  <a:srgbClr val="005E61"/>
                </a:solidFill>
                <a:latin typeface="Trebuchet MS"/>
                <a:ea typeface="Trebuchet MS"/>
                <a:cs typeface="Trebuchet MS"/>
              </a:defRPr>
            </a:pPr>
            <a:endParaRPr lang="en-US"/>
          </a:p>
        </c:txPr>
        <c:crossAx val="76905056"/>
        <c:crosses val="autoZero"/>
        <c:auto val="1"/>
        <c:lblOffset val="100"/>
        <c:baseTimeUnit val="months"/>
        <c:majorUnit val="36"/>
        <c:majorTimeUnit val="months"/>
      </c:dateAx>
      <c:valAx>
        <c:axId val="76905056"/>
        <c:scaling>
          <c:orientation val="minMax"/>
          <c:min val="80"/>
        </c:scaling>
        <c:delete val="0"/>
        <c:axPos val="l"/>
        <c:title>
          <c:tx>
            <c:rich>
              <a:bodyPr rot="-5400000" spcFirstLastPara="1" vertOverflow="ellipsis" vert="horz" wrap="square" anchor="ctr" anchorCtr="1"/>
              <a:lstStyle/>
              <a:p>
                <a:pPr>
                  <a:defRPr sz="1050" b="0" i="0" u="none" strike="noStrike" kern="1200" baseline="0">
                    <a:solidFill>
                      <a:srgbClr val="005E61"/>
                    </a:solidFill>
                    <a:latin typeface="Trebuchet MS"/>
                    <a:ea typeface="Trebuchet MS"/>
                    <a:cs typeface="Trebuchet MS"/>
                  </a:defRPr>
                </a:pPr>
                <a:r>
                  <a:rPr lang="en-US"/>
                  <a:t>Fed's Real Broad Dollar Index</a:t>
                </a:r>
              </a:p>
            </c:rich>
          </c:tx>
          <c:layout>
            <c:manualLayout>
              <c:xMode val="edge"/>
              <c:yMode val="edge"/>
              <c:x val="6.6045882171379671E-3"/>
              <c:y val="0.37191148027227938"/>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rgbClr val="005E61"/>
                  </a:solidFill>
                  <a:latin typeface="Trebuchet MS"/>
                  <a:ea typeface="Trebuchet MS"/>
                  <a:cs typeface="Trebuchet MS"/>
                </a:defRPr>
              </a:pPr>
              <a:endParaRPr lang="en-US"/>
            </a:p>
          </c:txPr>
        </c:title>
        <c:numFmt formatCode="General" sourceLinked="1"/>
        <c:majorTickMark val="out"/>
        <c:minorTickMark val="none"/>
        <c:tickLblPos val="nextTo"/>
        <c:spPr>
          <a:noFill/>
          <a:ln w="9525">
            <a:solidFill>
              <a:srgbClr val="003B4A"/>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50" b="0" i="0" u="none" strike="noStrike" kern="1200" baseline="0">
                <a:solidFill>
                  <a:srgbClr val="005E61"/>
                </a:solidFill>
                <a:latin typeface="Trebuchet MS"/>
                <a:ea typeface="Trebuchet MS"/>
                <a:cs typeface="Trebuchet MS"/>
              </a:defRPr>
            </a:pPr>
            <a:endParaRPr lang="en-US"/>
          </a:p>
        </c:txPr>
        <c:crossAx val="76910464"/>
        <c:crosses val="autoZero"/>
        <c:crossBetween val="between"/>
      </c:valAx>
      <c:valAx>
        <c:axId val="184878592"/>
        <c:scaling>
          <c:orientation val="minMax"/>
          <c:max val="2"/>
        </c:scaling>
        <c:delete val="0"/>
        <c:axPos val="r"/>
        <c:title>
          <c:tx>
            <c:rich>
              <a:bodyPr rot="5400000" spcFirstLastPara="1" vertOverflow="ellipsis" wrap="square" anchor="ctr" anchorCtr="1"/>
              <a:lstStyle/>
              <a:p>
                <a:pPr>
                  <a:defRPr sz="1050" b="0" i="0" u="none" strike="noStrike" kern="1200" baseline="0">
                    <a:solidFill>
                      <a:srgbClr val="005E61"/>
                    </a:solidFill>
                    <a:latin typeface="Trebuchet MS"/>
                    <a:ea typeface="Trebuchet MS"/>
                    <a:cs typeface="Trebuchet MS"/>
                  </a:defRPr>
                </a:pPr>
                <a:r>
                  <a:rPr lang="en-US"/>
                  <a:t>S&amp;P 500/MSCI EM</a:t>
                </a:r>
              </a:p>
            </c:rich>
          </c:tx>
          <c:layout>
            <c:manualLayout>
              <c:xMode val="edge"/>
              <c:yMode val="edge"/>
              <c:x val="0.96074450482775775"/>
              <c:y val="0.43888786365412452"/>
            </c:manualLayout>
          </c:layout>
          <c:overlay val="0"/>
          <c:spPr>
            <a:noFill/>
            <a:ln>
              <a:noFill/>
            </a:ln>
            <a:effectLst/>
          </c:spPr>
          <c:txPr>
            <a:bodyPr rot="5400000" spcFirstLastPara="1" vertOverflow="ellipsis" wrap="square" anchor="ctr" anchorCtr="1"/>
            <a:lstStyle/>
            <a:p>
              <a:pPr>
                <a:defRPr sz="1050" b="0" i="0" u="none" strike="noStrike" kern="1200" baseline="0">
                  <a:solidFill>
                    <a:srgbClr val="005E61"/>
                  </a:solidFill>
                  <a:latin typeface="Trebuchet MS"/>
                  <a:ea typeface="Trebuchet MS"/>
                  <a:cs typeface="Trebuchet MS"/>
                </a:defRPr>
              </a:pPr>
              <a:endParaRPr lang="en-US"/>
            </a:p>
          </c:txPr>
        </c:title>
        <c:numFmt formatCode="#,##0.0" sourceLinked="0"/>
        <c:majorTickMark val="out"/>
        <c:minorTickMark val="none"/>
        <c:tickLblPos val="nextTo"/>
        <c:spPr>
          <a:noFill/>
          <a:ln w="9525">
            <a:solidFill>
              <a:srgbClr val="003B4A"/>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50" b="0" i="0" u="none" strike="noStrike" kern="1200" baseline="0">
                <a:solidFill>
                  <a:srgbClr val="005E61"/>
                </a:solidFill>
                <a:latin typeface="Trebuchet MS"/>
                <a:ea typeface="Trebuchet MS"/>
                <a:cs typeface="Trebuchet MS"/>
              </a:defRPr>
            </a:pPr>
            <a:endParaRPr lang="en-US"/>
          </a:p>
        </c:txPr>
        <c:crossAx val="184894400"/>
        <c:crosses val="max"/>
        <c:crossBetween val="between"/>
      </c:valAx>
      <c:catAx>
        <c:axId val="184894400"/>
        <c:scaling>
          <c:orientation val="minMax"/>
        </c:scaling>
        <c:delete val="1"/>
        <c:axPos val="b"/>
        <c:numFmt formatCode="m/d/yyyy" sourceLinked="1"/>
        <c:majorTickMark val="out"/>
        <c:minorTickMark val="none"/>
        <c:tickLblPos val="nextTo"/>
        <c:crossAx val="184878592"/>
        <c:crosses val="autoZero"/>
        <c:auto val="1"/>
        <c:lblAlgn val="ctr"/>
        <c:lblOffset val="100"/>
        <c:tickLblSkip val="1"/>
        <c:tickMarkSkip val="1"/>
        <c:noMultiLvlLbl val="0"/>
      </c:catAx>
      <c:spPr>
        <a:noFill/>
        <a:ln w="25400">
          <a:noFill/>
        </a:ln>
        <a:effectLst/>
      </c:spPr>
    </c:plotArea>
    <c:legend>
      <c:legendPos val="t"/>
      <c:overlay val="0"/>
      <c:spPr>
        <a:noFill/>
        <a:ln w="25400">
          <a:noFill/>
        </a:ln>
        <a:effectLst/>
      </c:spPr>
      <c:txPr>
        <a:bodyPr rot="0" spcFirstLastPara="1" vertOverflow="ellipsis" vert="horz" wrap="square" anchor="ctr" anchorCtr="1"/>
        <a:lstStyle/>
        <a:p>
          <a:pPr>
            <a:defRPr sz="1050" b="0" i="0" u="none" strike="noStrike" kern="1200" baseline="0">
              <a:solidFill>
                <a:srgbClr val="005E61"/>
              </a:solidFill>
              <a:latin typeface="Trebuchet MS"/>
              <a:ea typeface="Trebuchet MS"/>
              <a:cs typeface="Trebuchet MS"/>
            </a:defRPr>
          </a:pPr>
          <a:endParaRPr lang="en-US"/>
        </a:p>
      </c:txPr>
    </c:legend>
    <c:plotVisOnly val="0"/>
    <c:dispBlanksAs val="zero"/>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050">
          <a:solidFill>
            <a:srgbClr val="005E61"/>
          </a:solidFill>
          <a:latin typeface="Trebuchet MS"/>
          <a:ea typeface="Trebuchet MS"/>
          <a:cs typeface="Trebuchet M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0.00626</cdr:x>
      <cdr:y>0.01003</cdr:y>
    </cdr:from>
    <cdr:to>
      <cdr:x>0.00626</cdr:x>
      <cdr:y>0.01003</cdr:y>
    </cdr:to>
    <cdr:sp macro="" textlink="">
      <cdr:nvSpPr>
        <cdr:cNvPr id="2" name="UpSlideExportSave" hidden="1">
          <a:extLst xmlns:a="http://schemas.openxmlformats.org/drawingml/2006/main">
            <a:ext uri="{FF2B5EF4-FFF2-40B4-BE49-F238E27FC236}">
              <a16:creationId xmlns:a16="http://schemas.microsoft.com/office/drawing/2014/main" id="{00F5E796-52FD-112A-E022-FA47F59545CC}"/>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0.00546</cdr:x>
      <cdr:y>0.00837</cdr:y>
    </cdr:from>
    <cdr:to>
      <cdr:x>0.00546</cdr:x>
      <cdr:y>0.00837</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133DB342-A966-C733-B3C2-F548CB47E3D2}"/>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0.40226</cdr:x>
      <cdr:y>0.65097</cdr:y>
    </cdr:from>
    <cdr:to>
      <cdr:x>0.49198</cdr:x>
      <cdr:y>0.70012</cdr:y>
    </cdr:to>
    <cdr:sp macro="" textlink="">
      <cdr:nvSpPr>
        <cdr:cNvPr id="5" name="Text Box 4"/>
        <cdr:cNvSpPr txBox="1"/>
      </cdr:nvSpPr>
      <cdr:spPr>
        <a:xfrm xmlns:a="http://schemas.openxmlformats.org/drawingml/2006/main">
          <a:off x="2290606" y="3234644"/>
          <a:ext cx="510899" cy="244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1969</a:t>
          </a:r>
        </a:p>
      </cdr:txBody>
    </cdr:sp>
  </cdr:relSizeAnchor>
</c:userShapes>
</file>

<file path=ppt/drawings/drawing10.xml><?xml version="1.0" encoding="utf-8"?>
<c:userShapes xmlns:c="http://schemas.openxmlformats.org/drawingml/2006/chart">
  <cdr:relSizeAnchor xmlns:cdr="http://schemas.openxmlformats.org/drawingml/2006/chartDrawing">
    <cdr:from>
      <cdr:x>0.00551</cdr:x>
      <cdr:y>0.01296</cdr:y>
    </cdr:from>
    <cdr:to>
      <cdr:x>0.00551</cdr:x>
      <cdr:y>0.01296</cdr:y>
    </cdr:to>
    <cdr:sp macro="" textlink="">
      <cdr:nvSpPr>
        <cdr:cNvPr id="2" name="UpSlideExportSave" hidden="1">
          <a:extLst xmlns:a="http://schemas.openxmlformats.org/drawingml/2006/main">
            <a:ext uri="{FF2B5EF4-FFF2-40B4-BE49-F238E27FC236}">
              <a16:creationId xmlns:a16="http://schemas.microsoft.com/office/drawing/2014/main" id="{AA107F2E-CAB1-38BE-559B-DB80914878B8}"/>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0.00551</cdr:x>
      <cdr:y>0.01296</cdr:y>
    </cdr:from>
    <cdr:to>
      <cdr:x>0.00551</cdr:x>
      <cdr:y>0.01296</cdr:y>
    </cdr:to>
    <cdr:sp macro="" textlink="">
      <cdr:nvSpPr>
        <cdr:cNvPr id="3" name="#UpSlide#ChartHasBeenCopiedWithUpSlideActive#" hidden="1">
          <a:extLst xmlns:a="http://schemas.openxmlformats.org/drawingml/2006/main">
            <a:ext uri="{FF2B5EF4-FFF2-40B4-BE49-F238E27FC236}">
              <a16:creationId xmlns:a16="http://schemas.microsoft.com/office/drawing/2014/main" id="{C2046757-CEDB-25DC-064F-6CC374CDF1EB}"/>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1.xml><?xml version="1.0" encoding="utf-8"?>
<c:userShapes xmlns:c="http://schemas.openxmlformats.org/drawingml/2006/chart">
  <cdr:relSizeAnchor xmlns:cdr="http://schemas.openxmlformats.org/drawingml/2006/chartDrawing">
    <cdr:from>
      <cdr:x>0.00582</cdr:x>
      <cdr:y>0.00916</cdr:y>
    </cdr:from>
    <cdr:to>
      <cdr:x>0.00582</cdr:x>
      <cdr:y>0.00916</cdr:y>
    </cdr:to>
    <cdr:sp macro="" textlink="">
      <cdr:nvSpPr>
        <cdr:cNvPr id="2" name="UpSlideExportSave" hidden="1">
          <a:extLst xmlns:a="http://schemas.openxmlformats.org/drawingml/2006/main">
            <a:ext uri="{FF2B5EF4-FFF2-40B4-BE49-F238E27FC236}">
              <a16:creationId xmlns:a16="http://schemas.microsoft.com/office/drawing/2014/main" id="{FC30C034-9C92-674B-FDE2-8AB19F3FDBE2}"/>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0.00556</cdr:x>
      <cdr:y>0.00934</cdr:y>
    </cdr:from>
    <cdr:to>
      <cdr:x>0.00556</cdr:x>
      <cdr:y>0.00934</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2CCBCFE9-66FA-7439-9E86-E76CBB7F08D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2.xml><?xml version="1.0" encoding="utf-8"?>
<c:userShapes xmlns:c="http://schemas.openxmlformats.org/drawingml/2006/chart">
  <cdr:relSizeAnchor xmlns:cdr="http://schemas.openxmlformats.org/drawingml/2006/chartDrawing">
    <cdr:from>
      <cdr:x>0.00587</cdr:x>
      <cdr:y>0.00809</cdr:y>
    </cdr:from>
    <cdr:to>
      <cdr:x>0.00587</cdr:x>
      <cdr:y>0.00809</cdr:y>
    </cdr:to>
    <cdr:sp macro="" textlink="">
      <cdr:nvSpPr>
        <cdr:cNvPr id="3" name="UpSlideExportSave" descr="_EXPORT31_2_194386559617.856099_386559711.11657_json{&quot;DestinationType&quot;:&quot;Word&quot;,&quot;WordDestination&quot;:{&quot;FilePath&quot;:&quot;https://lgam.sharepoint.com/sites/ResearchProduction/Shared Documents/Research Production/Quarterly Client Communications/Client Communication Templates/CIO Quarterly Commentary Template.docx&quot;}}" hidden="1">
          <a:extLst xmlns:a="http://schemas.openxmlformats.org/drawingml/2006/main">
            <a:ext uri="{FF2B5EF4-FFF2-40B4-BE49-F238E27FC236}">
              <a16:creationId xmlns:a16="http://schemas.microsoft.com/office/drawing/2014/main" id="{8F5AB91F-DD46-4FAE-8B14-715EC2CDCF69}"/>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0.00547</cdr:x>
      <cdr:y>0.00838</cdr:y>
    </cdr:from>
    <cdr:to>
      <cdr:x>0.00547</cdr:x>
      <cdr:y>0.00838</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ED2C208C-9D80-9D98-B5B5-AEFCF960795A}"/>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3.xml><?xml version="1.0" encoding="utf-8"?>
<c:userShapes xmlns:c="http://schemas.openxmlformats.org/drawingml/2006/chart">
  <cdr:relSizeAnchor xmlns:cdr="http://schemas.openxmlformats.org/drawingml/2006/chartDrawing">
    <cdr:from>
      <cdr:x>0.00587</cdr:x>
      <cdr:y>0.00808</cdr:y>
    </cdr:from>
    <cdr:to>
      <cdr:x>0.00587</cdr:x>
      <cdr:y>0.00808</cdr:y>
    </cdr:to>
    <cdr:sp macro="" textlink="">
      <cdr:nvSpPr>
        <cdr:cNvPr id="2" name="UpSlideExportSave" descr="_EXPORT31_2_2735386547648.769157_386548124.699913_json{&quot;DestinationType&quot;:&quot;Word&quot;,&quot;WordDestination&quot;:{&quot;FilePath&quot;:&quot;https://lgam.sharepoint.com/sites/ResearchProduction/Shared Documents/Research Production/Quarterly Client Communications/Client Communication Templates/CIO Quarterly Commentary Template.docx&quot;}}" hidden="1">
          <a:extLst xmlns:a="http://schemas.openxmlformats.org/drawingml/2006/main">
            <a:ext uri="{FF2B5EF4-FFF2-40B4-BE49-F238E27FC236}">
              <a16:creationId xmlns:a16="http://schemas.microsoft.com/office/drawing/2014/main" id="{CB2A4451-B169-40A8-AA8A-764565A32E3E}"/>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0.00547</cdr:x>
      <cdr:y>0.0084</cdr:y>
    </cdr:from>
    <cdr:to>
      <cdr:x>0.00547</cdr:x>
      <cdr:y>0.0084</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6D587C16-CB81-0561-5E6F-11BF8AF858AE}"/>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0.00539</cdr:x>
      <cdr:y>0.00882</cdr:y>
    </cdr:from>
    <cdr:to>
      <cdr:x>0.00539</cdr:x>
      <cdr:y>0.00882</cdr:y>
    </cdr:to>
    <cdr:sp macro="" textlink="">
      <cdr:nvSpPr>
        <cdr:cNvPr id="2" name="UpSlideExportSave" hidden="1">
          <a:extLst xmlns:a="http://schemas.openxmlformats.org/drawingml/2006/main">
            <a:ext uri="{FF2B5EF4-FFF2-40B4-BE49-F238E27FC236}">
              <a16:creationId xmlns:a16="http://schemas.microsoft.com/office/drawing/2014/main" id="{E6F71394-6F8D-34D5-6D99-191970D3ACE0}"/>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0.00546</cdr:x>
      <cdr:y>0.00837</cdr:y>
    </cdr:from>
    <cdr:to>
      <cdr:x>0.00546</cdr:x>
      <cdr:y>0.00837</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9B244A1C-D078-6111-7539-3ED0B20C3729}"/>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5.xml><?xml version="1.0" encoding="utf-8"?>
<c:userShapes xmlns:c="http://schemas.openxmlformats.org/drawingml/2006/chart">
  <cdr:relSizeAnchor xmlns:cdr="http://schemas.openxmlformats.org/drawingml/2006/chartDrawing">
    <cdr:from>
      <cdr:x>0.83349</cdr:x>
      <cdr:y>0.02272</cdr:y>
    </cdr:from>
    <cdr:to>
      <cdr:x>0.96637</cdr:x>
      <cdr:y>0.05905</cdr:y>
    </cdr:to>
    <cdr:sp macro="" textlink="">
      <cdr:nvSpPr>
        <cdr:cNvPr id="2" name="TextBox 1"/>
        <cdr:cNvSpPr txBox="1"/>
      </cdr:nvSpPr>
      <cdr:spPr>
        <a:xfrm xmlns:a="http://schemas.openxmlformats.org/drawingml/2006/main">
          <a:off x="7224448" y="143063"/>
          <a:ext cx="1151770" cy="2287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0.00547</cdr:x>
      <cdr:y>0.00841</cdr:y>
    </cdr:from>
    <cdr:to>
      <cdr:x>0.00547</cdr:x>
      <cdr:y>0.00841</cdr:y>
    </cdr:to>
    <cdr:sp macro="" textlink="">
      <cdr:nvSpPr>
        <cdr:cNvPr id="2" name="UpSlideExportSave" descr="_EXPORT31_2_9232410470328.151922_410470390.203864_json{&quot;DestinationType&quot;:&quot;Word&quot;,&quot;WordDestination&quot;:{&quot;FilePath&quot;:&quot;https://lgam.sharepoint.com/sites/ResearchProduction/Shared Documents/Research Production/Quarterly Client Communications/Client Communication Templates/CIO Quarterly Commentary Template.docx&quot;}}" hidden="1">
          <a:extLst xmlns:a="http://schemas.openxmlformats.org/drawingml/2006/main">
            <a:ext uri="{FF2B5EF4-FFF2-40B4-BE49-F238E27FC236}">
              <a16:creationId xmlns:a16="http://schemas.microsoft.com/office/drawing/2014/main" id="{DCD61436-2C5D-A6FB-DD13-66D92A7410C1}"/>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0.00546</cdr:x>
      <cdr:y>0.00837</cdr:y>
    </cdr:from>
    <cdr:to>
      <cdr:x>0.00546</cdr:x>
      <cdr:y>0.00837</cdr:y>
    </cdr:to>
    <cdr:sp macro="" textlink="">
      <cdr:nvSpPr>
        <cdr:cNvPr id="3" name="#UpSlide#ChartHasBeenCopiedWithUpSlideActive#" hidden="1">
          <a:extLst xmlns:a="http://schemas.openxmlformats.org/drawingml/2006/main">
            <a:ext uri="{FF2B5EF4-FFF2-40B4-BE49-F238E27FC236}">
              <a16:creationId xmlns:a16="http://schemas.microsoft.com/office/drawing/2014/main" id="{73301B90-48F5-A7B1-3518-B3B4529F3AD2}"/>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0.00412</cdr:x>
      <cdr:y>0.00882</cdr:y>
    </cdr:from>
    <cdr:to>
      <cdr:x>0.00412</cdr:x>
      <cdr:y>0.00882</cdr:y>
    </cdr:to>
    <cdr:sp macro="" textlink="">
      <cdr:nvSpPr>
        <cdr:cNvPr id="2" name="UpSlideExportSave" hidden="1">
          <a:extLst xmlns:a="http://schemas.openxmlformats.org/drawingml/2006/main">
            <a:ext uri="{FF2B5EF4-FFF2-40B4-BE49-F238E27FC236}">
              <a16:creationId xmlns:a16="http://schemas.microsoft.com/office/drawing/2014/main" id="{9F012793-1D7D-FC40-3EB6-749ACE4B9704}"/>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0.01399</cdr:x>
      <cdr:y>0.94424</cdr:y>
    </cdr:from>
    <cdr:to>
      <cdr:x>0.58142</cdr:x>
      <cdr:y>0.99672</cdr:y>
    </cdr:to>
    <cdr:sp macro="" textlink="">
      <cdr:nvSpPr>
        <cdr:cNvPr id="3" name="TextBox 2">
          <a:extLst xmlns:a="http://schemas.openxmlformats.org/drawingml/2006/main">
            <a:ext uri="{FF2B5EF4-FFF2-40B4-BE49-F238E27FC236}">
              <a16:creationId xmlns:a16="http://schemas.microsoft.com/office/drawing/2014/main" id="{229F1C0D-565E-2E6E-F529-7A901B749B0B}"/>
            </a:ext>
          </a:extLst>
        </cdr:cNvPr>
        <cdr:cNvSpPr txBox="1"/>
      </cdr:nvSpPr>
      <cdr:spPr>
        <a:xfrm xmlns:a="http://schemas.openxmlformats.org/drawingml/2006/main">
          <a:off x="148168" y="6092827"/>
          <a:ext cx="6011333" cy="3386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0.00461</cdr:x>
      <cdr:y>0.00787</cdr:y>
    </cdr:from>
    <cdr:to>
      <cdr:x>0.00461</cdr:x>
      <cdr:y>0.00787</cdr:y>
    </cdr:to>
    <cdr:sp macro="" textlink="">
      <cdr:nvSpPr>
        <cdr:cNvPr id="5" name="#UpSlide#ChartHasBeenCopiedWithUpSlideActive#" hidden="1">
          <a:extLst xmlns:a="http://schemas.openxmlformats.org/drawingml/2006/main">
            <a:ext uri="{FF2B5EF4-FFF2-40B4-BE49-F238E27FC236}">
              <a16:creationId xmlns:a16="http://schemas.microsoft.com/office/drawing/2014/main" id="{B4AC0669-D243-C6C7-F6D2-015CBA8E7DE6}"/>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0.00615</cdr:x>
      <cdr:y>0.01017</cdr:y>
    </cdr:from>
    <cdr:to>
      <cdr:x>0.00615</cdr:x>
      <cdr:y>0.01017</cdr:y>
    </cdr:to>
    <cdr:sp macro="" textlink="">
      <cdr:nvSpPr>
        <cdr:cNvPr id="2" name="UpSlideExportSave" hidden="1">
          <a:extLst xmlns:a="http://schemas.openxmlformats.org/drawingml/2006/main">
            <a:ext uri="{FF2B5EF4-FFF2-40B4-BE49-F238E27FC236}">
              <a16:creationId xmlns:a16="http://schemas.microsoft.com/office/drawing/2014/main" id="{8BB4D835-1180-B5C9-FB78-10B5D770DE71}"/>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0.00546</cdr:x>
      <cdr:y>0.00837</cdr:y>
    </cdr:from>
    <cdr:to>
      <cdr:x>0.00546</cdr:x>
      <cdr:y>0.00837</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30D2471A-411B-FADE-31CC-EC24C40FB3C1}"/>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0.00451</cdr:x>
      <cdr:y>0.00823</cdr:y>
    </cdr:from>
    <cdr:to>
      <cdr:x>0.00451</cdr:x>
      <cdr:y>0.00823</cdr:y>
    </cdr:to>
    <cdr:sp macro="" textlink="">
      <cdr:nvSpPr>
        <cdr:cNvPr id="2" name="UpSlideExportSave" hidden="1">
          <a:extLst xmlns:a="http://schemas.openxmlformats.org/drawingml/2006/main">
            <a:ext uri="{FF2B5EF4-FFF2-40B4-BE49-F238E27FC236}">
              <a16:creationId xmlns:a16="http://schemas.microsoft.com/office/drawing/2014/main" id="{778747D7-9E12-D1D9-A66E-05B0F428EF22}"/>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0.00547</cdr:x>
      <cdr:y>0.00837</cdr:y>
    </cdr:from>
    <cdr:to>
      <cdr:x>0.00547</cdr:x>
      <cdr:y>0.00837</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BAFD4AFA-EAA7-66AA-46F1-1813C2974406}"/>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ExportSave" hidden="1">
          <a:extLst xmlns:a="http://schemas.openxmlformats.org/drawingml/2006/main">
            <a:ext uri="{FF2B5EF4-FFF2-40B4-BE49-F238E27FC236}">
              <a16:creationId xmlns:a16="http://schemas.microsoft.com/office/drawing/2014/main" id="{3465FE66-BC8A-BCF7-36C9-4B3AA10C7CB6}"/>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0.00547</cdr:x>
      <cdr:y>0.00837</cdr:y>
    </cdr:from>
    <cdr:to>
      <cdr:x>0.00547</cdr:x>
      <cdr:y>0.00837</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D7D1C94F-44BC-6EB4-F7E1-7FAA5749D3E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0.00587</cdr:x>
      <cdr:y>0.00809</cdr:y>
    </cdr:from>
    <cdr:to>
      <cdr:x>0.00587</cdr:x>
      <cdr:y>0.00809</cdr:y>
    </cdr:to>
    <cdr:sp macro="" textlink="">
      <cdr:nvSpPr>
        <cdr:cNvPr id="3" name="UpSlideExportSave" descr="_EXPORT31_2_2529386558943.453577_386558943.453577_json{&quot;DestinationType&quot;:&quot;Word&quot;,&quot;WordDestination&quot;:{&quot;FilePath&quot;:&quot;https://lgam.sharepoint.com/sites/ResearchProduction/Shared Documents/Research Production/Quarterly Client Communications/Client Communication Templates/CIO Quarterly Commentary Template.docx&quot;}}" hidden="1">
          <a:extLst xmlns:a="http://schemas.openxmlformats.org/drawingml/2006/main">
            <a:ext uri="{FF2B5EF4-FFF2-40B4-BE49-F238E27FC236}">
              <a16:creationId xmlns:a16="http://schemas.microsoft.com/office/drawing/2014/main" id="{38BD41A9-F5AC-4EBC-B078-5289BD5724D9}"/>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0.00547</cdr:x>
      <cdr:y>0.00838</cdr:y>
    </cdr:from>
    <cdr:to>
      <cdr:x>0.00547</cdr:x>
      <cdr:y>0.00838</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856BB98D-7925-741C-4078-E401E0AB0D2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0.00613</cdr:x>
      <cdr:y>0.00943</cdr:y>
    </cdr:from>
    <cdr:to>
      <cdr:x>0.00613</cdr:x>
      <cdr:y>0.00943</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8C60669B-E330-4E43-AC70-7F1D24F2FBBB}"/>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0.00613</cdr:x>
      <cdr:y>0.00943</cdr:y>
    </cdr:from>
    <cdr:to>
      <cdr:x>0.00613</cdr:x>
      <cdr:y>0.00943</cdr:y>
    </cdr:to>
    <cdr:sp macro="" textlink="">
      <cdr:nvSpPr>
        <cdr:cNvPr id="3" name="UpSlideExportSave" descr="_EXPORT31_2_1172379148346.141847_379148346.141847_json{&quot;DestinationType&quot;:&quot;Word&quot;,&quot;WordDestination&quot;:{&quot;FilePath&quot;:&quot;https://lgam.sharepoint.com/sites/ResearchProduction/Shared Documents/Research Production/Quarterly Client Communications/Client Communication Templates/CIO Quarterly Commentary Template.docx&quot;}}" hidden="1">
          <a:extLst xmlns:a="http://schemas.openxmlformats.org/drawingml/2006/main">
            <a:ext uri="{FF2B5EF4-FFF2-40B4-BE49-F238E27FC236}">
              <a16:creationId xmlns:a16="http://schemas.microsoft.com/office/drawing/2014/main" id="{25A85AA8-33E4-491F-A40F-B77183C11A5B}"/>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0.00586</cdr:x>
      <cdr:y>0.00807</cdr:y>
    </cdr:from>
    <cdr:to>
      <cdr:x>0.00586</cdr:x>
      <cdr:y>0.00807</cdr:y>
    </cdr:to>
    <cdr:sp macro="" textlink="">
      <cdr:nvSpPr>
        <cdr:cNvPr id="3" name="#UpSlide#ChartHasBeenCopiedWithUpSlideActive#" hidden="1">
          <a:extLst xmlns:a="http://schemas.openxmlformats.org/drawingml/2006/main">
            <a:ext uri="{FF2B5EF4-FFF2-40B4-BE49-F238E27FC236}">
              <a16:creationId xmlns:a16="http://schemas.microsoft.com/office/drawing/2014/main" id="{12DEB775-9DD0-84B0-B23C-07BB02BA418D}"/>
            </a:ext>
          </a:extLst>
        </cdr:cNvPr>
        <cdr:cNvSpPr/>
      </cdr:nvSpPr>
      <cdr:spPr bwMode="auto">
        <a:xfrm xmlns:a="http://schemas.openxmlformats.org/drawingml/2006/main">
          <a:off x="50800" y="50800"/>
          <a:ext cx="0" cy="0"/>
        </a:xfrm>
        <a:prstGeom xmlns:a="http://schemas.openxmlformats.org/drawingml/2006/main" prst="rect">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0.00772</cdr:x>
      <cdr:y>0.00958</cdr:y>
    </cdr:from>
    <cdr:to>
      <cdr:x>0.00772</cdr:x>
      <cdr:y>0.00958</cdr:y>
    </cdr:to>
    <cdr:sp macro="" textlink="">
      <cdr:nvSpPr>
        <cdr:cNvPr id="4" name="UpSlideExportSave" hidden="1">
          <a:extLst xmlns:a="http://schemas.openxmlformats.org/drawingml/2006/main">
            <a:ext uri="{FF2B5EF4-FFF2-40B4-BE49-F238E27FC236}">
              <a16:creationId xmlns:a16="http://schemas.microsoft.com/office/drawing/2014/main" id="{9B04244F-96F8-A5A3-0241-0C1C205F780C}"/>
            </a:ext>
          </a:extLst>
        </cdr:cNvPr>
        <cdr:cNvSpPr/>
      </cdr:nvSpPr>
      <cdr:spPr bwMode="auto">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BCCAF-BBE3-8849-807E-5BFAA119A7DA}"/>
              </a:ext>
            </a:extLst>
          </p:cNvPr>
          <p:cNvSpPr>
            <a:spLocks noGrp="1"/>
          </p:cNvSpPr>
          <p:nvPr>
            <p:ph type="hdr" sz="quarter"/>
          </p:nvPr>
        </p:nvSpPr>
        <p:spPr>
          <a:xfrm>
            <a:off x="1" y="2"/>
            <a:ext cx="2945659" cy="498055"/>
          </a:xfrm>
          <a:prstGeom prst="rect">
            <a:avLst/>
          </a:prstGeom>
        </p:spPr>
        <p:txBody>
          <a:bodyPr vert="horz" lIns="92487" tIns="46244" rIns="92487" bIns="46244" rtlCol="0"/>
          <a:lstStyle>
            <a:lvl1pPr algn="l">
              <a:defRPr sz="1200"/>
            </a:lvl1pPr>
          </a:lstStyle>
          <a:p>
            <a:endParaRPr lang="en-US"/>
          </a:p>
        </p:txBody>
      </p:sp>
      <p:sp>
        <p:nvSpPr>
          <p:cNvPr id="3" name="Date Placeholder 2">
            <a:extLst>
              <a:ext uri="{FF2B5EF4-FFF2-40B4-BE49-F238E27FC236}">
                <a16:creationId xmlns:a16="http://schemas.microsoft.com/office/drawing/2014/main" id="{20984E7F-F569-D645-9F99-128D520A3175}"/>
              </a:ext>
            </a:extLst>
          </p:cNvPr>
          <p:cNvSpPr>
            <a:spLocks noGrp="1"/>
          </p:cNvSpPr>
          <p:nvPr>
            <p:ph type="dt" sz="quarter" idx="1"/>
          </p:nvPr>
        </p:nvSpPr>
        <p:spPr>
          <a:xfrm>
            <a:off x="3850444" y="2"/>
            <a:ext cx="2945659" cy="498055"/>
          </a:xfrm>
          <a:prstGeom prst="rect">
            <a:avLst/>
          </a:prstGeom>
        </p:spPr>
        <p:txBody>
          <a:bodyPr vert="horz" lIns="92487" tIns="46244" rIns="92487" bIns="46244" rtlCol="0"/>
          <a:lstStyle>
            <a:lvl1pPr algn="r">
              <a:defRPr sz="1200"/>
            </a:lvl1pPr>
          </a:lstStyle>
          <a:p>
            <a:fld id="{B3A3306F-FDC3-6640-A87D-B11D2DAD7D1B}" type="datetimeFigureOut">
              <a:rPr lang="en-US" smtClean="0"/>
              <a:t>1/11/2023</a:t>
            </a:fld>
            <a:endParaRPr lang="en-US"/>
          </a:p>
        </p:txBody>
      </p:sp>
      <p:sp>
        <p:nvSpPr>
          <p:cNvPr id="4" name="Footer Placeholder 3">
            <a:extLst>
              <a:ext uri="{FF2B5EF4-FFF2-40B4-BE49-F238E27FC236}">
                <a16:creationId xmlns:a16="http://schemas.microsoft.com/office/drawing/2014/main" id="{0420F6F5-08FA-244D-87AF-0F11BE1DE726}"/>
              </a:ext>
            </a:extLst>
          </p:cNvPr>
          <p:cNvSpPr>
            <a:spLocks noGrp="1"/>
          </p:cNvSpPr>
          <p:nvPr>
            <p:ph type="ftr" sz="quarter" idx="2"/>
          </p:nvPr>
        </p:nvSpPr>
        <p:spPr>
          <a:xfrm>
            <a:off x="1" y="9428584"/>
            <a:ext cx="2945659" cy="49805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955081-7054-8442-ADE5-24F94EA448E9}"/>
              </a:ext>
            </a:extLst>
          </p:cNvPr>
          <p:cNvSpPr>
            <a:spLocks noGrp="1"/>
          </p:cNvSpPr>
          <p:nvPr>
            <p:ph type="sldNum" sz="quarter" idx="3"/>
          </p:nvPr>
        </p:nvSpPr>
        <p:spPr>
          <a:xfrm>
            <a:off x="3850444" y="9428584"/>
            <a:ext cx="2945659" cy="498054"/>
          </a:xfrm>
          <a:prstGeom prst="rect">
            <a:avLst/>
          </a:prstGeom>
        </p:spPr>
        <p:txBody>
          <a:bodyPr vert="horz" lIns="92487" tIns="46244" rIns="92487" bIns="46244" rtlCol="0" anchor="b"/>
          <a:lstStyle>
            <a:lvl1pPr algn="r">
              <a:defRPr sz="1200"/>
            </a:lvl1pPr>
          </a:lstStyle>
          <a:p>
            <a:fld id="{E90C4F29-F467-014A-A581-574AE9D0839E}" type="slidenum">
              <a:rPr lang="en-US" smtClean="0"/>
              <a:t>‹#›</a:t>
            </a:fld>
            <a:endParaRPr lang="en-US"/>
          </a:p>
        </p:txBody>
      </p:sp>
    </p:spTree>
    <p:extLst>
      <p:ext uri="{BB962C8B-B14F-4D97-AF65-F5344CB8AC3E}">
        <p14:creationId xmlns:p14="http://schemas.microsoft.com/office/powerpoint/2010/main" val="1556951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850444" y="2"/>
            <a:ext cx="2945659" cy="498055"/>
          </a:xfrm>
          <a:prstGeom prst="rect">
            <a:avLst/>
          </a:prstGeom>
        </p:spPr>
        <p:txBody>
          <a:bodyPr vert="horz" lIns="92487" tIns="46244" rIns="92487" bIns="46244" rtlCol="0"/>
          <a:lstStyle>
            <a:lvl1pPr algn="r">
              <a:defRPr sz="1200"/>
            </a:lvl1pPr>
          </a:lstStyle>
          <a:p>
            <a:fld id="{F35CF6DD-E890-0A43-9EF1-FB3731C7D154}" type="datetimeFigureOut">
              <a:rPr lang="en-US" smtClean="0"/>
              <a:t>1/11/2023</a:t>
            </a:fld>
            <a:endParaRPr lang="en-US"/>
          </a:p>
        </p:txBody>
      </p:sp>
      <p:sp>
        <p:nvSpPr>
          <p:cNvPr id="4" name="Slide Image Placehold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2487" tIns="46244" rIns="92487" bIns="46244" rtlCol="0" anchor="b"/>
          <a:lstStyle>
            <a:lvl1pPr algn="r">
              <a:defRPr sz="1200"/>
            </a:lvl1pPr>
          </a:lstStyle>
          <a:p>
            <a:fld id="{87886D75-8138-5944-8AA2-3CD38DBBC192}" type="slidenum">
              <a:rPr lang="en-US" smtClean="0"/>
              <a:t>‹#›</a:t>
            </a:fld>
            <a:endParaRPr lang="en-US"/>
          </a:p>
        </p:txBody>
      </p:sp>
    </p:spTree>
    <p:extLst>
      <p:ext uri="{BB962C8B-B14F-4D97-AF65-F5344CB8AC3E}">
        <p14:creationId xmlns:p14="http://schemas.microsoft.com/office/powerpoint/2010/main" val="3317778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2</a:t>
            </a:fld>
            <a:endParaRPr lang="en-US"/>
          </a:p>
        </p:txBody>
      </p:sp>
    </p:spTree>
    <p:extLst>
      <p:ext uri="{BB962C8B-B14F-4D97-AF65-F5344CB8AC3E}">
        <p14:creationId xmlns:p14="http://schemas.microsoft.com/office/powerpoint/2010/main" val="1899435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12</a:t>
            </a:fld>
            <a:endParaRPr lang="en-US"/>
          </a:p>
        </p:txBody>
      </p:sp>
    </p:spTree>
    <p:extLst>
      <p:ext uri="{BB962C8B-B14F-4D97-AF65-F5344CB8AC3E}">
        <p14:creationId xmlns:p14="http://schemas.microsoft.com/office/powerpoint/2010/main" val="383577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13</a:t>
            </a:fld>
            <a:endParaRPr lang="en-US"/>
          </a:p>
        </p:txBody>
      </p:sp>
    </p:spTree>
    <p:extLst>
      <p:ext uri="{BB962C8B-B14F-4D97-AF65-F5344CB8AC3E}">
        <p14:creationId xmlns:p14="http://schemas.microsoft.com/office/powerpoint/2010/main" val="39215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886D75-8138-5944-8AA2-3CD38DBBC192}" type="slidenum">
              <a:rPr lang="en-US" smtClean="0"/>
              <a:t>14</a:t>
            </a:fld>
            <a:endParaRPr lang="en-US"/>
          </a:p>
        </p:txBody>
      </p:sp>
    </p:spTree>
    <p:extLst>
      <p:ext uri="{BB962C8B-B14F-4D97-AF65-F5344CB8AC3E}">
        <p14:creationId xmlns:p14="http://schemas.microsoft.com/office/powerpoint/2010/main" val="351878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15</a:t>
            </a:fld>
            <a:endParaRPr lang="en-US"/>
          </a:p>
        </p:txBody>
      </p:sp>
    </p:spTree>
    <p:extLst>
      <p:ext uri="{BB962C8B-B14F-4D97-AF65-F5344CB8AC3E}">
        <p14:creationId xmlns:p14="http://schemas.microsoft.com/office/powerpoint/2010/main" val="76080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16</a:t>
            </a:fld>
            <a:endParaRPr lang="en-US"/>
          </a:p>
        </p:txBody>
      </p:sp>
    </p:spTree>
    <p:extLst>
      <p:ext uri="{BB962C8B-B14F-4D97-AF65-F5344CB8AC3E}">
        <p14:creationId xmlns:p14="http://schemas.microsoft.com/office/powerpoint/2010/main" val="407159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17</a:t>
            </a:fld>
            <a:endParaRPr lang="en-US"/>
          </a:p>
        </p:txBody>
      </p:sp>
    </p:spTree>
    <p:extLst>
      <p:ext uri="{BB962C8B-B14F-4D97-AF65-F5344CB8AC3E}">
        <p14:creationId xmlns:p14="http://schemas.microsoft.com/office/powerpoint/2010/main" val="1196433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18</a:t>
            </a:fld>
            <a:endParaRPr lang="en-US" dirty="0"/>
          </a:p>
        </p:txBody>
      </p:sp>
    </p:spTree>
    <p:extLst>
      <p:ext uri="{BB962C8B-B14F-4D97-AF65-F5344CB8AC3E}">
        <p14:creationId xmlns:p14="http://schemas.microsoft.com/office/powerpoint/2010/main" val="428684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19</a:t>
            </a:fld>
            <a:endParaRPr lang="en-US"/>
          </a:p>
        </p:txBody>
      </p:sp>
    </p:spTree>
    <p:extLst>
      <p:ext uri="{BB962C8B-B14F-4D97-AF65-F5344CB8AC3E}">
        <p14:creationId xmlns:p14="http://schemas.microsoft.com/office/powerpoint/2010/main" val="394123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20</a:t>
            </a:fld>
            <a:endParaRPr lang="en-US"/>
          </a:p>
        </p:txBody>
      </p:sp>
    </p:spTree>
    <p:extLst>
      <p:ext uri="{BB962C8B-B14F-4D97-AF65-F5344CB8AC3E}">
        <p14:creationId xmlns:p14="http://schemas.microsoft.com/office/powerpoint/2010/main" val="2513848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21</a:t>
            </a:fld>
            <a:endParaRPr lang="en-US"/>
          </a:p>
        </p:txBody>
      </p:sp>
    </p:spTree>
    <p:extLst>
      <p:ext uri="{BB962C8B-B14F-4D97-AF65-F5344CB8AC3E}">
        <p14:creationId xmlns:p14="http://schemas.microsoft.com/office/powerpoint/2010/main" val="220206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3</a:t>
            </a:fld>
            <a:endParaRPr lang="en-US"/>
          </a:p>
        </p:txBody>
      </p:sp>
    </p:spTree>
    <p:extLst>
      <p:ext uri="{BB962C8B-B14F-4D97-AF65-F5344CB8AC3E}">
        <p14:creationId xmlns:p14="http://schemas.microsoft.com/office/powerpoint/2010/main" val="404794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22</a:t>
            </a:fld>
            <a:endParaRPr lang="en-US"/>
          </a:p>
        </p:txBody>
      </p:sp>
    </p:spTree>
    <p:extLst>
      <p:ext uri="{BB962C8B-B14F-4D97-AF65-F5344CB8AC3E}">
        <p14:creationId xmlns:p14="http://schemas.microsoft.com/office/powerpoint/2010/main" val="1981806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23</a:t>
            </a:fld>
            <a:endParaRPr lang="en-US"/>
          </a:p>
        </p:txBody>
      </p:sp>
    </p:spTree>
    <p:extLst>
      <p:ext uri="{BB962C8B-B14F-4D97-AF65-F5344CB8AC3E}">
        <p14:creationId xmlns:p14="http://schemas.microsoft.com/office/powerpoint/2010/main" val="4094468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24</a:t>
            </a:fld>
            <a:endParaRPr lang="en-US"/>
          </a:p>
        </p:txBody>
      </p:sp>
    </p:spTree>
    <p:extLst>
      <p:ext uri="{BB962C8B-B14F-4D97-AF65-F5344CB8AC3E}">
        <p14:creationId xmlns:p14="http://schemas.microsoft.com/office/powerpoint/2010/main" val="404574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26</a:t>
            </a:fld>
            <a:endParaRPr lang="en-US"/>
          </a:p>
        </p:txBody>
      </p:sp>
    </p:spTree>
    <p:extLst>
      <p:ext uri="{BB962C8B-B14F-4D97-AF65-F5344CB8AC3E}">
        <p14:creationId xmlns:p14="http://schemas.microsoft.com/office/powerpoint/2010/main" val="412134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27</a:t>
            </a:fld>
            <a:endParaRPr lang="en-US"/>
          </a:p>
        </p:txBody>
      </p:sp>
    </p:spTree>
    <p:extLst>
      <p:ext uri="{BB962C8B-B14F-4D97-AF65-F5344CB8AC3E}">
        <p14:creationId xmlns:p14="http://schemas.microsoft.com/office/powerpoint/2010/main" val="7085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28</a:t>
            </a:fld>
            <a:endParaRPr lang="en-US"/>
          </a:p>
        </p:txBody>
      </p:sp>
    </p:spTree>
    <p:extLst>
      <p:ext uri="{BB962C8B-B14F-4D97-AF65-F5344CB8AC3E}">
        <p14:creationId xmlns:p14="http://schemas.microsoft.com/office/powerpoint/2010/main" val="2200447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29</a:t>
            </a:fld>
            <a:endParaRPr lang="en-US"/>
          </a:p>
        </p:txBody>
      </p:sp>
    </p:spTree>
    <p:extLst>
      <p:ext uri="{BB962C8B-B14F-4D97-AF65-F5344CB8AC3E}">
        <p14:creationId xmlns:p14="http://schemas.microsoft.com/office/powerpoint/2010/main" val="1430790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30</a:t>
            </a:fld>
            <a:endParaRPr lang="en-US"/>
          </a:p>
        </p:txBody>
      </p:sp>
    </p:spTree>
    <p:extLst>
      <p:ext uri="{BB962C8B-B14F-4D97-AF65-F5344CB8AC3E}">
        <p14:creationId xmlns:p14="http://schemas.microsoft.com/office/powerpoint/2010/main" val="487965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31</a:t>
            </a:fld>
            <a:endParaRPr lang="en-US"/>
          </a:p>
        </p:txBody>
      </p:sp>
    </p:spTree>
    <p:extLst>
      <p:ext uri="{BB962C8B-B14F-4D97-AF65-F5344CB8AC3E}">
        <p14:creationId xmlns:p14="http://schemas.microsoft.com/office/powerpoint/2010/main" val="3698275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32</a:t>
            </a:fld>
            <a:endParaRPr lang="en-US"/>
          </a:p>
        </p:txBody>
      </p:sp>
    </p:spTree>
    <p:extLst>
      <p:ext uri="{BB962C8B-B14F-4D97-AF65-F5344CB8AC3E}">
        <p14:creationId xmlns:p14="http://schemas.microsoft.com/office/powerpoint/2010/main" val="375378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consumer price index (CPI) covers a broad range of goods and services and provides a general overview of the prices households are paying directly for things they typically buy. But because the CPI includes items whose prices rise and fall frequently, such as food and energy, the CPI is not well-suited to measure the underlying rate of inflation, or the rate of inflation that is likely to persist over medium-run horizons of several years.</a:t>
            </a:r>
          </a:p>
          <a:p>
            <a:r>
              <a:rPr lang="en-US" dirty="0"/>
              <a:t>The CPI excluding food and energy prices (core CPI) removes price changes of the same items from the CPI each month—namely, food and energy prices—because they are typically the most volatile.</a:t>
            </a:r>
          </a:p>
          <a:p>
            <a:r>
              <a:rPr lang="en-US" dirty="0"/>
              <a:t>The median CPI excludes all price changes except for the one in the center of the distribution of price changes, where the price changes are ranked from lowest to highest (or most negative to most positive). The 16 percent trimmed-mean CPI excludes price changes in specified upper and lower tails of the distribution.</a:t>
            </a:r>
          </a:p>
          <a:p>
            <a:r>
              <a:rPr lang="en-US" dirty="0"/>
              <a:t>The median CPI provides a better signal of the underlying inflation trend than either the all-items CPI or the CPI excluding food and energy. The median CPI is even better at forecasting PCE inflation in the near and longer term than the core PCE price index.</a:t>
            </a:r>
          </a:p>
          <a:p>
            <a:endParaRPr lang="en-US" dirty="0"/>
          </a:p>
        </p:txBody>
      </p:sp>
      <p:sp>
        <p:nvSpPr>
          <p:cNvPr id="4" name="Slide Number Placeholder 3"/>
          <p:cNvSpPr>
            <a:spLocks noGrp="1"/>
          </p:cNvSpPr>
          <p:nvPr>
            <p:ph type="sldNum" sz="quarter" idx="5"/>
          </p:nvPr>
        </p:nvSpPr>
        <p:spPr/>
        <p:txBody>
          <a:bodyPr/>
          <a:lstStyle/>
          <a:p>
            <a:fld id="{87886D75-8138-5944-8AA2-3CD38DBBC192}" type="slidenum">
              <a:rPr lang="en-US" smtClean="0"/>
              <a:t>4</a:t>
            </a:fld>
            <a:endParaRPr lang="en-US"/>
          </a:p>
        </p:txBody>
      </p:sp>
    </p:spTree>
    <p:extLst>
      <p:ext uri="{BB962C8B-B14F-4D97-AF65-F5344CB8AC3E}">
        <p14:creationId xmlns:p14="http://schemas.microsoft.com/office/powerpoint/2010/main" val="3841722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33</a:t>
            </a:fld>
            <a:endParaRPr lang="en-US"/>
          </a:p>
        </p:txBody>
      </p:sp>
    </p:spTree>
    <p:extLst>
      <p:ext uri="{BB962C8B-B14F-4D97-AF65-F5344CB8AC3E}">
        <p14:creationId xmlns:p14="http://schemas.microsoft.com/office/powerpoint/2010/main" val="375802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886D75-8138-5944-8AA2-3CD38DBBC192}" type="slidenum">
              <a:rPr lang="en-US" smtClean="0"/>
              <a:t>5</a:t>
            </a:fld>
            <a:endParaRPr lang="en-US"/>
          </a:p>
        </p:txBody>
      </p:sp>
    </p:spTree>
    <p:extLst>
      <p:ext uri="{BB962C8B-B14F-4D97-AF65-F5344CB8AC3E}">
        <p14:creationId xmlns:p14="http://schemas.microsoft.com/office/powerpoint/2010/main" val="243979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6</a:t>
            </a:fld>
            <a:endParaRPr lang="en-US"/>
          </a:p>
        </p:txBody>
      </p:sp>
    </p:spTree>
    <p:extLst>
      <p:ext uri="{BB962C8B-B14F-4D97-AF65-F5344CB8AC3E}">
        <p14:creationId xmlns:p14="http://schemas.microsoft.com/office/powerpoint/2010/main" val="154808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86D75-8138-5944-8AA2-3CD38DBBC192}" type="slidenum">
              <a:rPr lang="en-US" smtClean="0"/>
              <a:t>7</a:t>
            </a:fld>
            <a:endParaRPr lang="en-US"/>
          </a:p>
        </p:txBody>
      </p:sp>
    </p:spTree>
    <p:extLst>
      <p:ext uri="{BB962C8B-B14F-4D97-AF65-F5344CB8AC3E}">
        <p14:creationId xmlns:p14="http://schemas.microsoft.com/office/powerpoint/2010/main" val="359295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886D75-8138-5944-8AA2-3CD38DBBC192}" type="slidenum">
              <a:rPr lang="en-US" smtClean="0"/>
              <a:t>8</a:t>
            </a:fld>
            <a:endParaRPr lang="en-US"/>
          </a:p>
        </p:txBody>
      </p:sp>
    </p:spTree>
    <p:extLst>
      <p:ext uri="{BB962C8B-B14F-4D97-AF65-F5344CB8AC3E}">
        <p14:creationId xmlns:p14="http://schemas.microsoft.com/office/powerpoint/2010/main" val="383322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10</a:t>
            </a:fld>
            <a:endParaRPr lang="en-US" dirty="0"/>
          </a:p>
        </p:txBody>
      </p:sp>
    </p:spTree>
    <p:extLst>
      <p:ext uri="{BB962C8B-B14F-4D97-AF65-F5344CB8AC3E}">
        <p14:creationId xmlns:p14="http://schemas.microsoft.com/office/powerpoint/2010/main" val="102507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86D75-8138-5944-8AA2-3CD38DBBC192}" type="slidenum">
              <a:rPr lang="en-US" smtClean="0"/>
              <a:t>11</a:t>
            </a:fld>
            <a:endParaRPr lang="en-US" dirty="0"/>
          </a:p>
        </p:txBody>
      </p:sp>
    </p:spTree>
    <p:extLst>
      <p:ext uri="{BB962C8B-B14F-4D97-AF65-F5344CB8AC3E}">
        <p14:creationId xmlns:p14="http://schemas.microsoft.com/office/powerpoint/2010/main" val="13811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 Text Box">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D1E5EE-A758-2447-96E7-13071B260318}"/>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7" name="Text Placeholder 6">
            <a:extLst>
              <a:ext uri="{FF2B5EF4-FFF2-40B4-BE49-F238E27FC236}">
                <a16:creationId xmlns:a16="http://schemas.microsoft.com/office/drawing/2014/main" id="{2F02E287-8A53-45EA-832B-F447D38F36BB}"/>
              </a:ext>
            </a:extLst>
          </p:cNvPr>
          <p:cNvSpPr>
            <a:spLocks noGrp="1"/>
          </p:cNvSpPr>
          <p:nvPr>
            <p:ph type="body" sz="quarter" idx="11"/>
          </p:nvPr>
        </p:nvSpPr>
        <p:spPr>
          <a:xfrm>
            <a:off x="374649" y="1232455"/>
            <a:ext cx="8399237" cy="4978636"/>
          </a:xfrm>
          <a:prstGeom prst="rect">
            <a:avLst/>
          </a:prstGeom>
        </p:spPr>
        <p:txBody>
          <a:bodyPr/>
          <a:lstStyle>
            <a:lvl1pPr>
              <a:lnSpc>
                <a:spcPts val="1400"/>
              </a:lnSpc>
              <a:defRPr sz="1400">
                <a:latin typeface="Source Sans Pro" panose="020B0503030403020204" pitchFamily="34" charset="0"/>
              </a:defRPr>
            </a:lvl1pPr>
          </a:lstStyle>
          <a:p>
            <a:pPr lvl="0"/>
            <a:r>
              <a:rPr lang="en-US" dirty="0"/>
              <a:t>Edit Master text styles</a:t>
            </a:r>
          </a:p>
        </p:txBody>
      </p:sp>
      <p:sp>
        <p:nvSpPr>
          <p:cNvPr id="8" name="Text Placeholder 7">
            <a:extLst>
              <a:ext uri="{FF2B5EF4-FFF2-40B4-BE49-F238E27FC236}">
                <a16:creationId xmlns:a16="http://schemas.microsoft.com/office/drawing/2014/main" id="{8C719549-796C-47C8-ADFA-77AB7D2A577C}"/>
              </a:ext>
            </a:extLst>
          </p:cNvPr>
          <p:cNvSpPr>
            <a:spLocks noGrp="1"/>
          </p:cNvSpPr>
          <p:nvPr>
            <p:ph type="body" sz="quarter" idx="12"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lumMod val="50000"/>
                  </a:schemeClr>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cxnSp>
        <p:nvCxnSpPr>
          <p:cNvPr id="10" name="Straight Connector 9">
            <a:extLst>
              <a:ext uri="{FF2B5EF4-FFF2-40B4-BE49-F238E27FC236}">
                <a16:creationId xmlns:a16="http://schemas.microsoft.com/office/drawing/2014/main" id="{B9C8BC3D-D0A6-4698-86E9-EC9C9E8D09F7}"/>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E5E31E55-411F-4F0B-A3F0-9060E95E5A39}"/>
              </a:ext>
            </a:extLst>
          </p:cNvPr>
          <p:cNvSpPr>
            <a:spLocks noGrp="1"/>
          </p:cNvSpPr>
          <p:nvPr>
            <p:ph type="body" sz="quarter" idx="10"/>
          </p:nvPr>
        </p:nvSpPr>
        <p:spPr>
          <a:xfrm>
            <a:off x="374649" y="185573"/>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32693964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 Text Box + Char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D1E5EE-A758-2447-96E7-13071B260318}"/>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7" name="Text Placeholder 6">
            <a:extLst>
              <a:ext uri="{FF2B5EF4-FFF2-40B4-BE49-F238E27FC236}">
                <a16:creationId xmlns:a16="http://schemas.microsoft.com/office/drawing/2014/main" id="{2F02E287-8A53-45EA-832B-F447D38F36BB}"/>
              </a:ext>
            </a:extLst>
          </p:cNvPr>
          <p:cNvSpPr>
            <a:spLocks noGrp="1"/>
          </p:cNvSpPr>
          <p:nvPr>
            <p:ph type="body" sz="quarter" idx="11"/>
          </p:nvPr>
        </p:nvSpPr>
        <p:spPr>
          <a:xfrm>
            <a:off x="374649" y="1229822"/>
            <a:ext cx="8399237" cy="2507281"/>
          </a:xfrm>
          <a:prstGeom prst="rect">
            <a:avLst/>
          </a:prstGeom>
        </p:spPr>
        <p:txBody>
          <a:bodyPr/>
          <a:lstStyle>
            <a:lvl1pPr>
              <a:lnSpc>
                <a:spcPct val="100000"/>
              </a:lnSpc>
              <a:defRPr sz="1400">
                <a:latin typeface="Source Sans Pro" panose="020B0503030403020204" pitchFamily="34" charset="0"/>
              </a:defRPr>
            </a:lvl1pPr>
          </a:lstStyle>
          <a:p>
            <a:pPr lvl="0"/>
            <a:r>
              <a:rPr lang="en-US" dirty="0"/>
              <a:t>Edit Master text styles</a:t>
            </a:r>
          </a:p>
        </p:txBody>
      </p:sp>
      <p:sp>
        <p:nvSpPr>
          <p:cNvPr id="8" name="Chart Placeholder 7">
            <a:extLst>
              <a:ext uri="{FF2B5EF4-FFF2-40B4-BE49-F238E27FC236}">
                <a16:creationId xmlns:a16="http://schemas.microsoft.com/office/drawing/2014/main" id="{93B20BB4-F69C-4DC4-AE7F-A7AD283A6F38}"/>
              </a:ext>
            </a:extLst>
          </p:cNvPr>
          <p:cNvSpPr>
            <a:spLocks noGrp="1"/>
          </p:cNvSpPr>
          <p:nvPr>
            <p:ph type="chart" sz="quarter" idx="12"/>
          </p:nvPr>
        </p:nvSpPr>
        <p:spPr>
          <a:xfrm>
            <a:off x="369888" y="3916025"/>
            <a:ext cx="8404226" cy="2275226"/>
          </a:xfrm>
          <a:prstGeom prst="rect">
            <a:avLst/>
          </a:prstGeom>
        </p:spPr>
        <p:txBody>
          <a:bodyPr/>
          <a:lstStyle>
            <a:lvl1pPr>
              <a:defRPr>
                <a:latin typeface="Source Sans Pro" panose="020B0503030403020204" pitchFamily="34" charset="0"/>
              </a:defRPr>
            </a:lvl1pPr>
          </a:lstStyle>
          <a:p>
            <a:endParaRPr lang="en-US"/>
          </a:p>
        </p:txBody>
      </p:sp>
      <p:sp>
        <p:nvSpPr>
          <p:cNvPr id="10" name="Text Placeholder 7">
            <a:extLst>
              <a:ext uri="{FF2B5EF4-FFF2-40B4-BE49-F238E27FC236}">
                <a16:creationId xmlns:a16="http://schemas.microsoft.com/office/drawing/2014/main" id="{0DDA1986-1C6D-4884-BF0C-094EE056464C}"/>
              </a:ext>
            </a:extLst>
          </p:cNvPr>
          <p:cNvSpPr>
            <a:spLocks noGrp="1"/>
          </p:cNvSpPr>
          <p:nvPr>
            <p:ph type="body" sz="quarter" idx="13"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lumMod val="50000"/>
                  </a:schemeClr>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cxnSp>
        <p:nvCxnSpPr>
          <p:cNvPr id="9" name="Straight Connector 8">
            <a:extLst>
              <a:ext uri="{FF2B5EF4-FFF2-40B4-BE49-F238E27FC236}">
                <a16:creationId xmlns:a16="http://schemas.microsoft.com/office/drawing/2014/main" id="{D4A155D3-817F-4D58-BA14-25627AB58525}"/>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43FC99BE-B5D4-4132-A193-B1EF68ABDD2A}"/>
              </a:ext>
            </a:extLst>
          </p:cNvPr>
          <p:cNvSpPr>
            <a:spLocks noGrp="1"/>
          </p:cNvSpPr>
          <p:nvPr>
            <p:ph type="body" sz="quarter" idx="10"/>
          </p:nvPr>
        </p:nvSpPr>
        <p:spPr>
          <a:xfrm>
            <a:off x="374649" y="185573"/>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180133740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Slide - Text Box + Char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D1E5EE-A758-2447-96E7-13071B260318}"/>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7" name="Text Placeholder 6">
            <a:extLst>
              <a:ext uri="{FF2B5EF4-FFF2-40B4-BE49-F238E27FC236}">
                <a16:creationId xmlns:a16="http://schemas.microsoft.com/office/drawing/2014/main" id="{2F02E287-8A53-45EA-832B-F447D38F36BB}"/>
              </a:ext>
            </a:extLst>
          </p:cNvPr>
          <p:cNvSpPr>
            <a:spLocks noGrp="1"/>
          </p:cNvSpPr>
          <p:nvPr>
            <p:ph type="body" sz="quarter" idx="11"/>
          </p:nvPr>
        </p:nvSpPr>
        <p:spPr>
          <a:xfrm>
            <a:off x="369886" y="3809756"/>
            <a:ext cx="8399237" cy="2383518"/>
          </a:xfrm>
          <a:prstGeom prst="rect">
            <a:avLst/>
          </a:prstGeom>
        </p:spPr>
        <p:txBody>
          <a:bodyPr/>
          <a:lstStyle>
            <a:lvl1pPr marL="285750" indent="-285750">
              <a:lnSpc>
                <a:spcPts val="1400"/>
              </a:lnSpc>
              <a:buFont typeface="Arial" panose="020B0604020202020204" pitchFamily="34" charset="0"/>
              <a:buChar char="•"/>
              <a:defRPr sz="1400">
                <a:latin typeface="Source Sans Pro" panose="020B0503030403020204" pitchFamily="34" charset="0"/>
              </a:defRPr>
            </a:lvl1pPr>
          </a:lstStyle>
          <a:p>
            <a:pPr lvl="0"/>
            <a:r>
              <a:rPr lang="en-US" dirty="0"/>
              <a:t>Edit Master text styles</a:t>
            </a:r>
          </a:p>
          <a:p>
            <a:pPr lvl="0"/>
            <a:r>
              <a:rPr lang="en-US" dirty="0"/>
              <a:t>Edit Master text styles</a:t>
            </a:r>
          </a:p>
        </p:txBody>
      </p:sp>
      <p:sp>
        <p:nvSpPr>
          <p:cNvPr id="10" name="Text Placeholder 7">
            <a:extLst>
              <a:ext uri="{FF2B5EF4-FFF2-40B4-BE49-F238E27FC236}">
                <a16:creationId xmlns:a16="http://schemas.microsoft.com/office/drawing/2014/main" id="{0DDA1986-1C6D-4884-BF0C-094EE056464C}"/>
              </a:ext>
            </a:extLst>
          </p:cNvPr>
          <p:cNvSpPr>
            <a:spLocks noGrp="1"/>
          </p:cNvSpPr>
          <p:nvPr>
            <p:ph type="body" sz="quarter" idx="13"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sp>
        <p:nvSpPr>
          <p:cNvPr id="9" name="Chart Placeholder 7">
            <a:extLst>
              <a:ext uri="{FF2B5EF4-FFF2-40B4-BE49-F238E27FC236}">
                <a16:creationId xmlns:a16="http://schemas.microsoft.com/office/drawing/2014/main" id="{28C981BF-3D1A-4F52-B508-301801E5E154}"/>
              </a:ext>
            </a:extLst>
          </p:cNvPr>
          <p:cNvSpPr>
            <a:spLocks noGrp="1"/>
          </p:cNvSpPr>
          <p:nvPr>
            <p:ph type="chart" sz="quarter" idx="14"/>
          </p:nvPr>
        </p:nvSpPr>
        <p:spPr>
          <a:xfrm>
            <a:off x="379186" y="1393825"/>
            <a:ext cx="8404226" cy="2206625"/>
          </a:xfrm>
          <a:prstGeom prst="rect">
            <a:avLst/>
          </a:prstGeom>
        </p:spPr>
        <p:txBody>
          <a:bodyPr/>
          <a:lstStyle>
            <a:lvl1pPr>
              <a:defRPr>
                <a:latin typeface="Source Sans Pro" panose="020B0503030403020204" pitchFamily="34" charset="0"/>
              </a:defRPr>
            </a:lvl1pPr>
          </a:lstStyle>
          <a:p>
            <a:endParaRPr lang="en-US" dirty="0"/>
          </a:p>
        </p:txBody>
      </p:sp>
      <p:cxnSp>
        <p:nvCxnSpPr>
          <p:cNvPr id="12" name="Straight Connector 11">
            <a:extLst>
              <a:ext uri="{FF2B5EF4-FFF2-40B4-BE49-F238E27FC236}">
                <a16:creationId xmlns:a16="http://schemas.microsoft.com/office/drawing/2014/main" id="{C6C5742B-D430-482F-9B45-01E4917BEB0E}"/>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3B7CD961-22B5-4F2D-9011-1FDD5CA10918}"/>
              </a:ext>
            </a:extLst>
          </p:cNvPr>
          <p:cNvSpPr>
            <a:spLocks noGrp="1"/>
          </p:cNvSpPr>
          <p:nvPr>
            <p:ph type="body" sz="quarter" idx="10"/>
          </p:nvPr>
        </p:nvSpPr>
        <p:spPr>
          <a:xfrm>
            <a:off x="374649" y="205451"/>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32088821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 2 Charts">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D1E5EE-A758-2447-96E7-13071B260318}"/>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8" name="Chart Placeholder 7">
            <a:extLst>
              <a:ext uri="{FF2B5EF4-FFF2-40B4-BE49-F238E27FC236}">
                <a16:creationId xmlns:a16="http://schemas.microsoft.com/office/drawing/2014/main" id="{93B20BB4-F69C-4DC4-AE7F-A7AD283A6F38}"/>
              </a:ext>
            </a:extLst>
          </p:cNvPr>
          <p:cNvSpPr>
            <a:spLocks noGrp="1"/>
          </p:cNvSpPr>
          <p:nvPr>
            <p:ph type="chart" sz="quarter" idx="12"/>
          </p:nvPr>
        </p:nvSpPr>
        <p:spPr>
          <a:xfrm>
            <a:off x="369888" y="3984625"/>
            <a:ext cx="8404226" cy="2206625"/>
          </a:xfrm>
          <a:prstGeom prst="rect">
            <a:avLst/>
          </a:prstGeom>
        </p:spPr>
        <p:txBody>
          <a:bodyPr/>
          <a:lstStyle>
            <a:lvl1pPr>
              <a:defRPr>
                <a:latin typeface="Source Sans Pro" panose="020B0503030403020204" pitchFamily="34" charset="0"/>
              </a:defRPr>
            </a:lvl1pPr>
          </a:lstStyle>
          <a:p>
            <a:endParaRPr lang="en-US"/>
          </a:p>
        </p:txBody>
      </p:sp>
      <p:sp>
        <p:nvSpPr>
          <p:cNvPr id="9" name="Chart Placeholder 8">
            <a:extLst>
              <a:ext uri="{FF2B5EF4-FFF2-40B4-BE49-F238E27FC236}">
                <a16:creationId xmlns:a16="http://schemas.microsoft.com/office/drawing/2014/main" id="{7B154726-A2F1-42FD-BE20-41E4C85E5C27}"/>
              </a:ext>
            </a:extLst>
          </p:cNvPr>
          <p:cNvSpPr>
            <a:spLocks noGrp="1"/>
          </p:cNvSpPr>
          <p:nvPr>
            <p:ph type="chart" sz="quarter" idx="13"/>
          </p:nvPr>
        </p:nvSpPr>
        <p:spPr>
          <a:xfrm>
            <a:off x="369887" y="1366520"/>
            <a:ext cx="8404225" cy="2257425"/>
          </a:xfrm>
          <a:prstGeom prst="rect">
            <a:avLst/>
          </a:prstGeom>
        </p:spPr>
        <p:txBody>
          <a:bodyPr/>
          <a:lstStyle>
            <a:lvl1pPr>
              <a:defRPr>
                <a:latin typeface="Source Sans Pro" panose="020B0503030403020204" pitchFamily="34" charset="0"/>
              </a:defRPr>
            </a:lvl1pPr>
          </a:lstStyle>
          <a:p>
            <a:endParaRPr lang="en-US"/>
          </a:p>
        </p:txBody>
      </p:sp>
      <p:sp>
        <p:nvSpPr>
          <p:cNvPr id="11" name="Text Placeholder 7">
            <a:extLst>
              <a:ext uri="{FF2B5EF4-FFF2-40B4-BE49-F238E27FC236}">
                <a16:creationId xmlns:a16="http://schemas.microsoft.com/office/drawing/2014/main" id="{F9476363-7972-4C33-BC87-7BFB15EA6677}"/>
              </a:ext>
            </a:extLst>
          </p:cNvPr>
          <p:cNvSpPr>
            <a:spLocks noGrp="1"/>
          </p:cNvSpPr>
          <p:nvPr>
            <p:ph type="body" sz="quarter" idx="14"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cxnSp>
        <p:nvCxnSpPr>
          <p:cNvPr id="10" name="Straight Connector 9">
            <a:extLst>
              <a:ext uri="{FF2B5EF4-FFF2-40B4-BE49-F238E27FC236}">
                <a16:creationId xmlns:a16="http://schemas.microsoft.com/office/drawing/2014/main" id="{8726A5B9-39E0-4C04-8043-C4B56F5B201F}"/>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3E64BDBE-AAC1-4E7B-9DFE-D5995247982F}"/>
              </a:ext>
            </a:extLst>
          </p:cNvPr>
          <p:cNvSpPr>
            <a:spLocks noGrp="1"/>
          </p:cNvSpPr>
          <p:nvPr>
            <p:ph type="body" sz="quarter" idx="10"/>
          </p:nvPr>
        </p:nvSpPr>
        <p:spPr>
          <a:xfrm>
            <a:off x="374649" y="185573"/>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25034267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 1 Char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D1E5EE-A758-2447-96E7-13071B260318}"/>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9" name="Chart Placeholder 8">
            <a:extLst>
              <a:ext uri="{FF2B5EF4-FFF2-40B4-BE49-F238E27FC236}">
                <a16:creationId xmlns:a16="http://schemas.microsoft.com/office/drawing/2014/main" id="{7B154726-A2F1-42FD-BE20-41E4C85E5C27}"/>
              </a:ext>
            </a:extLst>
          </p:cNvPr>
          <p:cNvSpPr>
            <a:spLocks noGrp="1"/>
          </p:cNvSpPr>
          <p:nvPr>
            <p:ph type="chart" sz="quarter" idx="13"/>
          </p:nvPr>
        </p:nvSpPr>
        <p:spPr>
          <a:xfrm>
            <a:off x="369887" y="1366520"/>
            <a:ext cx="8404225" cy="4389387"/>
          </a:xfrm>
          <a:prstGeom prst="rect">
            <a:avLst/>
          </a:prstGeom>
        </p:spPr>
        <p:txBody>
          <a:bodyPr/>
          <a:lstStyle>
            <a:lvl1pPr>
              <a:defRPr>
                <a:latin typeface="Source Sans Pro" panose="020B0503030403020204" pitchFamily="34" charset="0"/>
              </a:defRPr>
            </a:lvl1pPr>
          </a:lstStyle>
          <a:p>
            <a:endParaRPr lang="en-US" dirty="0"/>
          </a:p>
        </p:txBody>
      </p:sp>
      <p:sp>
        <p:nvSpPr>
          <p:cNvPr id="11" name="Text Placeholder 7">
            <a:extLst>
              <a:ext uri="{FF2B5EF4-FFF2-40B4-BE49-F238E27FC236}">
                <a16:creationId xmlns:a16="http://schemas.microsoft.com/office/drawing/2014/main" id="{F9476363-7972-4C33-BC87-7BFB15EA6677}"/>
              </a:ext>
            </a:extLst>
          </p:cNvPr>
          <p:cNvSpPr>
            <a:spLocks noGrp="1"/>
          </p:cNvSpPr>
          <p:nvPr>
            <p:ph type="body" sz="quarter" idx="14"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cxnSp>
        <p:nvCxnSpPr>
          <p:cNvPr id="8" name="Straight Connector 7">
            <a:extLst>
              <a:ext uri="{FF2B5EF4-FFF2-40B4-BE49-F238E27FC236}">
                <a16:creationId xmlns:a16="http://schemas.microsoft.com/office/drawing/2014/main" id="{10973C83-35EE-42A5-90AA-B76E5F1C1998}"/>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0ECEBAA5-A1E5-4C94-A949-352E4A3FD07D}"/>
              </a:ext>
            </a:extLst>
          </p:cNvPr>
          <p:cNvSpPr>
            <a:spLocks noGrp="1"/>
          </p:cNvSpPr>
          <p:nvPr>
            <p:ph type="body" sz="quarter" idx="10"/>
          </p:nvPr>
        </p:nvSpPr>
        <p:spPr>
          <a:xfrm>
            <a:off x="374649" y="185573"/>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13767130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 2 Charts + Text Box">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D1E5EE-A758-2447-96E7-13071B260318}"/>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8" name="Chart Placeholder 7">
            <a:extLst>
              <a:ext uri="{FF2B5EF4-FFF2-40B4-BE49-F238E27FC236}">
                <a16:creationId xmlns:a16="http://schemas.microsoft.com/office/drawing/2014/main" id="{93B20BB4-F69C-4DC4-AE7F-A7AD283A6F38}"/>
              </a:ext>
            </a:extLst>
          </p:cNvPr>
          <p:cNvSpPr>
            <a:spLocks noGrp="1"/>
          </p:cNvSpPr>
          <p:nvPr>
            <p:ph type="chart" sz="quarter" idx="12"/>
          </p:nvPr>
        </p:nvSpPr>
        <p:spPr>
          <a:xfrm>
            <a:off x="380774" y="3755571"/>
            <a:ext cx="4920570" cy="2435679"/>
          </a:xfrm>
          <a:prstGeom prst="rect">
            <a:avLst/>
          </a:prstGeom>
        </p:spPr>
        <p:txBody>
          <a:bodyPr/>
          <a:lstStyle>
            <a:lvl1pPr>
              <a:defRPr>
                <a:latin typeface="Source Sans Pro" panose="020B0503030403020204" pitchFamily="34" charset="0"/>
              </a:defRPr>
            </a:lvl1pPr>
          </a:lstStyle>
          <a:p>
            <a:endParaRPr lang="en-US"/>
          </a:p>
        </p:txBody>
      </p:sp>
      <p:sp>
        <p:nvSpPr>
          <p:cNvPr id="9" name="Chart Placeholder 8">
            <a:extLst>
              <a:ext uri="{FF2B5EF4-FFF2-40B4-BE49-F238E27FC236}">
                <a16:creationId xmlns:a16="http://schemas.microsoft.com/office/drawing/2014/main" id="{7B154726-A2F1-42FD-BE20-41E4C85E5C27}"/>
              </a:ext>
            </a:extLst>
          </p:cNvPr>
          <p:cNvSpPr>
            <a:spLocks noGrp="1"/>
          </p:cNvSpPr>
          <p:nvPr>
            <p:ph type="chart" sz="quarter" idx="13"/>
          </p:nvPr>
        </p:nvSpPr>
        <p:spPr>
          <a:xfrm>
            <a:off x="369888" y="1366520"/>
            <a:ext cx="4920570" cy="2257425"/>
          </a:xfrm>
          <a:prstGeom prst="rect">
            <a:avLst/>
          </a:prstGeom>
        </p:spPr>
        <p:txBody>
          <a:bodyPr/>
          <a:lstStyle>
            <a:lvl1pPr>
              <a:defRPr>
                <a:latin typeface="Source Sans Pro" panose="020B0503030403020204" pitchFamily="34" charset="0"/>
              </a:defRPr>
            </a:lvl1pPr>
          </a:lstStyle>
          <a:p>
            <a:endParaRPr lang="en-US"/>
          </a:p>
        </p:txBody>
      </p:sp>
      <p:sp>
        <p:nvSpPr>
          <p:cNvPr id="7" name="Text Placeholder 6">
            <a:extLst>
              <a:ext uri="{FF2B5EF4-FFF2-40B4-BE49-F238E27FC236}">
                <a16:creationId xmlns:a16="http://schemas.microsoft.com/office/drawing/2014/main" id="{3CD2E618-D970-464C-85BA-06635CD74F60}"/>
              </a:ext>
            </a:extLst>
          </p:cNvPr>
          <p:cNvSpPr>
            <a:spLocks noGrp="1"/>
          </p:cNvSpPr>
          <p:nvPr>
            <p:ph type="body" sz="quarter" idx="14"/>
          </p:nvPr>
        </p:nvSpPr>
        <p:spPr>
          <a:xfrm>
            <a:off x="5617029" y="1366520"/>
            <a:ext cx="3146197" cy="4824730"/>
          </a:xfrm>
          <a:prstGeom prst="rect">
            <a:avLst/>
          </a:prstGeom>
        </p:spPr>
        <p:txBody>
          <a:bodyPr/>
          <a:lstStyle>
            <a:lvl1pPr>
              <a:lnSpc>
                <a:spcPts val="1400"/>
              </a:lnSpc>
              <a:defRPr sz="1400" b="0">
                <a:latin typeface="Source Sans Pro" panose="020B0503030403020204" pitchFamily="34" charset="0"/>
              </a:defRPr>
            </a:lvl1pPr>
            <a:lvl2pPr marL="800100" indent="-342900">
              <a:lnSpc>
                <a:spcPts val="1400"/>
              </a:lnSpc>
              <a:buFont typeface="Arial" panose="020B0604020202020204" pitchFamily="34" charset="0"/>
              <a:buChar char="•"/>
              <a:defRPr sz="1400" b="0">
                <a:latin typeface="Source Sans Pro" panose="020B0503030403020204" pitchFamily="34" charset="0"/>
              </a:defRPr>
            </a:lvl2pPr>
            <a:lvl3pPr marL="1257300" indent="-34290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dirty="0"/>
              <a:t>Edit Master text styles</a:t>
            </a:r>
          </a:p>
          <a:p>
            <a:pPr lvl="1"/>
            <a:r>
              <a:rPr lang="en-US" dirty="0"/>
              <a:t>Second level</a:t>
            </a:r>
          </a:p>
          <a:p>
            <a:pPr lvl="1"/>
            <a:r>
              <a:rPr lang="en-US" dirty="0"/>
              <a:t>Second level</a:t>
            </a:r>
          </a:p>
        </p:txBody>
      </p:sp>
      <p:cxnSp>
        <p:nvCxnSpPr>
          <p:cNvPr id="11" name="Straight Connector 10">
            <a:extLst>
              <a:ext uri="{FF2B5EF4-FFF2-40B4-BE49-F238E27FC236}">
                <a16:creationId xmlns:a16="http://schemas.microsoft.com/office/drawing/2014/main" id="{47FE6D70-28C1-4EAF-B7B8-DBAF0F167842}"/>
              </a:ext>
            </a:extLst>
          </p:cNvPr>
          <p:cNvCxnSpPr/>
          <p:nvPr userDrawn="1"/>
        </p:nvCxnSpPr>
        <p:spPr>
          <a:xfrm>
            <a:off x="5464630" y="1355634"/>
            <a:ext cx="0" cy="48247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06B85FF0-1C43-40C2-9EE5-5FB3859ABFB2}"/>
              </a:ext>
            </a:extLst>
          </p:cNvPr>
          <p:cNvSpPr>
            <a:spLocks noGrp="1"/>
          </p:cNvSpPr>
          <p:nvPr>
            <p:ph type="body" sz="quarter" idx="15"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cxnSp>
        <p:nvCxnSpPr>
          <p:cNvPr id="13" name="Straight Connector 12">
            <a:extLst>
              <a:ext uri="{FF2B5EF4-FFF2-40B4-BE49-F238E27FC236}">
                <a16:creationId xmlns:a16="http://schemas.microsoft.com/office/drawing/2014/main" id="{62E5D5E7-51A1-4542-978B-1FBF19E1803D}"/>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C48B1CF1-6A40-4654-BDF9-354DB8649205}"/>
              </a:ext>
            </a:extLst>
          </p:cNvPr>
          <p:cNvSpPr>
            <a:spLocks noGrp="1"/>
          </p:cNvSpPr>
          <p:nvPr>
            <p:ph type="body" sz="quarter" idx="10"/>
          </p:nvPr>
        </p:nvSpPr>
        <p:spPr>
          <a:xfrm>
            <a:off x="374649" y="205451"/>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14005619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1 Chart + Text Box">
    <p:spTree>
      <p:nvGrpSpPr>
        <p:cNvPr id="1" name=""/>
        <p:cNvGrpSpPr/>
        <p:nvPr/>
      </p:nvGrpSpPr>
      <p:grpSpPr>
        <a:xfrm>
          <a:off x="0" y="0"/>
          <a:ext cx="0" cy="0"/>
          <a:chOff x="0" y="0"/>
          <a:chExt cx="0" cy="0"/>
        </a:xfrm>
      </p:grpSpPr>
      <p:sp>
        <p:nvSpPr>
          <p:cNvPr id="6" name="Chart Placeholder 8">
            <a:extLst>
              <a:ext uri="{FF2B5EF4-FFF2-40B4-BE49-F238E27FC236}">
                <a16:creationId xmlns:a16="http://schemas.microsoft.com/office/drawing/2014/main" id="{26DAD9A1-D840-4EE3-8F12-036EEEF45386}"/>
              </a:ext>
            </a:extLst>
          </p:cNvPr>
          <p:cNvSpPr>
            <a:spLocks noGrp="1"/>
          </p:cNvSpPr>
          <p:nvPr>
            <p:ph type="chart" sz="quarter" idx="13"/>
          </p:nvPr>
        </p:nvSpPr>
        <p:spPr>
          <a:xfrm>
            <a:off x="369888" y="1366520"/>
            <a:ext cx="4920570" cy="4824730"/>
          </a:xfrm>
          <a:prstGeom prst="rect">
            <a:avLst/>
          </a:prstGeom>
        </p:spPr>
        <p:txBody>
          <a:bodyPr/>
          <a:lstStyle>
            <a:lvl1pPr>
              <a:defRPr>
                <a:latin typeface="Source Sans Pro" panose="020B0503030403020204" pitchFamily="34" charset="0"/>
              </a:defRPr>
            </a:lvl1pPr>
          </a:lstStyle>
          <a:p>
            <a:endParaRPr lang="en-US"/>
          </a:p>
        </p:txBody>
      </p:sp>
      <p:sp>
        <p:nvSpPr>
          <p:cNvPr id="7" name="Slide Number Placeholder 5">
            <a:extLst>
              <a:ext uri="{FF2B5EF4-FFF2-40B4-BE49-F238E27FC236}">
                <a16:creationId xmlns:a16="http://schemas.microsoft.com/office/drawing/2014/main" id="{76C3EB8A-1C04-43C6-BAC9-74ECF9E0A7FD}"/>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8" name="Text Placeholder 7">
            <a:extLst>
              <a:ext uri="{FF2B5EF4-FFF2-40B4-BE49-F238E27FC236}">
                <a16:creationId xmlns:a16="http://schemas.microsoft.com/office/drawing/2014/main" id="{70DFEDDD-BD56-41D1-BD5B-46358234E6F6}"/>
              </a:ext>
            </a:extLst>
          </p:cNvPr>
          <p:cNvSpPr>
            <a:spLocks noGrp="1"/>
          </p:cNvSpPr>
          <p:nvPr>
            <p:ph type="body" sz="quarter" idx="15"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sp>
        <p:nvSpPr>
          <p:cNvPr id="9" name="Text Placeholder 6">
            <a:extLst>
              <a:ext uri="{FF2B5EF4-FFF2-40B4-BE49-F238E27FC236}">
                <a16:creationId xmlns:a16="http://schemas.microsoft.com/office/drawing/2014/main" id="{C28EC005-EE69-4463-8161-4E02517508F0}"/>
              </a:ext>
            </a:extLst>
          </p:cNvPr>
          <p:cNvSpPr>
            <a:spLocks noGrp="1"/>
          </p:cNvSpPr>
          <p:nvPr>
            <p:ph type="body" sz="quarter" idx="14"/>
          </p:nvPr>
        </p:nvSpPr>
        <p:spPr>
          <a:xfrm>
            <a:off x="5617029" y="1366520"/>
            <a:ext cx="3146197" cy="4824730"/>
          </a:xfrm>
          <a:prstGeom prst="rect">
            <a:avLst/>
          </a:prstGeom>
        </p:spPr>
        <p:txBody>
          <a:bodyPr/>
          <a:lstStyle>
            <a:lvl1pPr>
              <a:lnSpc>
                <a:spcPts val="1400"/>
              </a:lnSpc>
              <a:defRPr sz="1400" b="0">
                <a:latin typeface="Source Sans Pro" panose="020B0503030403020204" pitchFamily="34" charset="0"/>
              </a:defRPr>
            </a:lvl1pPr>
            <a:lvl2pPr marL="800100" indent="-342900">
              <a:lnSpc>
                <a:spcPts val="1400"/>
              </a:lnSpc>
              <a:buFont typeface="Arial" panose="020B0604020202020204" pitchFamily="34" charset="0"/>
              <a:buChar char="•"/>
              <a:defRPr sz="1400" b="0">
                <a:latin typeface="Source Sans Pro" panose="020B0503030403020204" pitchFamily="34" charset="0"/>
              </a:defRPr>
            </a:lvl2pPr>
            <a:lvl3pPr marL="1257300" indent="-34290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dirty="0"/>
              <a:t>Edit Master text styles</a:t>
            </a:r>
          </a:p>
          <a:p>
            <a:pPr lvl="1"/>
            <a:r>
              <a:rPr lang="en-US" dirty="0"/>
              <a:t>Second level</a:t>
            </a:r>
          </a:p>
          <a:p>
            <a:pPr lvl="1"/>
            <a:r>
              <a:rPr lang="en-US" dirty="0"/>
              <a:t>Second level</a:t>
            </a:r>
          </a:p>
        </p:txBody>
      </p:sp>
      <p:cxnSp>
        <p:nvCxnSpPr>
          <p:cNvPr id="10" name="Straight Connector 9">
            <a:extLst>
              <a:ext uri="{FF2B5EF4-FFF2-40B4-BE49-F238E27FC236}">
                <a16:creationId xmlns:a16="http://schemas.microsoft.com/office/drawing/2014/main" id="{B6C6FF98-A229-4AC8-B3FD-116899FDF068}"/>
              </a:ext>
            </a:extLst>
          </p:cNvPr>
          <p:cNvCxnSpPr/>
          <p:nvPr userDrawn="1"/>
        </p:nvCxnSpPr>
        <p:spPr>
          <a:xfrm>
            <a:off x="5464630" y="1355634"/>
            <a:ext cx="0" cy="48247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AD6E8-2388-4AFB-BEFB-ED809E973882}"/>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2E7FCA35-4C41-4EAE-8950-97BFC74769D2}"/>
              </a:ext>
            </a:extLst>
          </p:cNvPr>
          <p:cNvSpPr>
            <a:spLocks noGrp="1"/>
          </p:cNvSpPr>
          <p:nvPr>
            <p:ph type="body" sz="quarter" idx="10"/>
          </p:nvPr>
        </p:nvSpPr>
        <p:spPr>
          <a:xfrm>
            <a:off x="374649" y="205451"/>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1849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1 Chart + Text Box">
    <p:spTree>
      <p:nvGrpSpPr>
        <p:cNvPr id="1" name=""/>
        <p:cNvGrpSpPr/>
        <p:nvPr/>
      </p:nvGrpSpPr>
      <p:grpSpPr>
        <a:xfrm>
          <a:off x="0" y="0"/>
          <a:ext cx="0" cy="0"/>
          <a:chOff x="0" y="0"/>
          <a:chExt cx="0" cy="0"/>
        </a:xfrm>
      </p:grpSpPr>
      <p:sp>
        <p:nvSpPr>
          <p:cNvPr id="6" name="Chart Placeholder 8">
            <a:extLst>
              <a:ext uri="{FF2B5EF4-FFF2-40B4-BE49-F238E27FC236}">
                <a16:creationId xmlns:a16="http://schemas.microsoft.com/office/drawing/2014/main" id="{26DAD9A1-D840-4EE3-8F12-036EEEF45386}"/>
              </a:ext>
            </a:extLst>
          </p:cNvPr>
          <p:cNvSpPr>
            <a:spLocks noGrp="1"/>
          </p:cNvSpPr>
          <p:nvPr>
            <p:ph type="chart" sz="quarter" idx="13"/>
          </p:nvPr>
        </p:nvSpPr>
        <p:spPr>
          <a:xfrm>
            <a:off x="369887" y="1366520"/>
            <a:ext cx="5694188" cy="4824730"/>
          </a:xfrm>
          <a:prstGeom prst="rect">
            <a:avLst/>
          </a:prstGeom>
        </p:spPr>
        <p:txBody>
          <a:bodyPr/>
          <a:lstStyle>
            <a:lvl1pPr>
              <a:defRPr>
                <a:latin typeface="Source Sans Pro" panose="020B0503030403020204" pitchFamily="34" charset="0"/>
              </a:defRPr>
            </a:lvl1pPr>
          </a:lstStyle>
          <a:p>
            <a:endParaRPr lang="en-US"/>
          </a:p>
        </p:txBody>
      </p:sp>
      <p:sp>
        <p:nvSpPr>
          <p:cNvPr id="7" name="Slide Number Placeholder 5">
            <a:extLst>
              <a:ext uri="{FF2B5EF4-FFF2-40B4-BE49-F238E27FC236}">
                <a16:creationId xmlns:a16="http://schemas.microsoft.com/office/drawing/2014/main" id="{76C3EB8A-1C04-43C6-BAC9-74ECF9E0A7FD}"/>
              </a:ext>
            </a:extLst>
          </p:cNvPr>
          <p:cNvSpPr txBox="1">
            <a:spLocks/>
          </p:cNvSpPr>
          <p:nvPr userDrawn="1"/>
        </p:nvSpPr>
        <p:spPr>
          <a:xfrm>
            <a:off x="0" y="6459379"/>
            <a:ext cx="393700" cy="246221"/>
          </a:xfrm>
          <a:prstGeom prst="rect">
            <a:avLst/>
          </a:prstGeom>
          <a:solidFill>
            <a:srgbClr val="56828E"/>
          </a:solidFill>
        </p:spPr>
        <p:txBody>
          <a:bodyPr vert="horz" wrap="square" lIns="91440" tIns="45720" rIns="45720" bIns="45720" rtlCol="0" anchor="ctr">
            <a:spAutoFit/>
          </a:bodyPr>
          <a:lstStyle>
            <a:defPPr>
              <a:defRPr lang="en-US"/>
            </a:defPPr>
            <a:lvl1pPr marL="0" algn="r" defTabSz="914400" rtl="0" eaLnBrk="1" latinLnBrk="0" hangingPunct="1">
              <a:defRPr sz="1200" b="0" i="0" kern="1200">
                <a:solidFill>
                  <a:schemeClr val="tx1">
                    <a:tint val="75000"/>
                  </a:schemeClr>
                </a:solidFill>
                <a:latin typeface="Chap" panose="020105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F93E2B5-5FC6-014C-985C-5DA0DE4EF692}" type="slidenum">
              <a:rPr kumimoji="0" lang="en-US" sz="1000" b="0" i="0" u="none" strike="noStrike" kern="1200" cap="none" spc="0" normalizeH="0" baseline="0" noProof="0" smtClean="0">
                <a:ln>
                  <a:noFill/>
                </a:ln>
                <a:solidFill>
                  <a:schemeClr val="bg1"/>
                </a:solidFill>
                <a:effectLst/>
                <a:uLnTx/>
                <a:uFillTx/>
                <a:latin typeface="Chap" panose="02010500000000000000"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Chap" panose="02010500000000000000" pitchFamily="2" charset="77"/>
              <a:ea typeface="+mn-ea"/>
              <a:cs typeface="+mn-cs"/>
            </a:endParaRPr>
          </a:p>
        </p:txBody>
      </p:sp>
      <p:sp>
        <p:nvSpPr>
          <p:cNvPr id="8" name="Text Placeholder 7">
            <a:extLst>
              <a:ext uri="{FF2B5EF4-FFF2-40B4-BE49-F238E27FC236}">
                <a16:creationId xmlns:a16="http://schemas.microsoft.com/office/drawing/2014/main" id="{70DFEDDD-BD56-41D1-BD5B-46358234E6F6}"/>
              </a:ext>
            </a:extLst>
          </p:cNvPr>
          <p:cNvSpPr>
            <a:spLocks noGrp="1"/>
          </p:cNvSpPr>
          <p:nvPr>
            <p:ph type="body" sz="quarter" idx="15" hasCustomPrompt="1"/>
          </p:nvPr>
        </p:nvSpPr>
        <p:spPr>
          <a:xfrm>
            <a:off x="1463040" y="6459538"/>
            <a:ext cx="7311073" cy="246062"/>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Source Sans Pro" panose="020B0503030403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Disclosure text</a:t>
            </a:r>
          </a:p>
        </p:txBody>
      </p:sp>
      <p:sp>
        <p:nvSpPr>
          <p:cNvPr id="9" name="Text Placeholder 6">
            <a:extLst>
              <a:ext uri="{FF2B5EF4-FFF2-40B4-BE49-F238E27FC236}">
                <a16:creationId xmlns:a16="http://schemas.microsoft.com/office/drawing/2014/main" id="{C28EC005-EE69-4463-8161-4E02517508F0}"/>
              </a:ext>
            </a:extLst>
          </p:cNvPr>
          <p:cNvSpPr>
            <a:spLocks noGrp="1"/>
          </p:cNvSpPr>
          <p:nvPr>
            <p:ph type="body" sz="quarter" idx="14"/>
          </p:nvPr>
        </p:nvSpPr>
        <p:spPr>
          <a:xfrm>
            <a:off x="6375952" y="1366520"/>
            <a:ext cx="2387274" cy="4824730"/>
          </a:xfrm>
          <a:prstGeom prst="rect">
            <a:avLst/>
          </a:prstGeom>
        </p:spPr>
        <p:txBody>
          <a:bodyPr/>
          <a:lstStyle>
            <a:lvl1pPr>
              <a:lnSpc>
                <a:spcPts val="1400"/>
              </a:lnSpc>
              <a:defRPr sz="1200" b="0">
                <a:latin typeface="Source Sans Pro" panose="020B0503030403020204" pitchFamily="34" charset="0"/>
              </a:defRPr>
            </a:lvl1pPr>
            <a:lvl2pPr marL="800100" indent="-342900">
              <a:lnSpc>
                <a:spcPts val="1400"/>
              </a:lnSpc>
              <a:buFont typeface="Arial" panose="020B0604020202020204" pitchFamily="34" charset="0"/>
              <a:buChar char="•"/>
              <a:defRPr sz="1200" b="0">
                <a:latin typeface="Source Sans Pro" panose="020B0503030403020204" pitchFamily="34" charset="0"/>
              </a:defRPr>
            </a:lvl2pPr>
            <a:lvl3pPr marL="1257300" indent="-34290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dirty="0"/>
              <a:t>Edit Master text styles</a:t>
            </a:r>
          </a:p>
          <a:p>
            <a:pPr lvl="1"/>
            <a:r>
              <a:rPr lang="en-US" dirty="0"/>
              <a:t>Second level</a:t>
            </a:r>
          </a:p>
          <a:p>
            <a:pPr lvl="1"/>
            <a:r>
              <a:rPr lang="en-US" dirty="0"/>
              <a:t>Second level</a:t>
            </a:r>
          </a:p>
        </p:txBody>
      </p:sp>
      <p:cxnSp>
        <p:nvCxnSpPr>
          <p:cNvPr id="10" name="Straight Connector 9">
            <a:extLst>
              <a:ext uri="{FF2B5EF4-FFF2-40B4-BE49-F238E27FC236}">
                <a16:creationId xmlns:a16="http://schemas.microsoft.com/office/drawing/2014/main" id="{B6C6FF98-A229-4AC8-B3FD-116899FDF068}"/>
              </a:ext>
            </a:extLst>
          </p:cNvPr>
          <p:cNvCxnSpPr/>
          <p:nvPr userDrawn="1"/>
        </p:nvCxnSpPr>
        <p:spPr>
          <a:xfrm>
            <a:off x="6229957" y="1355634"/>
            <a:ext cx="0" cy="48247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AD6E8-2388-4AFB-BEFB-ED809E973882}"/>
              </a:ext>
            </a:extLst>
          </p:cNvPr>
          <p:cNvCxnSpPr/>
          <p:nvPr userDrawn="1"/>
        </p:nvCxnSpPr>
        <p:spPr>
          <a:xfrm>
            <a:off x="0" y="870438"/>
            <a:ext cx="9144000" cy="0"/>
          </a:xfrm>
          <a:prstGeom prst="line">
            <a:avLst/>
          </a:prstGeom>
          <a:ln w="28575">
            <a:solidFill>
              <a:srgbClr val="334655"/>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2E7FCA35-4C41-4EAE-8950-97BFC74769D2}"/>
              </a:ext>
            </a:extLst>
          </p:cNvPr>
          <p:cNvSpPr>
            <a:spLocks noGrp="1"/>
          </p:cNvSpPr>
          <p:nvPr>
            <p:ph type="body" sz="quarter" idx="10"/>
          </p:nvPr>
        </p:nvSpPr>
        <p:spPr>
          <a:xfrm>
            <a:off x="374649" y="205451"/>
            <a:ext cx="6748046" cy="502410"/>
          </a:xfrm>
          <a:prstGeom prst="rect">
            <a:avLst/>
          </a:prstGeom>
        </p:spPr>
        <p:txBody>
          <a:bodyPr anchor="ctr"/>
          <a:lstStyle>
            <a:lvl1pPr>
              <a:lnSpc>
                <a:spcPct val="100000"/>
              </a:lnSpc>
              <a:defRPr sz="2200">
                <a:latin typeface="Source Sans Pro" panose="020B0503030403020204" pitchFamily="34" charset="0"/>
              </a:defRPr>
            </a:lvl1pPr>
          </a:lstStyle>
          <a:p>
            <a:pPr lvl="0"/>
            <a:r>
              <a:rPr lang="en-US" dirty="0"/>
              <a:t>Edit Master text styles</a:t>
            </a:r>
          </a:p>
        </p:txBody>
      </p:sp>
    </p:spTree>
    <p:extLst>
      <p:ext uri="{BB962C8B-B14F-4D97-AF65-F5344CB8AC3E}">
        <p14:creationId xmlns:p14="http://schemas.microsoft.com/office/powerpoint/2010/main" val="243609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733032"/>
      </p:ext>
    </p:extLst>
  </p:cSld>
  <p:clrMap bg1="lt1" tx1="dk1" bg2="lt2" tx2="dk2" accent1="accent1" accent2="accent2" accent3="accent3" accent4="accent4" accent5="accent5" accent6="accent6" hlink="hlink" folHlink="folHlink"/>
  <p:sldLayoutIdLst>
    <p:sldLayoutId id="2147483677" r:id="rId1"/>
    <p:sldLayoutId id="2147483690" r:id="rId2"/>
    <p:sldLayoutId id="2147483695" r:id="rId3"/>
    <p:sldLayoutId id="2147483691" r:id="rId4"/>
    <p:sldLayoutId id="2147483694" r:id="rId5"/>
    <p:sldLayoutId id="2147483692" r:id="rId6"/>
    <p:sldLayoutId id="2147483693" r:id="rId7"/>
    <p:sldLayoutId id="2147483696" r:id="rId8"/>
  </p:sldLayoutIdLst>
  <p:hf sldNum="0" hdr="0" ftr="0" dt="0"/>
  <p:txStyles>
    <p:titleStyle>
      <a:lvl1pPr algn="l" defTabSz="914400" rtl="0" eaLnBrk="1" latinLnBrk="0" hangingPunct="1">
        <a:lnSpc>
          <a:spcPct val="90000"/>
        </a:lnSpc>
        <a:spcBef>
          <a:spcPct val="0"/>
        </a:spcBef>
        <a:buNone/>
        <a:defRPr sz="2500" b="0" i="0" kern="1200" baseline="0">
          <a:solidFill>
            <a:schemeClr val="tx1"/>
          </a:solidFill>
          <a:latin typeface="Chap" panose="02010500000000000000" pitchFamily="2" charset="77"/>
          <a:ea typeface="Apple Color Emoji" pitchFamily="2" charset="0"/>
          <a:cs typeface="Adobe Hebrew" panose="02040503050201020203" pitchFamily="18"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baseline="0">
          <a:solidFill>
            <a:schemeClr val="tx1"/>
          </a:solidFill>
          <a:latin typeface="Brasle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Brasle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Brasle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472" userDrawn="1">
          <p15:clr>
            <a:srgbClr val="F26B43"/>
          </p15:clr>
        </p15:guide>
        <p15:guide id="4" pos="288" userDrawn="1">
          <p15:clr>
            <a:srgbClr val="F26B43"/>
          </p15:clr>
        </p15:guide>
        <p15:guide id="6" orient="horz" pos="168" userDrawn="1">
          <p15:clr>
            <a:srgbClr val="F26B43"/>
          </p15:clr>
        </p15:guide>
        <p15:guide id="7"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C1CA608-756F-45D1-B942-43CBC48D89D9}"/>
              </a:ext>
            </a:extLst>
          </p:cNvPr>
          <p:cNvSpPr>
            <a:spLocks noGrp="1"/>
          </p:cNvSpPr>
          <p:nvPr>
            <p:ph type="body" sz="quarter" idx="13"/>
          </p:nvPr>
        </p:nvSpPr>
        <p:spPr>
          <a:xfrm>
            <a:off x="688064" y="6250122"/>
            <a:ext cx="8086050" cy="500743"/>
          </a:xfrm>
        </p:spPr>
        <p:txBody>
          <a:bodyPr/>
          <a:lstStyle/>
          <a:p>
            <a:r>
              <a:rPr lang="en-US" dirty="0">
                <a:latin typeface="Trebuchet MS" panose="020B0603020202020204" pitchFamily="34" charset="0"/>
              </a:rPr>
              <a:t>Performance reflects index returns as follows (left to right): Bloomberg US Aggregate,  ICE BofA US High Yield, S&amp;P 500, Russell 2000, MSCI EAFE, MSCI EM, Morningstar US Fund Multistrategy Index, SG Trend Index. </a:t>
            </a:r>
            <a:r>
              <a:rPr lang="en-US" dirty="0">
                <a:latin typeface="Trebuchet MS" panose="020B0603020202020204" pitchFamily="34" charset="0"/>
                <a:ea typeface="Source Sans Pro" panose="020B0503030403020204" pitchFamily="34" charset="0"/>
              </a:rPr>
              <a:t>Source: Morningstar Direct. Data as of 12/31/2022.</a:t>
            </a:r>
          </a:p>
        </p:txBody>
      </p:sp>
      <p:sp>
        <p:nvSpPr>
          <p:cNvPr id="4" name="Text Placeholder 3">
            <a:extLst>
              <a:ext uri="{FF2B5EF4-FFF2-40B4-BE49-F238E27FC236}">
                <a16:creationId xmlns:a16="http://schemas.microsoft.com/office/drawing/2014/main" id="{9AD95BB3-E00B-4210-AC03-B9873A335E42}"/>
              </a:ext>
            </a:extLst>
          </p:cNvPr>
          <p:cNvSpPr>
            <a:spLocks noGrp="1"/>
          </p:cNvSpPr>
          <p:nvPr>
            <p:ph type="body" sz="quarter" idx="10"/>
          </p:nvPr>
        </p:nvSpPr>
        <p:spPr/>
        <p:txBody>
          <a:bodyPr/>
          <a:lstStyle/>
          <a:p>
            <a:r>
              <a:rPr lang="en-US" dirty="0">
                <a:latin typeface="Trebuchet MS" panose="020B0603020202020204" pitchFamily="34" charset="0"/>
                <a:ea typeface="Source Sans Pro" panose="020B0503030403020204" pitchFamily="34" charset="0"/>
              </a:rPr>
              <a:t>Market Review</a:t>
            </a:r>
            <a:endParaRPr lang="en-US" dirty="0">
              <a:solidFill>
                <a:srgbClr val="FF0000"/>
              </a:solidFill>
              <a:latin typeface="Trebuchet MS" panose="020B0603020202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01E5BE4F-670C-4BE3-836A-C687D2D95C9C}"/>
              </a:ext>
            </a:extLst>
          </p:cNvPr>
          <p:cNvSpPr txBox="1"/>
          <p:nvPr/>
        </p:nvSpPr>
        <p:spPr>
          <a:xfrm>
            <a:off x="1585114" y="992937"/>
            <a:ext cx="673768" cy="276999"/>
          </a:xfrm>
          <a:prstGeom prst="rect">
            <a:avLst/>
          </a:prstGeom>
          <a:noFill/>
        </p:spPr>
        <p:txBody>
          <a:bodyPr wrap="square" rtlCol="0">
            <a:spAutoFit/>
          </a:bodyPr>
          <a:lstStyle/>
          <a:p>
            <a:r>
              <a:rPr lang="en-US" sz="1200" dirty="0">
                <a:latin typeface="Trebuchet MS" panose="020B0603020202020204" pitchFamily="34" charset="0"/>
                <a:ea typeface="Source Sans Pro" panose="020B0503030403020204" pitchFamily="34" charset="0"/>
                <a:cs typeface="DejaVu Sans Condensed" panose="020B0606030804020204" pitchFamily="34" charset="0"/>
              </a:rPr>
              <a:t>Bonds</a:t>
            </a:r>
          </a:p>
        </p:txBody>
      </p:sp>
      <p:sp>
        <p:nvSpPr>
          <p:cNvPr id="10" name="TextBox 9">
            <a:extLst>
              <a:ext uri="{FF2B5EF4-FFF2-40B4-BE49-F238E27FC236}">
                <a16:creationId xmlns:a16="http://schemas.microsoft.com/office/drawing/2014/main" id="{512D948D-541A-4EB9-974B-0EDF17C06BAA}"/>
              </a:ext>
            </a:extLst>
          </p:cNvPr>
          <p:cNvSpPr txBox="1"/>
          <p:nvPr/>
        </p:nvSpPr>
        <p:spPr>
          <a:xfrm>
            <a:off x="4570886" y="998563"/>
            <a:ext cx="673768" cy="276999"/>
          </a:xfrm>
          <a:prstGeom prst="rect">
            <a:avLst/>
          </a:prstGeom>
          <a:noFill/>
        </p:spPr>
        <p:txBody>
          <a:bodyPr wrap="square" rtlCol="0">
            <a:spAutoFit/>
          </a:bodyPr>
          <a:lstStyle/>
          <a:p>
            <a:r>
              <a:rPr lang="en-US" sz="1200" dirty="0">
                <a:latin typeface="Trebuchet MS" panose="020B0603020202020204" pitchFamily="34" charset="0"/>
                <a:ea typeface="Source Sans Pro" panose="020B0503030403020204" pitchFamily="34" charset="0"/>
                <a:cs typeface="DejaVu Sans Condensed" panose="020B0606030804020204" pitchFamily="34" charset="0"/>
              </a:rPr>
              <a:t>Stocks</a:t>
            </a:r>
          </a:p>
        </p:txBody>
      </p:sp>
      <p:sp>
        <p:nvSpPr>
          <p:cNvPr id="11" name="TextBox 10">
            <a:extLst>
              <a:ext uri="{FF2B5EF4-FFF2-40B4-BE49-F238E27FC236}">
                <a16:creationId xmlns:a16="http://schemas.microsoft.com/office/drawing/2014/main" id="{0176343D-563F-431F-8433-A3E2B2F11B24}"/>
              </a:ext>
            </a:extLst>
          </p:cNvPr>
          <p:cNvSpPr txBox="1"/>
          <p:nvPr/>
        </p:nvSpPr>
        <p:spPr>
          <a:xfrm>
            <a:off x="7431138" y="1010313"/>
            <a:ext cx="1126143" cy="276999"/>
          </a:xfrm>
          <a:prstGeom prst="rect">
            <a:avLst/>
          </a:prstGeom>
          <a:noFill/>
        </p:spPr>
        <p:txBody>
          <a:bodyPr wrap="square" rtlCol="0">
            <a:spAutoFit/>
          </a:bodyPr>
          <a:lstStyle/>
          <a:p>
            <a:r>
              <a:rPr lang="en-US" sz="1200" dirty="0">
                <a:latin typeface="Trebuchet MS" panose="020B0603020202020204" pitchFamily="34" charset="0"/>
                <a:ea typeface="Source Sans Pro" panose="020B0503030403020204" pitchFamily="34" charset="0"/>
                <a:cs typeface="DejaVu Sans Condensed" panose="020B0606030804020204" pitchFamily="34" charset="0"/>
              </a:rPr>
              <a:t>Alternatives</a:t>
            </a:r>
          </a:p>
        </p:txBody>
      </p:sp>
      <p:sp>
        <p:nvSpPr>
          <p:cNvPr id="14" name="Text Placeholder 2">
            <a:extLst>
              <a:ext uri="{FF2B5EF4-FFF2-40B4-BE49-F238E27FC236}">
                <a16:creationId xmlns:a16="http://schemas.microsoft.com/office/drawing/2014/main" id="{8526C1AC-6CAB-4963-980E-946C8C78BB2B}"/>
              </a:ext>
            </a:extLst>
          </p:cNvPr>
          <p:cNvSpPr>
            <a:spLocks noGrp="1"/>
          </p:cNvSpPr>
          <p:nvPr>
            <p:ph type="body" sz="quarter" idx="11"/>
          </p:nvPr>
        </p:nvSpPr>
        <p:spPr>
          <a:xfrm>
            <a:off x="384401" y="3811430"/>
            <a:ext cx="8399237" cy="2262799"/>
          </a:xfrm>
        </p:spPr>
        <p:txBody>
          <a:bodyPr/>
          <a:lstStyle/>
          <a:p>
            <a:pPr>
              <a:spcBef>
                <a:spcPts val="600"/>
              </a:spcBef>
            </a:pPr>
            <a:r>
              <a:rPr lang="en-US" sz="1050" dirty="0">
                <a:effectLst/>
                <a:latin typeface="Trebuchet MS" panose="020B0603020202020204" pitchFamily="34" charset="0"/>
              </a:rPr>
              <a:t>An extremely difficult year in the financial markets ended with a thud for U.S. stocks. After a 14% rally in October and November, the S&amp;P 500 Index dropped </a:t>
            </a:r>
            <a:r>
              <a:rPr lang="en-US" sz="1050" dirty="0">
                <a:latin typeface="Trebuchet MS" panose="020B0603020202020204" pitchFamily="34" charset="0"/>
              </a:rPr>
              <a:t>5.8</a:t>
            </a:r>
            <a:r>
              <a:rPr lang="en-US" sz="1050" dirty="0">
                <a:effectLst/>
                <a:latin typeface="Trebuchet MS" panose="020B0603020202020204" pitchFamily="34" charset="0"/>
              </a:rPr>
              <a:t>% in December to close out the year with a 18.1% loss, its largest annual decline since 2008</a:t>
            </a:r>
            <a:r>
              <a:rPr lang="en-US" sz="1050" b="0" i="0" dirty="0">
                <a:effectLst/>
                <a:latin typeface="Trebuchet MS" panose="020B0603020202020204" pitchFamily="34" charset="0"/>
              </a:rPr>
              <a:t>.</a:t>
            </a:r>
          </a:p>
          <a:p>
            <a:pPr>
              <a:spcBef>
                <a:spcPts val="600"/>
              </a:spcBef>
            </a:pPr>
            <a:r>
              <a:rPr lang="en-US" sz="1050" dirty="0">
                <a:effectLst/>
                <a:latin typeface="Trebuchet MS" panose="020B0603020202020204" pitchFamily="34" charset="0"/>
              </a:rPr>
              <a:t>Foreign stock markets held up </a:t>
            </a:r>
            <a:r>
              <a:rPr lang="en-US" sz="1050" dirty="0">
                <a:latin typeface="Trebuchet MS" panose="020B0603020202020204" pitchFamily="34" charset="0"/>
              </a:rPr>
              <a:t>much better in the fourth quarter. Developed international stocks gained 17.3% - one of their best quarters ever – and Emerging Market stocks were up 9.7%. For the full year, developed international stocks outperformed the U.S. market by nearly four percentage points, dropping 14.5% (in dollar terms). EM stocks were down 20.1%.</a:t>
            </a:r>
          </a:p>
          <a:p>
            <a:pPr>
              <a:spcBef>
                <a:spcPts val="600"/>
              </a:spcBef>
            </a:pPr>
            <a:r>
              <a:rPr lang="en-US" sz="1050" dirty="0">
                <a:latin typeface="Trebuchet MS" panose="020B0603020202020204" pitchFamily="34" charset="0"/>
              </a:rPr>
              <a:t>Core investment-grade bonds had a solid fourth quarter, gaining 1.9%. But this was still the worst year for core bonds in at least 95 years, with the Bloomberg U.S. Aggregate Bond Index dropping 13.0%. The key driver, of course, was the sharp rise in bond yields; the 10-year Treasury yield ended the year at 3.9%, up from just 1.5% a year prior.  High yield bonds had a strong quarter, up 4.0%, but were down 11.2% for the year.</a:t>
            </a:r>
          </a:p>
          <a:p>
            <a:pPr>
              <a:spcBef>
                <a:spcPts val="600"/>
              </a:spcBef>
            </a:pPr>
            <a:r>
              <a:rPr lang="en-US" sz="1050" b="0" i="0" u="none" strike="noStrike" dirty="0">
                <a:solidFill>
                  <a:srgbClr val="000000"/>
                </a:solidFill>
                <a:effectLst/>
                <a:latin typeface="Trebuchet MS" panose="020B0603020202020204" pitchFamily="34" charset="0"/>
              </a:rPr>
              <a:t>Trend-following managed futures were the standout performers for the year, gaining roughly 27% despite fourth quarter losses</a:t>
            </a:r>
            <a:r>
              <a:rPr lang="en-US" sz="1050" dirty="0">
                <a:solidFill>
                  <a:srgbClr val="000000"/>
                </a:solidFill>
                <a:latin typeface="Trebuchet MS" panose="020B0603020202020204" pitchFamily="34" charset="0"/>
              </a:rPr>
              <a:t>.</a:t>
            </a:r>
            <a:endParaRPr lang="en-US" sz="900" dirty="0">
              <a:latin typeface="Trebuchet MS" panose="020B0603020202020204" pitchFamily="34" charset="0"/>
              <a:ea typeface="Source Sans Pro" panose="020B0503030403020204" pitchFamily="34" charset="0"/>
            </a:endParaRPr>
          </a:p>
        </p:txBody>
      </p:sp>
      <p:cxnSp>
        <p:nvCxnSpPr>
          <p:cNvPr id="7" name="Straight Connector 6">
            <a:extLst>
              <a:ext uri="{FF2B5EF4-FFF2-40B4-BE49-F238E27FC236}">
                <a16:creationId xmlns:a16="http://schemas.microsoft.com/office/drawing/2014/main" id="{49D04289-2CDB-459F-964A-E78BB6CEA336}"/>
              </a:ext>
            </a:extLst>
          </p:cNvPr>
          <p:cNvCxnSpPr>
            <a:cxnSpLocks/>
          </p:cNvCxnSpPr>
          <p:nvPr/>
        </p:nvCxnSpPr>
        <p:spPr>
          <a:xfrm>
            <a:off x="2723150" y="1305974"/>
            <a:ext cx="0" cy="23774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B44A1F-186A-4E06-8EFA-17A9084E0158}"/>
              </a:ext>
            </a:extLst>
          </p:cNvPr>
          <p:cNvCxnSpPr>
            <a:cxnSpLocks/>
          </p:cNvCxnSpPr>
          <p:nvPr/>
        </p:nvCxnSpPr>
        <p:spPr>
          <a:xfrm>
            <a:off x="6800819" y="1305974"/>
            <a:ext cx="29565" cy="23774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3" name="Chart Placeholder 7">
            <a:extLst>
              <a:ext uri="{FF2B5EF4-FFF2-40B4-BE49-F238E27FC236}">
                <a16:creationId xmlns:a16="http://schemas.microsoft.com/office/drawing/2014/main" id="{01B4CB13-8DBA-27F3-3A6F-07AE5C610327}"/>
              </a:ext>
            </a:extLst>
          </p:cNvPr>
          <p:cNvGraphicFramePr>
            <a:graphicFrameLocks noGrp="1"/>
          </p:cNvGraphicFramePr>
          <p:nvPr>
            <p:ph type="chart" sz="quarter" idx="14"/>
            <p:extLst>
              <p:ext uri="{D42A27DB-BD31-4B8C-83A1-F6EECF244321}">
                <p14:modId xmlns:p14="http://schemas.microsoft.com/office/powerpoint/2010/main" val="458370201"/>
              </p:ext>
            </p:extLst>
          </p:nvPr>
        </p:nvGraphicFramePr>
        <p:xfrm>
          <a:off x="177283" y="1288599"/>
          <a:ext cx="8733452" cy="2377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69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D46D9C4-D094-4537-94F0-05E2992D54C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19B029B-C0A6-4B94-8DAF-6071DF569736}"/>
              </a:ext>
            </a:extLst>
          </p:cNvPr>
          <p:cNvSpPr>
            <a:spLocks noGrp="1"/>
          </p:cNvSpPr>
          <p:nvPr>
            <p:ph type="body" sz="quarter" idx="4294967295"/>
          </p:nvPr>
        </p:nvSpPr>
        <p:spPr>
          <a:xfrm>
            <a:off x="374649" y="235262"/>
            <a:ext cx="6728795" cy="502410"/>
          </a:xfrm>
          <a:prstGeom prst="rect">
            <a:avLst/>
          </a:prstGeom>
        </p:spPr>
        <p:txBody>
          <a:bodyPr anchor="b"/>
          <a:lstStyle/>
          <a:p>
            <a:r>
              <a:rPr lang="en-US" sz="2000" dirty="0">
                <a:latin typeface="Trebuchet MS" panose="020B0603020202020204" pitchFamily="34" charset="0"/>
                <a:ea typeface="DejaVu Sans Condensed" panose="020B0606030804020204" pitchFamily="34" charset="0"/>
                <a:cs typeface="DejaVu Sans Condensed" panose="020B0606030804020204" pitchFamily="34" charset="0"/>
              </a:rPr>
              <a:t>iMGP Investment Outlook</a:t>
            </a:r>
            <a:endParaRPr lang="en-US" sz="2000" dirty="0">
              <a:solidFill>
                <a:srgbClr val="FF0000"/>
              </a:solidFill>
              <a:latin typeface="Trebuchet MS" panose="020B0603020202020204" pitchFamily="34" charset="0"/>
              <a:ea typeface="DejaVu Sans Condensed" panose="020B0606030804020204" pitchFamily="34" charset="0"/>
              <a:cs typeface="DejaVu Sans Condensed" panose="020B0606030804020204" pitchFamily="34" charset="0"/>
            </a:endParaRPr>
          </a:p>
        </p:txBody>
      </p:sp>
      <p:sp>
        <p:nvSpPr>
          <p:cNvPr id="7" name="Content Placeholder 9">
            <a:extLst>
              <a:ext uri="{FF2B5EF4-FFF2-40B4-BE49-F238E27FC236}">
                <a16:creationId xmlns:a16="http://schemas.microsoft.com/office/drawing/2014/main" id="{4C18DDFA-031D-48D0-B342-C14C68186659}"/>
              </a:ext>
            </a:extLst>
          </p:cNvPr>
          <p:cNvSpPr txBox="1">
            <a:spLocks/>
          </p:cNvSpPr>
          <p:nvPr/>
        </p:nvSpPr>
        <p:spPr>
          <a:xfrm>
            <a:off x="374649" y="991635"/>
            <a:ext cx="8412480" cy="17794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baseline="0">
                <a:solidFill>
                  <a:schemeClr val="tx1"/>
                </a:solidFill>
                <a:latin typeface="Brasle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Brasle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Brasle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600"/>
              </a:spcBef>
              <a:buFont typeface="Arial" panose="020B0604020202020204" pitchFamily="34" charset="0"/>
              <a:buChar char="•"/>
            </a:pPr>
            <a:r>
              <a:rPr lang="en-US" sz="1050" dirty="0">
                <a:effectLst/>
                <a:latin typeface="Trebuchet MS" panose="020B0603020202020204" pitchFamily="34" charset="0"/>
                <a:ea typeface="DejaVu Sans Condensed" panose="020B0606030804020204" pitchFamily="34" charset="0"/>
                <a:cs typeface="DejaVu Sans Condensed" panose="020B0606030804020204" pitchFamily="34" charset="0"/>
              </a:rPr>
              <a:t>Our base case short-term (12-month) outlook is for an economic downturn and earnings recession (negative earnings growth) on the back of sustained high core inflation causing more aggressive Fed and other central bank policy tightening.</a:t>
            </a:r>
          </a:p>
          <a:p>
            <a:pPr marL="171450" indent="-171450">
              <a:spcBef>
                <a:spcPts val="600"/>
              </a:spcBef>
              <a:buFont typeface="Arial" panose="020B0604020202020204" pitchFamily="34" charset="0"/>
              <a:buChar char="•"/>
            </a:pPr>
            <a:r>
              <a:rPr lang="en-US" sz="1050" dirty="0">
                <a:effectLst/>
                <a:latin typeface="Trebuchet MS" panose="020B0603020202020204" pitchFamily="34" charset="0"/>
                <a:ea typeface="DejaVu Sans Condensed" panose="020B0606030804020204" pitchFamily="34" charset="0"/>
                <a:cs typeface="DejaVu Sans Condensed" panose="020B0606030804020204" pitchFamily="34" charset="0"/>
              </a:rPr>
              <a:t>Our analysis is that current U.S. equity market prices do not adequately discount this nearer-term earnings decline.</a:t>
            </a:r>
          </a:p>
          <a:p>
            <a:pPr marL="171450" indent="-171450">
              <a:spcBef>
                <a:spcPts val="600"/>
              </a:spcBef>
              <a:buFont typeface="Arial" panose="020B0604020202020204" pitchFamily="34" charset="0"/>
              <a:buChar char="•"/>
            </a:pPr>
            <a:r>
              <a:rPr lang="en-US" sz="1050" dirty="0">
                <a:effectLst/>
                <a:latin typeface="Trebuchet MS" panose="020B0603020202020204" pitchFamily="34" charset="0"/>
                <a:ea typeface="DejaVu Sans Condensed" panose="020B0606030804020204" pitchFamily="34" charset="0"/>
                <a:cs typeface="DejaVu Sans Condensed" panose="020B0606030804020204" pitchFamily="34" charset="0"/>
              </a:rPr>
              <a:t>On the positive side, core bond yields have increased and now offer more attractive return potential and increased downside protection. </a:t>
            </a:r>
          </a:p>
          <a:p>
            <a:pPr marL="171450" indent="-171450">
              <a:spcBef>
                <a:spcPts val="600"/>
              </a:spcBef>
              <a:buFont typeface="Arial" panose="020B0604020202020204" pitchFamily="34" charset="0"/>
              <a:buChar char="•"/>
            </a:pPr>
            <a:r>
              <a:rPr lang="en-US" sz="1050" dirty="0">
                <a:effectLst/>
                <a:latin typeface="Trebuchet MS" panose="020B0603020202020204" pitchFamily="34" charset="0"/>
                <a:ea typeface="DejaVu Sans Condensed" panose="020B0606030804020204" pitchFamily="34" charset="0"/>
                <a:cs typeface="DejaVu Sans Condensed" panose="020B0606030804020204" pitchFamily="34" charset="0"/>
              </a:rPr>
              <a:t>In late September, we tactically reduced our global equity allocation and added to core bonds. </a:t>
            </a:r>
          </a:p>
          <a:p>
            <a:pPr marL="171450" indent="-171450">
              <a:spcBef>
                <a:spcPts val="600"/>
              </a:spcBef>
              <a:buFont typeface="Arial" panose="020B0604020202020204" pitchFamily="34" charset="0"/>
              <a:buChar char="•"/>
            </a:pPr>
            <a:r>
              <a:rPr lang="en-US" sz="1050" dirty="0">
                <a:effectLst/>
                <a:latin typeface="Trebuchet MS" panose="020B0603020202020204" pitchFamily="34" charset="0"/>
                <a:ea typeface="DejaVu Sans Condensed" panose="020B0606030804020204" pitchFamily="34" charset="0"/>
                <a:cs typeface="DejaVu Sans Condensed" panose="020B0606030804020204" pitchFamily="34" charset="0"/>
              </a:rPr>
              <a:t>We continue to favor emerging market stocks on a relative basis, due to their superior medium-term (five-year) expected returns.</a:t>
            </a:r>
          </a:p>
          <a:p>
            <a:pPr marL="171450" indent="-171450">
              <a:spcBef>
                <a:spcPts val="600"/>
              </a:spcBef>
              <a:buFont typeface="Arial" panose="020B0604020202020204" pitchFamily="34" charset="0"/>
              <a:buChar char="•"/>
            </a:pPr>
            <a:r>
              <a:rPr lang="en-US" sz="1050" dirty="0">
                <a:effectLst/>
                <a:latin typeface="Trebuchet MS" panose="020B0603020202020204" pitchFamily="34" charset="0"/>
                <a:ea typeface="DejaVu Sans Condensed" panose="020B0606030804020204" pitchFamily="34" charset="0"/>
                <a:cs typeface="DejaVu Sans Condensed" panose="020B0606030804020204" pitchFamily="34" charset="0"/>
              </a:rPr>
              <a:t>We also maintain our positions in actively managed flexible fixed-income strategies and alternative strategies, including trend-following managed futures.</a:t>
            </a:r>
          </a:p>
        </p:txBody>
      </p:sp>
      <p:graphicFrame>
        <p:nvGraphicFramePr>
          <p:cNvPr id="8" name="Content Placeholder 6">
            <a:extLst>
              <a:ext uri="{FF2B5EF4-FFF2-40B4-BE49-F238E27FC236}">
                <a16:creationId xmlns:a16="http://schemas.microsoft.com/office/drawing/2014/main" id="{AC16C1A8-52E0-45CF-8587-45BD48C874E7}"/>
              </a:ext>
            </a:extLst>
          </p:cNvPr>
          <p:cNvGraphicFramePr>
            <a:graphicFrameLocks/>
          </p:cNvGraphicFramePr>
          <p:nvPr>
            <p:extLst>
              <p:ext uri="{D42A27DB-BD31-4B8C-83A1-F6EECF244321}">
                <p14:modId xmlns:p14="http://schemas.microsoft.com/office/powerpoint/2010/main" val="1582095265"/>
              </p:ext>
            </p:extLst>
          </p:nvPr>
        </p:nvGraphicFramePr>
        <p:xfrm>
          <a:off x="457200" y="2851676"/>
          <a:ext cx="8412480" cy="3545903"/>
        </p:xfrm>
        <a:graphic>
          <a:graphicData uri="http://schemas.openxmlformats.org/drawingml/2006/table">
            <a:tbl>
              <a:tblPr/>
              <a:tblGrid>
                <a:gridCol w="1761365">
                  <a:extLst>
                    <a:ext uri="{9D8B030D-6E8A-4147-A177-3AD203B41FA5}">
                      <a16:colId xmlns:a16="http://schemas.microsoft.com/office/drawing/2014/main" val="1771625335"/>
                    </a:ext>
                  </a:extLst>
                </a:gridCol>
                <a:gridCol w="6651115">
                  <a:extLst>
                    <a:ext uri="{9D8B030D-6E8A-4147-A177-3AD203B41FA5}">
                      <a16:colId xmlns:a16="http://schemas.microsoft.com/office/drawing/2014/main" val="391694079"/>
                    </a:ext>
                  </a:extLst>
                </a:gridCol>
              </a:tblGrid>
              <a:tr h="272281">
                <a:tc>
                  <a:txBody>
                    <a:bodyPr/>
                    <a:lstStyle/>
                    <a:p>
                      <a:pPr algn="l" rtl="0" fontAlgn="ctr"/>
                      <a:r>
                        <a:rPr lang="en-US" sz="1100" b="1" i="0" u="none" strike="noStrike" dirty="0">
                          <a:solidFill>
                            <a:srgbClr val="FFC000"/>
                          </a:solidFill>
                          <a:effectLst/>
                          <a:latin typeface="Trebuchet MS" panose="020B0603020202020204" pitchFamily="34" charset="0"/>
                          <a:ea typeface="DejaVu Sans Condensed" panose="020B0606030804020204" pitchFamily="34" charset="0"/>
                          <a:cs typeface="DejaVu Sans Condensed" panose="020B0606030804020204" pitchFamily="34" charset="0"/>
                        </a:rPr>
                        <a:t>Asset Class</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4A"/>
                    </a:solidFill>
                  </a:tcPr>
                </a:tc>
                <a:tc>
                  <a:txBody>
                    <a:bodyPr/>
                    <a:lstStyle/>
                    <a:p>
                      <a:pPr algn="l" rtl="0" fontAlgn="ctr"/>
                      <a:r>
                        <a:rPr lang="en-US" sz="1100" b="1" i="0" u="none" strike="noStrike" dirty="0">
                          <a:solidFill>
                            <a:srgbClr val="FFC000"/>
                          </a:solidFill>
                          <a:effectLst/>
                          <a:latin typeface="Trebuchet MS" panose="020B0603020202020204" pitchFamily="34" charset="0"/>
                          <a:ea typeface="DejaVu Sans Condensed" panose="020B0606030804020204" pitchFamily="34" charset="0"/>
                          <a:cs typeface="DejaVu Sans Condensed" panose="020B0606030804020204" pitchFamily="34" charset="0"/>
                        </a:rPr>
                        <a:t>Outlook</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4A"/>
                    </a:solidFill>
                  </a:tcPr>
                </a:tc>
                <a:extLst>
                  <a:ext uri="{0D108BD9-81ED-4DB2-BD59-A6C34878D82A}">
                    <a16:rowId xmlns:a16="http://schemas.microsoft.com/office/drawing/2014/main" val="3774205865"/>
                  </a:ext>
                </a:extLst>
              </a:tr>
              <a:tr h="671183">
                <a:tc>
                  <a:txBody>
                    <a:bodyPr/>
                    <a:lstStyle/>
                    <a:p>
                      <a:pPr algn="l" rtl="0" fontAlgn="ctr"/>
                      <a:r>
                        <a:rPr lang="en-US" sz="900" b="1" kern="1200" dirty="0">
                          <a:solidFill>
                            <a:schemeClr val="tx1"/>
                          </a:solidFill>
                          <a:effectLst/>
                          <a:latin typeface="Trebuchet MS" panose="020B0603020202020204" pitchFamily="34" charset="0"/>
                          <a:ea typeface="DejaVu Sans Condensed" panose="020B0606030804020204" pitchFamily="34" charset="0"/>
                          <a:cs typeface="DejaVu Sans Condensed" panose="020B0606030804020204" pitchFamily="34" charset="0"/>
                        </a:rPr>
                        <a:t>U.S. Stocks</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Trebuchet MS" panose="020B0603020202020204" pitchFamily="34" charset="0"/>
                          <a:ea typeface="DejaVu Sans Condensed" panose="020B0606030804020204" pitchFamily="34" charset="0"/>
                          <a:cs typeface="DejaVu Sans Condensed" panose="020B0606030804020204" pitchFamily="34" charset="0"/>
                        </a:rPr>
                        <a:t>US stocks are likely to generate mid-single-digit annual returns over the next five years. We view this as an inadequate expected return given the earnings recession we see as likely in the shorter-term.</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2424552"/>
                  </a:ext>
                </a:extLst>
              </a:tr>
              <a:tr h="671183">
                <a:tc>
                  <a:txBody>
                    <a:bodyPr/>
                    <a:lstStyle/>
                    <a:p>
                      <a:pPr algn="l" rtl="0" fontAlgn="ctr"/>
                      <a:r>
                        <a:rPr lang="en-US" sz="900" b="1" i="0" u="none" strike="noStrike" dirty="0">
                          <a:solidFill>
                            <a:srgbClr val="000000"/>
                          </a:solidFill>
                          <a:effectLst/>
                          <a:latin typeface="Trebuchet MS" panose="020B0603020202020204" pitchFamily="34" charset="0"/>
                          <a:ea typeface="DejaVu Sans Condensed" panose="020B0606030804020204" pitchFamily="34" charset="0"/>
                          <a:cs typeface="DejaVu Sans Condensed" panose="020B0606030804020204" pitchFamily="34" charset="0"/>
                        </a:rPr>
                        <a:t>Developed International Stocks</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Trebuchet MS" panose="020B0603020202020204" pitchFamily="34" charset="0"/>
                          <a:ea typeface="DejaVu Sans Condensed" panose="020B0606030804020204" pitchFamily="34" charset="0"/>
                          <a:cs typeface="DejaVu Sans Condensed" panose="020B0606030804020204" pitchFamily="34" charset="0"/>
                        </a:rPr>
                        <a:t>European stocks return potential is slightly better than US stocks, plus we expect an added boost from a depreciating US dollar. </a:t>
                      </a:r>
                      <a:r>
                        <a:rPr lang="en-US" sz="1000" i="0" kern="1200" dirty="0">
                          <a:solidFill>
                            <a:srgbClr val="000000"/>
                          </a:solidFill>
                          <a:effectLst/>
                          <a:latin typeface="Trebuchet MS" panose="020B0603020202020204" pitchFamily="34" charset="0"/>
                          <a:ea typeface="Source Sans Pro" panose="020B0503030403020204" pitchFamily="34" charset="0"/>
                          <a:cs typeface="DejaVu Sans Condensed" panose="020B0606030804020204" pitchFamily="34" charset="0"/>
                        </a:rPr>
                        <a:t>However, structural economic issues and near-term risks in the eurozone lower our conviction.</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440081"/>
                  </a:ext>
                </a:extLst>
              </a:tr>
              <a:tr h="671183">
                <a:tc>
                  <a:txBody>
                    <a:bodyPr/>
                    <a:lstStyle/>
                    <a:p>
                      <a:pPr algn="l" rtl="0" fontAlgn="ctr"/>
                      <a:r>
                        <a:rPr lang="en-US" sz="900" b="1" i="0" u="none" strike="noStrike" dirty="0">
                          <a:solidFill>
                            <a:srgbClr val="000000"/>
                          </a:solidFill>
                          <a:effectLst/>
                          <a:latin typeface="Trebuchet MS" panose="020B0603020202020204" pitchFamily="34" charset="0"/>
                          <a:ea typeface="DejaVu Sans Condensed" panose="020B0606030804020204" pitchFamily="34" charset="0"/>
                          <a:cs typeface="DejaVu Sans Condensed" panose="020B0606030804020204" pitchFamily="34" charset="0"/>
                        </a:rPr>
                        <a:t>Emerging-Market Stocks</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Trebuchet MS" panose="020B0603020202020204" pitchFamily="34" charset="0"/>
                          <a:ea typeface="DejaVu Sans Condensed" panose="020B0606030804020204" pitchFamily="34" charset="0"/>
                          <a:cs typeface="DejaVu Sans Condensed" panose="020B0606030804020204" pitchFamily="34" charset="0"/>
                        </a:rPr>
                        <a:t>EM stocks are likely to generate attractive low double-digit returns over our medium-term horizon as the world fully re-opens post Covid, and earnings recover and normalize after almost a decade of stagnation. However, shorter term global recession risk remains high. </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350923"/>
                  </a:ext>
                </a:extLst>
              </a:tr>
              <a:tr h="603240">
                <a:tc>
                  <a:txBody>
                    <a:bodyPr/>
                    <a:lstStyle/>
                    <a:p>
                      <a:pPr algn="l" rtl="0" fontAlgn="ctr"/>
                      <a:r>
                        <a:rPr lang="en-US" sz="900" b="1" i="0" u="none" strike="noStrike" dirty="0">
                          <a:solidFill>
                            <a:srgbClr val="000000"/>
                          </a:solidFill>
                          <a:effectLst/>
                          <a:latin typeface="Trebuchet MS" panose="020B0603020202020204" pitchFamily="34" charset="0"/>
                          <a:ea typeface="DejaVu Sans Condensed" panose="020B0606030804020204" pitchFamily="34" charset="0"/>
                          <a:cs typeface="DejaVu Sans Condensed" panose="020B0606030804020204" pitchFamily="34" charset="0"/>
                        </a:rPr>
                        <a:t>Investment-Grade Bonds</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rtl="0" fontAlgn="ctr"/>
                      <a:r>
                        <a:rPr lang="en-US" sz="1000" kern="1200" dirty="0">
                          <a:solidFill>
                            <a:schemeClr val="tx1"/>
                          </a:solidFill>
                          <a:effectLst/>
                          <a:latin typeface="Trebuchet MS" panose="020B0603020202020204" pitchFamily="34" charset="0"/>
                          <a:ea typeface="DejaVu Sans Condensed" panose="020B0606030804020204" pitchFamily="34" charset="0"/>
                          <a:cs typeface="DejaVu Sans Condensed" panose="020B0606030804020204" pitchFamily="34" charset="0"/>
                        </a:rPr>
                        <a:t>Core bond yields have risen materially this year, improving their risk/return profile and improving their role as ballast in a portfolio. We continue to see attractive opportunities outside of core bond sectors too</a:t>
                      </a:r>
                      <a:r>
                        <a:rPr lang="en-US" sz="1000" b="0" i="0" u="none" strike="noStrike" dirty="0">
                          <a:solidFill>
                            <a:srgbClr val="000000"/>
                          </a:solidFill>
                          <a:effectLst/>
                          <a:latin typeface="Trebuchet MS" panose="020B0603020202020204" pitchFamily="34" charset="0"/>
                          <a:ea typeface="DejaVu Sans Condensed" panose="020B0606030804020204" pitchFamily="34" charset="0"/>
                          <a:cs typeface="DejaVu Sans Condensed" panose="020B0606030804020204" pitchFamily="34" charset="0"/>
                        </a:rPr>
                        <a:t>.</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649563"/>
                  </a:ext>
                </a:extLst>
              </a:tr>
              <a:tr h="656833">
                <a:tc>
                  <a:txBody>
                    <a:bodyPr/>
                    <a:lstStyle/>
                    <a:p>
                      <a:pPr algn="l" rtl="0" fontAlgn="ctr"/>
                      <a:r>
                        <a:rPr lang="en-US" sz="900" b="1" i="0" u="none" strike="noStrike" dirty="0">
                          <a:solidFill>
                            <a:srgbClr val="000000"/>
                          </a:solidFill>
                          <a:effectLst/>
                          <a:latin typeface="Trebuchet MS" panose="020B0603020202020204" pitchFamily="34" charset="0"/>
                          <a:ea typeface="DejaVu Sans Condensed" panose="020B0606030804020204" pitchFamily="34" charset="0"/>
                          <a:cs typeface="DejaVu Sans Condensed" panose="020B0606030804020204" pitchFamily="34" charset="0"/>
                        </a:rPr>
                        <a:t>Alternative Strategies</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rtl="0" fontAlgn="ctr"/>
                      <a:r>
                        <a:rPr lang="en-US" sz="1000" kern="1200" dirty="0">
                          <a:solidFill>
                            <a:schemeClr val="tx1"/>
                          </a:solidFill>
                          <a:effectLst/>
                          <a:latin typeface="Trebuchet MS" panose="020B0603020202020204" pitchFamily="34" charset="0"/>
                          <a:ea typeface="DejaVu Sans Condensed" panose="020B0606030804020204" pitchFamily="34" charset="0"/>
                          <a:cs typeface="DejaVu Sans Condensed" panose="020B0606030804020204" pitchFamily="34" charset="0"/>
                        </a:rPr>
                        <a:t>We own alternative strategies we believe improve the overall risk-adjusted return potential of our portfolios, with mid-single-digit return potential and different risk and return drivers than traditional stocks and bonds. These strategies are particularly valuable in a stagflationary environment where stocks and bonds face headwinds</a:t>
                      </a:r>
                      <a:r>
                        <a:rPr lang="en-US" sz="1000" b="0" i="0" u="none" strike="noStrike" dirty="0">
                          <a:solidFill>
                            <a:srgbClr val="000000"/>
                          </a:solidFill>
                          <a:effectLst/>
                          <a:latin typeface="Trebuchet MS" panose="020B0603020202020204" pitchFamily="34" charset="0"/>
                          <a:ea typeface="DejaVu Sans Condensed" panose="020B0606030804020204" pitchFamily="34" charset="0"/>
                          <a:cs typeface="DejaVu Sans Condensed" panose="020B0606030804020204" pitchFamily="34" charset="0"/>
                        </a:rPr>
                        <a:t>. </a:t>
                      </a:r>
                    </a:p>
                  </a:txBody>
                  <a:tcPr marL="71770" marR="7974" marT="7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633982"/>
                  </a:ext>
                </a:extLst>
              </a:tr>
            </a:tbl>
          </a:graphicData>
        </a:graphic>
      </p:graphicFrame>
      <p:sp>
        <p:nvSpPr>
          <p:cNvPr id="9" name="Text Placeholder 5">
            <a:extLst>
              <a:ext uri="{FF2B5EF4-FFF2-40B4-BE49-F238E27FC236}">
                <a16:creationId xmlns:a16="http://schemas.microsoft.com/office/drawing/2014/main" id="{6D176C1C-78FA-4BF3-97DA-D615C0ADAF5C}"/>
              </a:ext>
            </a:extLst>
          </p:cNvPr>
          <p:cNvSpPr txBox="1">
            <a:spLocks/>
          </p:cNvSpPr>
          <p:nvPr/>
        </p:nvSpPr>
        <p:spPr>
          <a:xfrm>
            <a:off x="1463040" y="6459538"/>
            <a:ext cx="7311073" cy="2460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baseline="0">
                <a:solidFill>
                  <a:schemeClr val="tx1"/>
                </a:solidFill>
                <a:latin typeface="Brasle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Brasle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Brasle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a:solidFill>
                  <a:schemeClr val="accent1"/>
                </a:solidFill>
                <a:latin typeface="Trebuchet MS" panose="020B0603020202020204" pitchFamily="34" charset="0"/>
                <a:ea typeface="DejaVu Sans Condensed" panose="020B0606030804020204" pitchFamily="34" charset="0"/>
                <a:cs typeface="DejaVu Sans Condensed" panose="020B0606030804020204" pitchFamily="34" charset="0"/>
              </a:rPr>
              <a:t>Source: iMGP. As of 12/31/2022.</a:t>
            </a:r>
          </a:p>
        </p:txBody>
      </p:sp>
    </p:spTree>
    <p:extLst>
      <p:ext uri="{BB962C8B-B14F-4D97-AF65-F5344CB8AC3E}">
        <p14:creationId xmlns:p14="http://schemas.microsoft.com/office/powerpoint/2010/main" val="331024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9B029B-C0A6-4B94-8DAF-6071DF569736}"/>
              </a:ext>
            </a:extLst>
          </p:cNvPr>
          <p:cNvSpPr>
            <a:spLocks noGrp="1"/>
          </p:cNvSpPr>
          <p:nvPr>
            <p:ph type="body" sz="quarter" idx="4294967295"/>
          </p:nvPr>
        </p:nvSpPr>
        <p:spPr>
          <a:xfrm>
            <a:off x="374649" y="235262"/>
            <a:ext cx="6728795" cy="502410"/>
          </a:xfrm>
          <a:prstGeom prst="rect">
            <a:avLst/>
          </a:prstGeom>
        </p:spPr>
        <p:txBody>
          <a:bodyPr anchor="ctr"/>
          <a:lstStyle/>
          <a:p>
            <a:pPr lvl="0">
              <a:lnSpc>
                <a:spcPts val="2000"/>
              </a:lnSpc>
            </a:pPr>
            <a:r>
              <a:rPr lang="en-US" sz="2200" dirty="0">
                <a:solidFill>
                  <a:srgbClr val="000000"/>
                </a:solidFill>
                <a:latin typeface="Source Sans Pro" panose="020B0503030403020204" pitchFamily="34" charset="0"/>
                <a:ea typeface="Source Sans Pro" panose="020B0503030403020204" pitchFamily="34" charset="0"/>
                <a:cs typeface="DejaVu Sans Condensed" panose="020B0606030804020204" pitchFamily="34" charset="0"/>
              </a:rPr>
              <a:t>Asset Class Return Estimates Over Next Five Years</a:t>
            </a:r>
            <a:endParaRPr lang="en-US" sz="2200" dirty="0">
              <a:solidFill>
                <a:srgbClr val="FF0000"/>
              </a:solidFill>
              <a:latin typeface="Source Sans Pro" panose="020B0503030403020204" pitchFamily="34" charset="0"/>
              <a:ea typeface="Source Sans Pro" panose="020B0503030403020204" pitchFamily="34" charset="0"/>
              <a:cs typeface="DejaVu Sans Condensed" panose="020B0606030804020204" pitchFamily="34" charset="0"/>
            </a:endParaRPr>
          </a:p>
        </p:txBody>
      </p:sp>
      <p:graphicFrame>
        <p:nvGraphicFramePr>
          <p:cNvPr id="6" name="Table 5">
            <a:extLst>
              <a:ext uri="{FF2B5EF4-FFF2-40B4-BE49-F238E27FC236}">
                <a16:creationId xmlns:a16="http://schemas.microsoft.com/office/drawing/2014/main" id="{74B042E9-D7F1-4D19-B091-F92F49F29078}"/>
              </a:ext>
            </a:extLst>
          </p:cNvPr>
          <p:cNvGraphicFramePr>
            <a:graphicFrameLocks noGrp="1"/>
          </p:cNvGraphicFramePr>
          <p:nvPr>
            <p:extLst>
              <p:ext uri="{D42A27DB-BD31-4B8C-83A1-F6EECF244321}">
                <p14:modId xmlns:p14="http://schemas.microsoft.com/office/powerpoint/2010/main" val="3112342721"/>
              </p:ext>
            </p:extLst>
          </p:nvPr>
        </p:nvGraphicFramePr>
        <p:xfrm>
          <a:off x="374649" y="1239251"/>
          <a:ext cx="8218448" cy="1356360"/>
        </p:xfrm>
        <a:graphic>
          <a:graphicData uri="http://schemas.openxmlformats.org/drawingml/2006/table">
            <a:tbl>
              <a:tblPr firstRow="1" bandRow="1">
                <a:tableStyleId>{5C22544A-7EE6-4342-B048-85BDC9FD1C3A}</a:tableStyleId>
              </a:tblPr>
              <a:tblGrid>
                <a:gridCol w="2999909">
                  <a:extLst>
                    <a:ext uri="{9D8B030D-6E8A-4147-A177-3AD203B41FA5}">
                      <a16:colId xmlns:a16="http://schemas.microsoft.com/office/drawing/2014/main" val="20000"/>
                    </a:ext>
                  </a:extLst>
                </a:gridCol>
                <a:gridCol w="1739513">
                  <a:extLst>
                    <a:ext uri="{9D8B030D-6E8A-4147-A177-3AD203B41FA5}">
                      <a16:colId xmlns:a16="http://schemas.microsoft.com/office/drawing/2014/main" val="20001"/>
                    </a:ext>
                  </a:extLst>
                </a:gridCol>
                <a:gridCol w="1739513">
                  <a:extLst>
                    <a:ext uri="{9D8B030D-6E8A-4147-A177-3AD203B41FA5}">
                      <a16:colId xmlns:a16="http://schemas.microsoft.com/office/drawing/2014/main" val="20002"/>
                    </a:ext>
                  </a:extLst>
                </a:gridCol>
                <a:gridCol w="1739513">
                  <a:extLst>
                    <a:ext uri="{9D8B030D-6E8A-4147-A177-3AD203B41FA5}">
                      <a16:colId xmlns:a16="http://schemas.microsoft.com/office/drawing/2014/main" val="20003"/>
                    </a:ext>
                  </a:extLst>
                </a:gridCol>
              </a:tblGrid>
              <a:tr h="276942">
                <a:tc gridSpan="4">
                  <a:txBody>
                    <a:bodyPr/>
                    <a:lstStyle/>
                    <a:p>
                      <a:r>
                        <a:rPr lang="en-US" sz="1400" dirty="0">
                          <a:solidFill>
                            <a:srgbClr val="FFC000"/>
                          </a:solidFill>
                          <a:latin typeface="Trebuchet MS" panose="020B0603020202020204" pitchFamily="34" charset="0"/>
                          <a:ea typeface="Source Sans Pro" panose="020B0503030403020204" pitchFamily="34" charset="0"/>
                          <a:cs typeface="DejaVu Sans Condensed" panose="020B0606030804020204" pitchFamily="34" charset="0"/>
                        </a:rPr>
                        <a:t>Equity</a:t>
                      </a:r>
                      <a:r>
                        <a:rPr lang="en-US" sz="1400" baseline="0" dirty="0">
                          <a:solidFill>
                            <a:srgbClr val="FFC000"/>
                          </a:solidFill>
                          <a:latin typeface="Trebuchet MS" panose="020B0603020202020204" pitchFamily="34" charset="0"/>
                          <a:ea typeface="Source Sans Pro" panose="020B0503030403020204" pitchFamily="34" charset="0"/>
                          <a:cs typeface="DejaVu Sans Condensed" panose="020B0606030804020204" pitchFamily="34" charset="0"/>
                        </a:rPr>
                        <a:t> Asset Classes</a:t>
                      </a:r>
                      <a:endParaRPr lang="en-US" sz="1400" dirty="0">
                        <a:solidFill>
                          <a:srgbClr val="FFC000"/>
                        </a:solidFill>
                        <a:latin typeface="Trebuchet MS" panose="020B0603020202020204" pitchFamily="34" charset="0"/>
                        <a:ea typeface="Source Sans Pro" panose="020B0503030403020204" pitchFamily="34" charset="0"/>
                        <a:cs typeface="DejaVu Sans Condensed" panose="020B0606030804020204" pitchFamily="34" charset="0"/>
                      </a:endParaRPr>
                    </a:p>
                  </a:txBody>
                  <a:tcPr>
                    <a:solidFill>
                      <a:srgbClr val="003B4A"/>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51766">
                <a:tc>
                  <a:txBody>
                    <a:bodyPr/>
                    <a:lstStyle/>
                    <a:p>
                      <a:endParaRPr lang="en-US" sz="1200" dirty="0">
                        <a:latin typeface="Trebuchet MS" panose="020B0603020202020204" pitchFamily="34" charset="0"/>
                        <a:ea typeface="Source Sans Pro" panose="020B0503030403020204" pitchFamily="34" charset="0"/>
                        <a:cs typeface="DejaVu Sans Condensed" panose="020B0606030804020204" pitchFamily="34"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dirty="0">
                          <a:solidFill>
                            <a:schemeClr val="bg1">
                              <a:lumMod val="50000"/>
                            </a:schemeClr>
                          </a:solidFill>
                          <a:latin typeface="Trebuchet MS" panose="020B0603020202020204" pitchFamily="34" charset="0"/>
                          <a:ea typeface="DejaVu Sans Condensed" panose="020B0606030804020204" pitchFamily="34" charset="0"/>
                          <a:cs typeface="DejaVu Sans Condensed" panose="020B0606030804020204" pitchFamily="34" charset="0"/>
                        </a:rPr>
                        <a:t>Downside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b="1" dirty="0">
                          <a:latin typeface="Trebuchet MS" panose="020B0603020202020204" pitchFamily="34" charset="0"/>
                          <a:ea typeface="DejaVu Sans Condensed" panose="020B0606030804020204" pitchFamily="34" charset="0"/>
                          <a:cs typeface="DejaVu Sans Condensed" panose="020B0606030804020204" pitchFamily="34" charset="0"/>
                        </a:rPr>
                        <a:t>BASE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dirty="0">
                          <a:solidFill>
                            <a:schemeClr val="bg1">
                              <a:lumMod val="50000"/>
                            </a:schemeClr>
                          </a:solidFill>
                          <a:latin typeface="Trebuchet MS" panose="020B0603020202020204" pitchFamily="34" charset="0"/>
                          <a:ea typeface="DejaVu Sans Condensed" panose="020B0606030804020204" pitchFamily="34" charset="0"/>
                          <a:cs typeface="DejaVu Sans Condensed" panose="020B0606030804020204" pitchFamily="34" charset="0"/>
                        </a:rPr>
                        <a:t>Upside</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766">
                <a:tc>
                  <a:txBody>
                    <a:bodyPr/>
                    <a:lstStyle/>
                    <a:p>
                      <a:r>
                        <a:rPr lang="en-US" sz="1100" dirty="0">
                          <a:latin typeface="Trebuchet MS" panose="020B0603020202020204" pitchFamily="34" charset="0"/>
                          <a:ea typeface="Source Sans Pro" panose="020B0503030403020204" pitchFamily="34" charset="0"/>
                          <a:cs typeface="DejaVu Sans Condensed" panose="020B0606030804020204" pitchFamily="34" charset="0"/>
                        </a:rPr>
                        <a:t>U.S. Larger</a:t>
                      </a:r>
                      <a:r>
                        <a:rPr lang="en-US" sz="1100" baseline="0" dirty="0">
                          <a:latin typeface="Trebuchet MS" panose="020B0603020202020204" pitchFamily="34" charset="0"/>
                          <a:ea typeface="Source Sans Pro" panose="020B0503030403020204" pitchFamily="34" charset="0"/>
                          <a:cs typeface="DejaVu Sans Condensed" panose="020B0606030804020204" pitchFamily="34" charset="0"/>
                        </a:rPr>
                        <a:t> Cap</a:t>
                      </a:r>
                      <a:endParaRPr lang="en-US" sz="1100" dirty="0">
                        <a:latin typeface="Trebuchet MS" panose="020B0603020202020204" pitchFamily="34" charset="0"/>
                        <a:ea typeface="Source Sans Pro" panose="020B0503030403020204" pitchFamily="34" charset="0"/>
                        <a:cs typeface="DejaVu Sans Condensed" panose="020B0606030804020204" pitchFamily="34"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3.1%-9.3%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Trebuchet MS" panose="020B0603020202020204" pitchFamily="34" charset="0"/>
                        </a:rPr>
                        <a:t>14.1%</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1766">
                <a:tc>
                  <a:txBody>
                    <a:bodyPr/>
                    <a:lstStyle/>
                    <a:p>
                      <a:r>
                        <a:rPr lang="en-US" sz="1100" dirty="0">
                          <a:latin typeface="Trebuchet MS" panose="020B0603020202020204" pitchFamily="34" charset="0"/>
                          <a:ea typeface="Source Sans Pro" panose="020B0503030403020204" pitchFamily="34" charset="0"/>
                          <a:cs typeface="DejaVu Sans Condensed" panose="020B0606030804020204" pitchFamily="34" charset="0"/>
                        </a:rPr>
                        <a:t>Developed International – Europe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5.1%-12.4%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19.5%</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1766">
                <a:tc>
                  <a:txBody>
                    <a:bodyPr/>
                    <a:lstStyle/>
                    <a:p>
                      <a:r>
                        <a:rPr lang="en-US" sz="1100" dirty="0">
                          <a:latin typeface="Trebuchet MS" panose="020B0603020202020204" pitchFamily="34" charset="0"/>
                          <a:ea typeface="Source Sans Pro" panose="020B0503030403020204" pitchFamily="34" charset="0"/>
                          <a:cs typeface="DejaVu Sans Condensed" panose="020B0606030804020204" pitchFamily="34" charset="0"/>
                        </a:rPr>
                        <a:t>Emerging Markets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Trebuchet MS" panose="020B0603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7.2%-14.0%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21.4%</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506C56E8-92E3-41C7-A814-111E4391AAD8}"/>
              </a:ext>
            </a:extLst>
          </p:cNvPr>
          <p:cNvGraphicFramePr>
            <a:graphicFrameLocks noGrp="1"/>
          </p:cNvGraphicFramePr>
          <p:nvPr>
            <p:extLst>
              <p:ext uri="{D42A27DB-BD31-4B8C-83A1-F6EECF244321}">
                <p14:modId xmlns:p14="http://schemas.microsoft.com/office/powerpoint/2010/main" val="199126914"/>
              </p:ext>
            </p:extLst>
          </p:nvPr>
        </p:nvGraphicFramePr>
        <p:xfrm>
          <a:off x="374648" y="2694846"/>
          <a:ext cx="8218449" cy="1395028"/>
        </p:xfrm>
        <a:graphic>
          <a:graphicData uri="http://schemas.openxmlformats.org/drawingml/2006/table">
            <a:tbl>
              <a:tblPr firstRow="1" bandRow="1">
                <a:tableStyleId>{5C22544A-7EE6-4342-B048-85BDC9FD1C3A}</a:tableStyleId>
              </a:tblPr>
              <a:tblGrid>
                <a:gridCol w="3009336">
                  <a:extLst>
                    <a:ext uri="{9D8B030D-6E8A-4147-A177-3AD203B41FA5}">
                      <a16:colId xmlns:a16="http://schemas.microsoft.com/office/drawing/2014/main" val="20000"/>
                    </a:ext>
                  </a:extLst>
                </a:gridCol>
                <a:gridCol w="1736371">
                  <a:extLst>
                    <a:ext uri="{9D8B030D-6E8A-4147-A177-3AD203B41FA5}">
                      <a16:colId xmlns:a16="http://schemas.microsoft.com/office/drawing/2014/main" val="20001"/>
                    </a:ext>
                  </a:extLst>
                </a:gridCol>
                <a:gridCol w="1736371">
                  <a:extLst>
                    <a:ext uri="{9D8B030D-6E8A-4147-A177-3AD203B41FA5}">
                      <a16:colId xmlns:a16="http://schemas.microsoft.com/office/drawing/2014/main" val="20002"/>
                    </a:ext>
                  </a:extLst>
                </a:gridCol>
                <a:gridCol w="1736371">
                  <a:extLst>
                    <a:ext uri="{9D8B030D-6E8A-4147-A177-3AD203B41FA5}">
                      <a16:colId xmlns:a16="http://schemas.microsoft.com/office/drawing/2014/main" val="20003"/>
                    </a:ext>
                  </a:extLst>
                </a:gridCol>
              </a:tblGrid>
              <a:tr h="373439">
                <a:tc gridSpan="4">
                  <a:txBody>
                    <a:bodyPr/>
                    <a:lstStyle/>
                    <a:p>
                      <a:r>
                        <a:rPr lang="en-US" sz="1400" dirty="0">
                          <a:solidFill>
                            <a:srgbClr val="FFC000"/>
                          </a:solidFill>
                          <a:latin typeface="Trebuchet MS" panose="020B0603020202020204" pitchFamily="34" charset="0"/>
                          <a:ea typeface="Source Sans Pro" panose="020B0503030403020204" pitchFamily="34" charset="0"/>
                          <a:cs typeface="DejaVu Sans Condensed" panose="020B0606030804020204" pitchFamily="34" charset="0"/>
                        </a:rPr>
                        <a:t>Fixed-Income</a:t>
                      </a:r>
                      <a:r>
                        <a:rPr lang="en-US" sz="1400" baseline="0" dirty="0">
                          <a:solidFill>
                            <a:srgbClr val="FFC000"/>
                          </a:solidFill>
                          <a:latin typeface="Trebuchet MS" panose="020B0603020202020204" pitchFamily="34" charset="0"/>
                          <a:ea typeface="Source Sans Pro" panose="020B0503030403020204" pitchFamily="34" charset="0"/>
                          <a:cs typeface="DejaVu Sans Condensed" panose="020B0606030804020204" pitchFamily="34" charset="0"/>
                        </a:rPr>
                        <a:t> Asset Classes</a:t>
                      </a:r>
                      <a:endParaRPr lang="en-US" sz="1400" dirty="0">
                        <a:solidFill>
                          <a:srgbClr val="FFC000"/>
                        </a:solidFill>
                        <a:latin typeface="Trebuchet MS" panose="020B0603020202020204" pitchFamily="34" charset="0"/>
                        <a:ea typeface="Source Sans Pro" panose="020B0503030403020204" pitchFamily="34" charset="0"/>
                        <a:cs typeface="DejaVu Sans Condensed" panose="020B0606030804020204" pitchFamily="34" charset="0"/>
                      </a:endParaRPr>
                    </a:p>
                  </a:txBody>
                  <a:tcPr>
                    <a:solidFill>
                      <a:srgbClr val="003B4A"/>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36095">
                <a:tc>
                  <a:txBody>
                    <a:bodyPr/>
                    <a:lstStyle/>
                    <a:p>
                      <a:endParaRPr lang="en-US" sz="1200" dirty="0">
                        <a:latin typeface="Trebuchet MS" panose="020B0603020202020204" pitchFamily="34" charset="0"/>
                        <a:ea typeface="Source Sans Pro" panose="020B0503030403020204" pitchFamily="34" charset="0"/>
                        <a:cs typeface="DejaVu Sans Condensed" panose="020B0606030804020204" pitchFamily="34"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dirty="0">
                          <a:solidFill>
                            <a:schemeClr val="bg1">
                              <a:lumMod val="50000"/>
                            </a:schemeClr>
                          </a:solidFill>
                          <a:latin typeface="Trebuchet MS" panose="020B0603020202020204" pitchFamily="34" charset="0"/>
                          <a:ea typeface="DejaVu Sans Condensed" panose="020B0606030804020204" pitchFamily="34" charset="0"/>
                          <a:cs typeface="DejaVu Sans Condensed" panose="020B0606030804020204" pitchFamily="34" charset="0"/>
                        </a:rPr>
                        <a:t>Downside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b="1" dirty="0">
                          <a:latin typeface="Trebuchet MS" panose="020B0603020202020204" pitchFamily="34" charset="0"/>
                          <a:ea typeface="DejaVu Sans Condensed" panose="020B0606030804020204" pitchFamily="34" charset="0"/>
                          <a:cs typeface="DejaVu Sans Condensed" panose="020B0606030804020204" pitchFamily="34" charset="0"/>
                        </a:rPr>
                        <a:t>BASE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dirty="0">
                          <a:solidFill>
                            <a:schemeClr val="bg1">
                              <a:lumMod val="50000"/>
                            </a:schemeClr>
                          </a:solidFill>
                          <a:latin typeface="Trebuchet MS" panose="020B0603020202020204" pitchFamily="34" charset="0"/>
                          <a:ea typeface="DejaVu Sans Condensed" panose="020B0606030804020204" pitchFamily="34" charset="0"/>
                          <a:cs typeface="DejaVu Sans Condensed" panose="020B0606030804020204" pitchFamily="34" charset="0"/>
                        </a:rPr>
                        <a:t>Upside</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8498">
                <a:tc>
                  <a:txBody>
                    <a:bodyPr/>
                    <a:lstStyle/>
                    <a:p>
                      <a:pPr marL="0" marR="0">
                        <a:lnSpc>
                          <a:spcPct val="107000"/>
                        </a:lnSpc>
                        <a:spcBef>
                          <a:spcPts val="0"/>
                        </a:spcBef>
                        <a:spcAft>
                          <a:spcPts val="0"/>
                        </a:spcAft>
                      </a:pPr>
                      <a:r>
                        <a:rPr lang="en-US" sz="1100" dirty="0">
                          <a:effectLst/>
                          <a:latin typeface="Trebuchet MS" panose="020B0603020202020204" pitchFamily="34" charset="0"/>
                          <a:ea typeface="Source Sans Pro" panose="020B0503030403020204" pitchFamily="34" charset="0"/>
                          <a:cs typeface="DejaVu Sans Condensed" panose="020B0606030804020204" pitchFamily="34" charset="0"/>
                        </a:rPr>
                        <a:t>Investment-Grade Bonds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5.4%</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8498">
                <a:tc>
                  <a:txBody>
                    <a:bodyPr/>
                    <a:lstStyle/>
                    <a:p>
                      <a:pPr marL="0" marR="0">
                        <a:lnSpc>
                          <a:spcPct val="107000"/>
                        </a:lnSpc>
                        <a:spcBef>
                          <a:spcPts val="0"/>
                        </a:spcBef>
                        <a:spcAft>
                          <a:spcPts val="0"/>
                        </a:spcAft>
                      </a:pPr>
                      <a:r>
                        <a:rPr lang="en-US" sz="1100" dirty="0">
                          <a:effectLst/>
                          <a:latin typeface="Trebuchet MS" panose="020B0603020202020204" pitchFamily="34" charset="0"/>
                          <a:ea typeface="Source Sans Pro" panose="020B0503030403020204" pitchFamily="34" charset="0"/>
                          <a:cs typeface="DejaVu Sans Condensed" panose="020B0606030804020204" pitchFamily="34" charset="0"/>
                        </a:rPr>
                        <a:t>High-Yield Bonds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Trebuchet MS" panose="020B0603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Trebuchet MS" panose="020B0603020202020204" pitchFamily="34" charset="0"/>
                        </a:rPr>
                        <a:t>6.4%</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8498">
                <a:tc>
                  <a:txBody>
                    <a:bodyPr/>
                    <a:lstStyle/>
                    <a:p>
                      <a:pPr marL="0" marR="0">
                        <a:lnSpc>
                          <a:spcPct val="107000"/>
                        </a:lnSpc>
                        <a:spcBef>
                          <a:spcPts val="0"/>
                        </a:spcBef>
                        <a:spcAft>
                          <a:spcPts val="0"/>
                        </a:spcAft>
                      </a:pPr>
                      <a:r>
                        <a:rPr lang="en-US" sz="1100" dirty="0">
                          <a:effectLst/>
                          <a:latin typeface="Trebuchet MS" panose="020B0603020202020204" pitchFamily="34" charset="0"/>
                          <a:ea typeface="Source Sans Pro" panose="020B0503030403020204" pitchFamily="34" charset="0"/>
                          <a:cs typeface="DejaVu Sans Condensed" panose="020B0606030804020204" pitchFamily="34" charset="0"/>
                        </a:rPr>
                        <a:t>Floating-Rate Loans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Trebuchet MS" panose="020B0603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Trebuchet MS" panose="020B0603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Trebuchet MS" panose="020B0603020202020204" pitchFamily="34" charset="0"/>
                        </a:rPr>
                        <a:t>5.8%</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84295754-F349-43A8-A921-8AD3FA702B60}"/>
              </a:ext>
            </a:extLst>
          </p:cNvPr>
          <p:cNvGraphicFramePr>
            <a:graphicFrameLocks noGrp="1"/>
          </p:cNvGraphicFramePr>
          <p:nvPr>
            <p:extLst>
              <p:ext uri="{D42A27DB-BD31-4B8C-83A1-F6EECF244321}">
                <p14:modId xmlns:p14="http://schemas.microsoft.com/office/powerpoint/2010/main" val="2905319467"/>
              </p:ext>
            </p:extLst>
          </p:nvPr>
        </p:nvGraphicFramePr>
        <p:xfrm>
          <a:off x="374648" y="4241120"/>
          <a:ext cx="8218449" cy="1064618"/>
        </p:xfrm>
        <a:graphic>
          <a:graphicData uri="http://schemas.openxmlformats.org/drawingml/2006/table">
            <a:tbl>
              <a:tblPr firstRow="1" bandRow="1">
                <a:tableStyleId>{5C22544A-7EE6-4342-B048-85BDC9FD1C3A}</a:tableStyleId>
              </a:tblPr>
              <a:tblGrid>
                <a:gridCol w="3009336">
                  <a:extLst>
                    <a:ext uri="{9D8B030D-6E8A-4147-A177-3AD203B41FA5}">
                      <a16:colId xmlns:a16="http://schemas.microsoft.com/office/drawing/2014/main" val="20000"/>
                    </a:ext>
                  </a:extLst>
                </a:gridCol>
                <a:gridCol w="1736371">
                  <a:extLst>
                    <a:ext uri="{9D8B030D-6E8A-4147-A177-3AD203B41FA5}">
                      <a16:colId xmlns:a16="http://schemas.microsoft.com/office/drawing/2014/main" val="20001"/>
                    </a:ext>
                  </a:extLst>
                </a:gridCol>
                <a:gridCol w="1736371">
                  <a:extLst>
                    <a:ext uri="{9D8B030D-6E8A-4147-A177-3AD203B41FA5}">
                      <a16:colId xmlns:a16="http://schemas.microsoft.com/office/drawing/2014/main" val="20002"/>
                    </a:ext>
                  </a:extLst>
                </a:gridCol>
                <a:gridCol w="1736371">
                  <a:extLst>
                    <a:ext uri="{9D8B030D-6E8A-4147-A177-3AD203B41FA5}">
                      <a16:colId xmlns:a16="http://schemas.microsoft.com/office/drawing/2014/main" val="20003"/>
                    </a:ext>
                  </a:extLst>
                </a:gridCol>
              </a:tblGrid>
              <a:tr h="267024">
                <a:tc gridSpan="4">
                  <a:txBody>
                    <a:bodyPr/>
                    <a:lstStyle/>
                    <a:p>
                      <a:r>
                        <a:rPr lang="en-US" sz="1400" dirty="0">
                          <a:solidFill>
                            <a:srgbClr val="FFC000"/>
                          </a:solidFill>
                          <a:latin typeface="Trebuchet MS" panose="020B0603020202020204" pitchFamily="34" charset="0"/>
                          <a:ea typeface="Source Sans Pro" panose="020B0503030403020204" pitchFamily="34" charset="0"/>
                          <a:cs typeface="DejaVu Sans Condensed" panose="020B0606030804020204" pitchFamily="34" charset="0"/>
                        </a:rPr>
                        <a:t>Alternative Asset Classes</a:t>
                      </a:r>
                    </a:p>
                  </a:txBody>
                  <a:tcPr>
                    <a:solidFill>
                      <a:srgbClr val="003B4A"/>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42749">
                <a:tc>
                  <a:txBody>
                    <a:bodyPr/>
                    <a:lstStyle/>
                    <a:p>
                      <a:endParaRPr lang="en-US" sz="1200" dirty="0">
                        <a:latin typeface="Trebuchet MS" panose="020B0603020202020204" pitchFamily="34" charset="0"/>
                        <a:ea typeface="Source Sans Pro" panose="020B0503030403020204" pitchFamily="34" charset="0"/>
                        <a:cs typeface="DejaVu Sans Condensed" panose="020B0606030804020204" pitchFamily="34"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dirty="0">
                          <a:solidFill>
                            <a:schemeClr val="bg1">
                              <a:lumMod val="50000"/>
                            </a:schemeClr>
                          </a:solidFill>
                          <a:latin typeface="Trebuchet MS" panose="020B0603020202020204" pitchFamily="34" charset="0"/>
                          <a:ea typeface="Source Sans Pro" panose="020B0503030403020204" pitchFamily="34" charset="0"/>
                          <a:cs typeface="DejaVu Sans Condensed" panose="020B0606030804020204" pitchFamily="34" charset="0"/>
                        </a:rPr>
                        <a:t>Downside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b="1" dirty="0">
                          <a:latin typeface="Trebuchet MS" panose="020B0603020202020204" pitchFamily="34" charset="0"/>
                          <a:ea typeface="Source Sans Pro" panose="020B0503030403020204" pitchFamily="34" charset="0"/>
                          <a:cs typeface="DejaVu Sans Condensed" panose="020B0606030804020204" pitchFamily="34" charset="0"/>
                        </a:rPr>
                        <a:t>BASE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200" dirty="0">
                          <a:solidFill>
                            <a:schemeClr val="bg1">
                              <a:lumMod val="50000"/>
                            </a:schemeClr>
                          </a:solidFill>
                          <a:latin typeface="Trebuchet MS" panose="020B0603020202020204" pitchFamily="34" charset="0"/>
                          <a:ea typeface="Source Sans Pro" panose="020B0503030403020204" pitchFamily="34" charset="0"/>
                          <a:cs typeface="DejaVu Sans Condensed" panose="020B0606030804020204" pitchFamily="34" charset="0"/>
                        </a:rPr>
                        <a:t>Upside</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2749">
                <a:tc>
                  <a:txBody>
                    <a:bodyPr/>
                    <a:lstStyle/>
                    <a:p>
                      <a:pPr marL="0" marR="0">
                        <a:lnSpc>
                          <a:spcPct val="107000"/>
                        </a:lnSpc>
                        <a:spcBef>
                          <a:spcPts val="0"/>
                        </a:spcBef>
                        <a:spcAft>
                          <a:spcPts val="0"/>
                        </a:spcAft>
                      </a:pPr>
                      <a:r>
                        <a:rPr lang="en-US" sz="1200" dirty="0">
                          <a:effectLst/>
                          <a:latin typeface="Trebuchet MS" panose="020B0603020202020204" pitchFamily="34" charset="0"/>
                          <a:ea typeface="Source Sans Pro" panose="020B0503030403020204" pitchFamily="34" charset="0"/>
                          <a:cs typeface="DejaVu Sans Condensed" panose="020B0606030804020204" pitchFamily="34" charset="0"/>
                        </a:rPr>
                        <a:t>Arbitrage Strategies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3">
                  <a:txBody>
                    <a:bodyPr/>
                    <a:lstStyle/>
                    <a:p>
                      <a:pPr marL="0" marR="0" algn="ctr">
                        <a:lnSpc>
                          <a:spcPct val="107000"/>
                        </a:lnSpc>
                        <a:spcBef>
                          <a:spcPts val="0"/>
                        </a:spcBef>
                        <a:spcAft>
                          <a:spcPts val="0"/>
                        </a:spcAft>
                      </a:pPr>
                      <a:r>
                        <a:rPr lang="en-US" sz="1100" dirty="0">
                          <a:effectLst/>
                          <a:latin typeface="Trebuchet MS" panose="020B0603020202020204" pitchFamily="34" charset="0"/>
                          <a:ea typeface="Source Sans Pro" panose="020B0503030403020204" pitchFamily="34" charset="0"/>
                          <a:cs typeface="DejaVu Sans Condensed" panose="020B0606030804020204" pitchFamily="34" charset="0"/>
                        </a:rPr>
                        <a:t>Mid-single digit returns in most scenarios</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algn="ctr">
                        <a:lnSpc>
                          <a:spcPct val="107000"/>
                        </a:lnSpc>
                        <a:spcBef>
                          <a:spcPts val="0"/>
                        </a:spcBef>
                        <a:spcAft>
                          <a:spcPts val="0"/>
                        </a:spcAft>
                      </a:pPr>
                      <a:endParaRPr lang="en-US" sz="1200" dirty="0">
                        <a:effectLst/>
                        <a:latin typeface="Source Sans Pro" panose="020B0503030403020204" pitchFamily="34" charset="0"/>
                        <a:ea typeface="Source Sans Pro" panose="020B0503030403020204" pitchFamily="34" charset="0"/>
                        <a:cs typeface="DejaVu Sans Condensed" panose="020B0606030804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algn="ctr">
                        <a:lnSpc>
                          <a:spcPct val="107000"/>
                        </a:lnSpc>
                        <a:spcBef>
                          <a:spcPts val="0"/>
                        </a:spcBef>
                        <a:spcAft>
                          <a:spcPts val="0"/>
                        </a:spcAft>
                      </a:pPr>
                      <a:endParaRPr lang="en-US" sz="1200" dirty="0">
                        <a:effectLst/>
                        <a:latin typeface="Source Sans Pro" panose="020B0503030403020204" pitchFamily="34" charset="0"/>
                        <a:ea typeface="Source Sans Pro" panose="020B0503030403020204" pitchFamily="34" charset="0"/>
                        <a:cs typeface="DejaVu Sans Condensed" panose="020B0606030804020204" pitchFamily="34"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2749">
                <a:tc>
                  <a:txBody>
                    <a:bodyPr/>
                    <a:lstStyle/>
                    <a:p>
                      <a:pPr marL="0" marR="0">
                        <a:lnSpc>
                          <a:spcPct val="107000"/>
                        </a:lnSpc>
                        <a:spcBef>
                          <a:spcPts val="0"/>
                        </a:spcBef>
                        <a:spcAft>
                          <a:spcPts val="0"/>
                        </a:spcAft>
                      </a:pPr>
                      <a:r>
                        <a:rPr lang="en-US" sz="1200" dirty="0">
                          <a:effectLst/>
                          <a:latin typeface="Trebuchet MS" panose="020B0603020202020204" pitchFamily="34" charset="0"/>
                          <a:ea typeface="Source Sans Pro" panose="020B0503030403020204" pitchFamily="34" charset="0"/>
                          <a:cs typeface="DejaVu Sans Condensed" panose="020B0606030804020204" pitchFamily="34" charset="0"/>
                        </a:rPr>
                        <a:t>Managed Futures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3">
                  <a:txBody>
                    <a:bodyPr/>
                    <a:lstStyle/>
                    <a:p>
                      <a:pPr marL="0" marR="0" algn="ctr">
                        <a:lnSpc>
                          <a:spcPct val="107000"/>
                        </a:lnSpc>
                        <a:spcBef>
                          <a:spcPts val="0"/>
                        </a:spcBef>
                        <a:spcAft>
                          <a:spcPts val="0"/>
                        </a:spcAft>
                      </a:pPr>
                      <a:r>
                        <a:rPr lang="en-US" sz="1100" dirty="0">
                          <a:effectLst/>
                          <a:latin typeface="Trebuchet MS" panose="020B0603020202020204" pitchFamily="34" charset="0"/>
                          <a:ea typeface="Source Sans Pro" panose="020B0503030403020204" pitchFamily="34" charset="0"/>
                          <a:cs typeface="DejaVu Sans Condensed" panose="020B0606030804020204" pitchFamily="34" charset="0"/>
                        </a:rPr>
                        <a:t>Long-term Sharpe ratios expected to be 0.3 to 0.5</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algn="ctr">
                        <a:lnSpc>
                          <a:spcPct val="107000"/>
                        </a:lnSpc>
                        <a:spcBef>
                          <a:spcPts val="0"/>
                        </a:spcBef>
                        <a:spcAft>
                          <a:spcPts val="0"/>
                        </a:spcAft>
                      </a:pPr>
                      <a:endParaRPr lang="en-US" sz="1200" dirty="0">
                        <a:effectLst/>
                        <a:latin typeface="Source Sans Pro" panose="020B0503030403020204" pitchFamily="34" charset="0"/>
                        <a:ea typeface="Source Sans Pro" panose="020B0503030403020204" pitchFamily="34" charset="0"/>
                        <a:cs typeface="DejaVu Sans Condensed" panose="020B0606030804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algn="ctr">
                        <a:lnSpc>
                          <a:spcPct val="107000"/>
                        </a:lnSpc>
                        <a:spcBef>
                          <a:spcPts val="0"/>
                        </a:spcBef>
                        <a:spcAft>
                          <a:spcPts val="0"/>
                        </a:spcAft>
                      </a:pPr>
                      <a:endParaRPr lang="en-US" sz="1200" dirty="0">
                        <a:effectLst/>
                        <a:latin typeface="Source Sans Pro" panose="020B0503030403020204" pitchFamily="34" charset="0"/>
                        <a:ea typeface="Source Sans Pro" panose="020B0503030403020204" pitchFamily="34" charset="0"/>
                        <a:cs typeface="DejaVu Sans Condensed" panose="020B0606030804020204" pitchFamily="34"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Text Placeholder 3">
            <a:extLst>
              <a:ext uri="{FF2B5EF4-FFF2-40B4-BE49-F238E27FC236}">
                <a16:creationId xmlns:a16="http://schemas.microsoft.com/office/drawing/2014/main" id="{4B8EAB30-61A4-7355-93B2-E6537F1F1DFB}"/>
              </a:ext>
            </a:extLst>
          </p:cNvPr>
          <p:cNvSpPr txBox="1">
            <a:spLocks noGrp="1"/>
          </p:cNvSpPr>
          <p:nvPr>
            <p:ph type="body" sz="quarter" idx="13"/>
          </p:nvPr>
        </p:nvSpPr>
        <p:spPr>
          <a:xfrm>
            <a:off x="555664" y="5775648"/>
            <a:ext cx="8218449" cy="92995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600" b="0" i="0" kern="1200" baseline="0">
                <a:solidFill>
                  <a:schemeClr val="tx1"/>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Brasley"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Brasley"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sle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US" sz="800" i="1" dirty="0">
              <a:solidFill>
                <a:schemeClr val="bg1">
                  <a:lumMod val="65000"/>
                </a:schemeClr>
              </a:solidFill>
              <a:latin typeface="Trebuchet MS" panose="020B0603020202020204" pitchFamily="34" charset="0"/>
            </a:endParaRPr>
          </a:p>
          <a:p>
            <a:pPr algn="r"/>
            <a:endParaRPr lang="en-US" sz="800" i="1" dirty="0">
              <a:solidFill>
                <a:schemeClr val="bg1">
                  <a:lumMod val="65000"/>
                </a:schemeClr>
              </a:solidFill>
              <a:latin typeface="Trebuchet MS" panose="020B0603020202020204" pitchFamily="34" charset="0"/>
            </a:endParaRPr>
          </a:p>
          <a:p>
            <a:pPr algn="r"/>
            <a:endParaRPr lang="en-US" sz="800" i="1" dirty="0">
              <a:solidFill>
                <a:schemeClr val="bg1">
                  <a:lumMod val="65000"/>
                </a:schemeClr>
              </a:solidFill>
              <a:latin typeface="Trebuchet MS" panose="020B0603020202020204" pitchFamily="34" charset="0"/>
            </a:endParaRPr>
          </a:p>
          <a:p>
            <a:pPr algn="r"/>
            <a:endParaRPr lang="en-US" sz="800" i="1" dirty="0">
              <a:solidFill>
                <a:schemeClr val="bg1">
                  <a:lumMod val="65000"/>
                </a:schemeClr>
              </a:solidFill>
              <a:latin typeface="Trebuchet MS" panose="020B0603020202020204" pitchFamily="34" charset="0"/>
            </a:endParaRPr>
          </a:p>
          <a:p>
            <a:pPr algn="r"/>
            <a:endParaRPr lang="en-US" sz="800" i="1" dirty="0">
              <a:solidFill>
                <a:schemeClr val="bg1">
                  <a:lumMod val="65000"/>
                </a:schemeClr>
              </a:solidFill>
              <a:latin typeface="Trebuchet MS" panose="020B0603020202020204" pitchFamily="34" charset="0"/>
            </a:endParaRPr>
          </a:p>
          <a:p>
            <a:pPr algn="r"/>
            <a:endParaRPr lang="en-US" sz="800" i="1" dirty="0">
              <a:solidFill>
                <a:schemeClr val="bg1">
                  <a:lumMod val="65000"/>
                </a:schemeClr>
              </a:solidFill>
              <a:latin typeface="Trebuchet MS" panose="020B0603020202020204" pitchFamily="34" charset="0"/>
            </a:endParaRPr>
          </a:p>
          <a:p>
            <a:pPr algn="r"/>
            <a:endParaRPr lang="en-US" sz="800" i="1" dirty="0">
              <a:solidFill>
                <a:schemeClr val="bg1">
                  <a:lumMod val="65000"/>
                </a:schemeClr>
              </a:solidFill>
              <a:latin typeface="Trebuchet MS" panose="020B0603020202020204" pitchFamily="34" charset="0"/>
            </a:endParaRPr>
          </a:p>
          <a:p>
            <a:pPr algn="r"/>
            <a:endParaRPr lang="en-US" sz="800" i="1" dirty="0">
              <a:solidFill>
                <a:schemeClr val="bg1">
                  <a:lumMod val="65000"/>
                </a:schemeClr>
              </a:solidFill>
              <a:latin typeface="Trebuchet MS" panose="020B0603020202020204" pitchFamily="34" charset="0"/>
            </a:endParaRPr>
          </a:p>
          <a:p>
            <a:pPr algn="r"/>
            <a:r>
              <a:rPr lang="en-US" sz="800" i="1" dirty="0">
                <a:solidFill>
                  <a:schemeClr val="bg1">
                    <a:lumMod val="65000"/>
                  </a:schemeClr>
                </a:solidFill>
                <a:latin typeface="Trebuchet MS" panose="020B0603020202020204" pitchFamily="34" charset="0"/>
              </a:rPr>
              <a:t>Estimated returns are annualized and generated by iMGPFM. This table shows our five-year, annualized asset class return estimates across several broad macroeconomic scenarios we believe are possible.  Collectively, the scenarios encompass the range of outcomes we believe are reasonably possible and therefore worth considering in creating our portfolio allocations. We make assumptions for various fundamental and valuation metrics we believe are consistent for each asset class within each macro scenario then incorporate current prices to generate an estimated return. The macroeconomic scenarios and estimated returns can change. When this happens, we will clearly note it and give guidance on new estimates. See “Estimated Returns” disclosure on slide 32 for more information on macro scenarios and fundamental/valuation metrics used in the analysis. S&amp;P 500 Index at 3840. MSCI Europe Index at 1723. MSCI EM Index at 57479, Bloomberg Aggregate yield at 4.66%, BofA ML High Yield Cash Pay Index at 8.8%. Data as of 12/31/2022. </a:t>
            </a:r>
          </a:p>
        </p:txBody>
      </p:sp>
    </p:spTree>
    <p:extLst>
      <p:ext uri="{BB962C8B-B14F-4D97-AF65-F5344CB8AC3E}">
        <p14:creationId xmlns:p14="http://schemas.microsoft.com/office/powerpoint/2010/main" val="332153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12310"/>
            <a:ext cx="7311073" cy="393290"/>
          </a:xfrm>
          <a:prstGeom prst="rect">
            <a:avLst/>
          </a:prstGeom>
        </p:spPr>
        <p:txBody>
          <a:bodyPr/>
          <a:lstStyle/>
          <a:p>
            <a:r>
              <a:rPr lang="en-US" sz="900" dirty="0"/>
              <a:t>Source: Board of Governors of the Federal Reserve System and Morningstar Direct. *Length is measured in months. Data as of 12/31/2022.</a:t>
            </a: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243417" y="185573"/>
            <a:ext cx="8750299" cy="502410"/>
          </a:xfrm>
        </p:spPr>
        <p:txBody>
          <a:bodyPr/>
          <a:lstStyle/>
          <a:p>
            <a:r>
              <a:rPr lang="en-US" sz="1800" dirty="0">
                <a:latin typeface="Trebuchet MS" panose="020B0603020202020204" pitchFamily="34" charset="0"/>
              </a:rPr>
              <a:t>Bear Market Drawdowns (</a:t>
            </a:r>
            <a:r>
              <a:rPr lang="en-US" sz="1800" b="1" i="1" u="sng" dirty="0">
                <a:latin typeface="Trebuchet MS" panose="020B0603020202020204" pitchFamily="34" charset="0"/>
              </a:rPr>
              <a:t>with a recession</a:t>
            </a:r>
            <a:r>
              <a:rPr lang="en-US" sz="1800" dirty="0">
                <a:latin typeface="Trebuchet MS" panose="020B0603020202020204" pitchFamily="34" charset="0"/>
              </a:rPr>
              <a:t>) have Averaged around 35%...Then Rebounded an Average 62% Over the Next Two Years</a:t>
            </a:r>
          </a:p>
        </p:txBody>
      </p:sp>
      <p:graphicFrame>
        <p:nvGraphicFramePr>
          <p:cNvPr id="6" name="Table 5">
            <a:extLst>
              <a:ext uri="{FF2B5EF4-FFF2-40B4-BE49-F238E27FC236}">
                <a16:creationId xmlns:a16="http://schemas.microsoft.com/office/drawing/2014/main" id="{B34C98FA-A0F7-C9D9-57D0-5EE5BFD012D1}"/>
              </a:ext>
            </a:extLst>
          </p:cNvPr>
          <p:cNvGraphicFramePr>
            <a:graphicFrameLocks noGrp="1"/>
          </p:cNvGraphicFramePr>
          <p:nvPr>
            <p:extLst>
              <p:ext uri="{D42A27DB-BD31-4B8C-83A1-F6EECF244321}">
                <p14:modId xmlns:p14="http://schemas.microsoft.com/office/powerpoint/2010/main" val="1053993807"/>
              </p:ext>
            </p:extLst>
          </p:nvPr>
        </p:nvGraphicFramePr>
        <p:xfrm>
          <a:off x="401216" y="1087146"/>
          <a:ext cx="8266923" cy="4884453"/>
        </p:xfrm>
        <a:graphic>
          <a:graphicData uri="http://schemas.openxmlformats.org/drawingml/2006/table">
            <a:tbl>
              <a:tblPr/>
              <a:tblGrid>
                <a:gridCol w="1078295">
                  <a:extLst>
                    <a:ext uri="{9D8B030D-6E8A-4147-A177-3AD203B41FA5}">
                      <a16:colId xmlns:a16="http://schemas.microsoft.com/office/drawing/2014/main" val="2675390119"/>
                    </a:ext>
                  </a:extLst>
                </a:gridCol>
                <a:gridCol w="1203314">
                  <a:extLst>
                    <a:ext uri="{9D8B030D-6E8A-4147-A177-3AD203B41FA5}">
                      <a16:colId xmlns:a16="http://schemas.microsoft.com/office/drawing/2014/main" val="1730092711"/>
                    </a:ext>
                  </a:extLst>
                </a:gridCol>
                <a:gridCol w="1195500">
                  <a:extLst>
                    <a:ext uri="{9D8B030D-6E8A-4147-A177-3AD203B41FA5}">
                      <a16:colId xmlns:a16="http://schemas.microsoft.com/office/drawing/2014/main" val="2891922866"/>
                    </a:ext>
                  </a:extLst>
                </a:gridCol>
                <a:gridCol w="1203314">
                  <a:extLst>
                    <a:ext uri="{9D8B030D-6E8A-4147-A177-3AD203B41FA5}">
                      <a16:colId xmlns:a16="http://schemas.microsoft.com/office/drawing/2014/main" val="710793166"/>
                    </a:ext>
                  </a:extLst>
                </a:gridCol>
                <a:gridCol w="1195500">
                  <a:extLst>
                    <a:ext uri="{9D8B030D-6E8A-4147-A177-3AD203B41FA5}">
                      <a16:colId xmlns:a16="http://schemas.microsoft.com/office/drawing/2014/main" val="348822231"/>
                    </a:ext>
                  </a:extLst>
                </a:gridCol>
                <a:gridCol w="1195500">
                  <a:extLst>
                    <a:ext uri="{9D8B030D-6E8A-4147-A177-3AD203B41FA5}">
                      <a16:colId xmlns:a16="http://schemas.microsoft.com/office/drawing/2014/main" val="3973484611"/>
                    </a:ext>
                  </a:extLst>
                </a:gridCol>
                <a:gridCol w="1195500">
                  <a:extLst>
                    <a:ext uri="{9D8B030D-6E8A-4147-A177-3AD203B41FA5}">
                      <a16:colId xmlns:a16="http://schemas.microsoft.com/office/drawing/2014/main" val="4024666519"/>
                    </a:ext>
                  </a:extLst>
                </a:gridCol>
              </a:tblGrid>
              <a:tr h="568340">
                <a:tc gridSpan="7">
                  <a:txBody>
                    <a:bodyPr/>
                    <a:lstStyle/>
                    <a:p>
                      <a:pPr algn="l" fontAlgn="ctr"/>
                      <a:r>
                        <a:rPr lang="en-US" sz="1050" b="1" i="0" u="none" strike="noStrike" dirty="0">
                          <a:solidFill>
                            <a:srgbClr val="003B4A"/>
                          </a:solidFill>
                          <a:effectLst/>
                          <a:latin typeface="Trebuchet MS" panose="020B0603020202020204" pitchFamily="34" charset="0"/>
                        </a:rPr>
                        <a:t>Recessionary Bear Market Drawdowns Have Averaged Around 35%... Then Rebounded an Average 62% Over the Next Two Years.</a:t>
                      </a:r>
                    </a:p>
                  </a:txBody>
                  <a:tcPr marL="0" marR="0" marT="0" marB="0" anchor="ctr">
                    <a:lnL>
                      <a:noFill/>
                    </a:lnL>
                    <a:lnR>
                      <a:noFill/>
                    </a:lnR>
                    <a:lnT w="12700" cap="flat" cmpd="sng" algn="ctr">
                      <a:solidFill>
                        <a:srgbClr val="003B4A"/>
                      </a:solidFill>
                      <a:prstDash val="solid"/>
                      <a:round/>
                      <a:headEnd type="none" w="med" len="med"/>
                      <a:tailEnd type="none" w="med" len="med"/>
                    </a:lnT>
                    <a:lnB w="12700" cap="flat" cmpd="sng" algn="ctr">
                      <a:solidFill>
                        <a:srgbClr val="003B4A"/>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2559998"/>
                  </a:ext>
                </a:extLst>
              </a:tr>
              <a:tr h="253889">
                <a:tc gridSpan="2">
                  <a:txBody>
                    <a:bodyPr/>
                    <a:lstStyle/>
                    <a:p>
                      <a:pPr algn="l" fontAlgn="ctr"/>
                      <a:r>
                        <a:rPr lang="en-US" sz="900" b="0" i="0" u="none" strike="noStrike">
                          <a:solidFill>
                            <a:srgbClr val="003B4A"/>
                          </a:solidFill>
                          <a:effectLst/>
                          <a:latin typeface="Trebuchet MS" panose="020B0603020202020204" pitchFamily="34" charset="0"/>
                        </a:rPr>
                        <a:t>Start Date</a:t>
                      </a:r>
                    </a:p>
                  </a:txBody>
                  <a:tcPr marL="0" marR="0" marT="0" marB="0" anchor="ctr">
                    <a:lnL>
                      <a:noFill/>
                    </a:lnL>
                    <a:lnR>
                      <a:noFill/>
                    </a:lnR>
                    <a:lnT w="12700" cap="flat" cmpd="sng" algn="ctr">
                      <a:solidFill>
                        <a:srgbClr val="003B4A"/>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gn="ctr" fontAlgn="ctr"/>
                      <a:r>
                        <a:rPr lang="en-US" sz="900" b="0" i="0" u="none" strike="noStrike">
                          <a:solidFill>
                            <a:srgbClr val="003B4A"/>
                          </a:solidFill>
                          <a:effectLst/>
                          <a:latin typeface="Trebuchet MS" panose="020B0603020202020204" pitchFamily="34" charset="0"/>
                        </a:rPr>
                        <a:t>Bear Market</a:t>
                      </a:r>
                    </a:p>
                  </a:txBody>
                  <a:tcPr marL="0" marR="0" marT="0" marB="0" anchor="ctr">
                    <a:lnL>
                      <a:noFill/>
                    </a:lnL>
                    <a:lnR>
                      <a:noFill/>
                    </a:lnR>
                    <a:lnT w="12700" cap="flat" cmpd="sng" algn="ctr">
                      <a:solidFill>
                        <a:srgbClr val="003B4A"/>
                      </a:solidFill>
                      <a:prstDash val="solid"/>
                      <a:round/>
                      <a:headEnd type="none" w="med" len="med"/>
                      <a:tailEnd type="none" w="med" len="med"/>
                    </a:lnT>
                    <a:lnB>
                      <a:noFill/>
                    </a:lnB>
                    <a:solidFill>
                      <a:srgbClr val="FFFFFF"/>
                    </a:solidFill>
                  </a:tcPr>
                </a:tc>
                <a:tc hMerge="1">
                  <a:txBody>
                    <a:bodyPr/>
                    <a:lstStyle/>
                    <a:p>
                      <a:endParaRPr lang="en-US"/>
                    </a:p>
                  </a:txBody>
                  <a:tcPr/>
                </a:tc>
                <a:tc gridSpan="3">
                  <a:txBody>
                    <a:bodyPr/>
                    <a:lstStyle/>
                    <a:p>
                      <a:pPr algn="ctr" fontAlgn="ctr"/>
                      <a:r>
                        <a:rPr lang="en-US" sz="900" b="0" i="0" u="none" strike="noStrike">
                          <a:solidFill>
                            <a:srgbClr val="003B4A"/>
                          </a:solidFill>
                          <a:effectLst/>
                          <a:latin typeface="Trebuchet MS" panose="020B0603020202020204" pitchFamily="34" charset="0"/>
                        </a:rPr>
                        <a:t>Subsequent Bull Market % Gain</a:t>
                      </a:r>
                    </a:p>
                  </a:txBody>
                  <a:tcPr marL="0" marR="0" marT="0" marB="0" anchor="ctr">
                    <a:lnL>
                      <a:noFill/>
                    </a:lnL>
                    <a:lnR>
                      <a:noFill/>
                    </a:lnR>
                    <a:lnT w="12700" cap="flat" cmpd="sng" algn="ctr">
                      <a:solidFill>
                        <a:srgbClr val="003B4A"/>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1420341"/>
                  </a:ext>
                </a:extLst>
              </a:tr>
              <a:tr h="253889">
                <a:tc>
                  <a:txBody>
                    <a:bodyPr/>
                    <a:lstStyle/>
                    <a:p>
                      <a:pPr algn="l" fontAlgn="ctr"/>
                      <a:r>
                        <a:rPr lang="en-US" sz="900" b="0" i="0" u="none" strike="noStrike">
                          <a:solidFill>
                            <a:srgbClr val="003B4A"/>
                          </a:solidFill>
                          <a:effectLst/>
                          <a:latin typeface="Trebuchet MS" panose="020B0603020202020204" pitchFamily="34" charset="0"/>
                        </a:rPr>
                        <a:t>Recession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Bear</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Length*</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 Loss</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1-year</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2-year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5-year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4926345"/>
                  </a:ext>
                </a:extLst>
              </a:tr>
              <a:tr h="253889">
                <a:tc>
                  <a:txBody>
                    <a:bodyPr/>
                    <a:lstStyle/>
                    <a:p>
                      <a:pPr algn="l" fontAlgn="ctr"/>
                      <a:r>
                        <a:rPr lang="en-US" sz="900" b="0" i="0" u="none" strike="noStrike">
                          <a:solidFill>
                            <a:srgbClr val="003B4A"/>
                          </a:solidFill>
                          <a:effectLst/>
                          <a:latin typeface="Trebuchet MS" panose="020B0603020202020204" pitchFamily="34" charset="0"/>
                        </a:rPr>
                        <a:t>11/30/1948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5/29/1946</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36.5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-29.6%</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42.1%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59.0%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110.9%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92326802"/>
                  </a:ext>
                </a:extLst>
              </a:tr>
              <a:tr h="253889">
                <a:tc>
                  <a:txBody>
                    <a:bodyPr/>
                    <a:lstStyle/>
                    <a:p>
                      <a:pPr algn="l" fontAlgn="ctr"/>
                      <a:r>
                        <a:rPr lang="en-US" sz="900" b="0" i="0" u="none" strike="noStrike">
                          <a:solidFill>
                            <a:srgbClr val="003B4A"/>
                          </a:solidFill>
                          <a:effectLst/>
                          <a:latin typeface="Trebuchet MS" panose="020B0603020202020204" pitchFamily="34" charset="0"/>
                        </a:rPr>
                        <a:t>7/31/1953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16117578"/>
                  </a:ext>
                </a:extLst>
              </a:tr>
              <a:tr h="253889">
                <a:tc>
                  <a:txBody>
                    <a:bodyPr/>
                    <a:lstStyle/>
                    <a:p>
                      <a:pPr algn="l" fontAlgn="ctr"/>
                      <a:r>
                        <a:rPr lang="en-US" sz="900" b="0" i="0" u="none" strike="noStrike">
                          <a:solidFill>
                            <a:srgbClr val="003B4A"/>
                          </a:solidFill>
                          <a:effectLst/>
                          <a:latin typeface="Trebuchet MS" panose="020B0603020202020204" pitchFamily="34" charset="0"/>
                        </a:rPr>
                        <a:t>8/31/1957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8/2/1956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14.7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-21.6%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31.0%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43.7%</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41.0%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17268119"/>
                  </a:ext>
                </a:extLst>
              </a:tr>
              <a:tr h="253889">
                <a:tc>
                  <a:txBody>
                    <a:bodyPr/>
                    <a:lstStyle/>
                    <a:p>
                      <a:pPr algn="l" fontAlgn="ctr"/>
                      <a:r>
                        <a:rPr lang="en-US" sz="900" b="0" i="0" u="none" strike="noStrike">
                          <a:solidFill>
                            <a:srgbClr val="003B4A"/>
                          </a:solidFill>
                          <a:effectLst/>
                          <a:latin typeface="Trebuchet MS" panose="020B0603020202020204" pitchFamily="34" charset="0"/>
                        </a:rPr>
                        <a:t>4/30/1960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12/12/1961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6.5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-28.0%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32.7%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55.7%</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75.2%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81179607"/>
                  </a:ext>
                </a:extLst>
              </a:tr>
              <a:tr h="253889">
                <a:tc>
                  <a:txBody>
                    <a:bodyPr/>
                    <a:lstStyle/>
                    <a:p>
                      <a:pPr algn="l" fontAlgn="ctr"/>
                      <a:r>
                        <a:rPr lang="en-US" sz="900" b="0" i="0" u="none" strike="noStrike">
                          <a:solidFill>
                            <a:srgbClr val="003B4A"/>
                          </a:solidFill>
                          <a:effectLst/>
                          <a:latin typeface="Trebuchet MS" panose="020B0603020202020204" pitchFamily="34" charset="0"/>
                        </a:rPr>
                        <a:t>12/31/1969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11/29/1968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17.9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-36.1%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43.7%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59.7%</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30.7%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49259892"/>
                  </a:ext>
                </a:extLst>
              </a:tr>
              <a:tr h="253889">
                <a:tc>
                  <a:txBody>
                    <a:bodyPr/>
                    <a:lstStyle/>
                    <a:p>
                      <a:pPr algn="l" fontAlgn="ctr"/>
                      <a:r>
                        <a:rPr lang="en-US" sz="900" b="0" i="0" u="none" strike="noStrike">
                          <a:solidFill>
                            <a:srgbClr val="003B4A"/>
                          </a:solidFill>
                          <a:effectLst/>
                          <a:latin typeface="Trebuchet MS" panose="020B0603020202020204" pitchFamily="34" charset="0"/>
                        </a:rPr>
                        <a:t>11/30/1973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1/11/1973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20.7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-48.2%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38.0%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67.3%</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76.0%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5442621"/>
                  </a:ext>
                </a:extLst>
              </a:tr>
              <a:tr h="253889">
                <a:tc>
                  <a:txBody>
                    <a:bodyPr/>
                    <a:lstStyle/>
                    <a:p>
                      <a:pPr algn="l" fontAlgn="ctr"/>
                      <a:r>
                        <a:rPr lang="en-US" sz="900" b="0" i="0" u="none" strike="noStrike">
                          <a:solidFill>
                            <a:srgbClr val="003B4A"/>
                          </a:solidFill>
                          <a:effectLst/>
                          <a:latin typeface="Trebuchet MS" panose="020B0603020202020204" pitchFamily="34" charset="0"/>
                        </a:rPr>
                        <a:t>1/31/1980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01749280"/>
                  </a:ext>
                </a:extLst>
              </a:tr>
              <a:tr h="253889">
                <a:tc>
                  <a:txBody>
                    <a:bodyPr/>
                    <a:lstStyle/>
                    <a:p>
                      <a:pPr algn="l" fontAlgn="ctr"/>
                      <a:r>
                        <a:rPr lang="en-US" sz="900" b="0" i="0" u="none" strike="noStrike">
                          <a:solidFill>
                            <a:srgbClr val="003B4A"/>
                          </a:solidFill>
                          <a:effectLst/>
                          <a:latin typeface="Trebuchet MS" panose="020B0603020202020204" pitchFamily="34" charset="0"/>
                        </a:rPr>
                        <a:t>7/31/1981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11/28/1980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20.5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-27.1%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58.3%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61.5%</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224.5%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78833880"/>
                  </a:ext>
                </a:extLst>
              </a:tr>
              <a:tr h="253889">
                <a:tc>
                  <a:txBody>
                    <a:bodyPr/>
                    <a:lstStyle/>
                    <a:p>
                      <a:pPr algn="l" fontAlgn="ctr"/>
                      <a:r>
                        <a:rPr lang="en-US" sz="900" b="0" i="0" u="none" strike="noStrike">
                          <a:solidFill>
                            <a:srgbClr val="003B4A"/>
                          </a:solidFill>
                          <a:effectLst/>
                          <a:latin typeface="Trebuchet MS" panose="020B0603020202020204" pitchFamily="34" charset="0"/>
                        </a:rPr>
                        <a:t>7/31/1990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7/16/1990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-19.9%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29.1%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36.3%</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96.1%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18739539"/>
                  </a:ext>
                </a:extLst>
              </a:tr>
              <a:tr h="253889">
                <a:tc>
                  <a:txBody>
                    <a:bodyPr/>
                    <a:lstStyle/>
                    <a:p>
                      <a:pPr algn="l" fontAlgn="ctr"/>
                      <a:r>
                        <a:rPr lang="en-US" sz="900" b="0" i="0" u="none" strike="noStrike">
                          <a:solidFill>
                            <a:srgbClr val="003B4A"/>
                          </a:solidFill>
                          <a:effectLst/>
                          <a:latin typeface="Trebuchet MS" panose="020B0603020202020204" pitchFamily="34" charset="0"/>
                        </a:rPr>
                        <a:t>3/31/2001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3/24/2000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30.5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-49.1%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33.7%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44.5%</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101.5%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50731121"/>
                  </a:ext>
                </a:extLst>
              </a:tr>
              <a:tr h="253889">
                <a:tc>
                  <a:txBody>
                    <a:bodyPr/>
                    <a:lstStyle/>
                    <a:p>
                      <a:pPr algn="l" fontAlgn="ctr"/>
                      <a:r>
                        <a:rPr lang="en-US" sz="900" b="0" i="0" u="none" strike="noStrike">
                          <a:solidFill>
                            <a:srgbClr val="003B4A"/>
                          </a:solidFill>
                          <a:effectLst/>
                          <a:latin typeface="Trebuchet MS" panose="020B0603020202020204" pitchFamily="34" charset="0"/>
                        </a:rPr>
                        <a:t>12/31/2007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10/9/2007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17.0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-56.8%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68.6%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95.1%</a:t>
                      </a:r>
                    </a:p>
                  </a:txBody>
                  <a:tcPr marL="0" marR="0" marT="0" marB="0" anchor="ctr">
                    <a:lnL>
                      <a:noFill/>
                    </a:lnL>
                    <a:lnR>
                      <a:noFill/>
                    </a:lnR>
                    <a:lnT>
                      <a:noFill/>
                    </a:lnT>
                    <a:lnB>
                      <a:noFill/>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177.6%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36495257"/>
                  </a:ext>
                </a:extLst>
              </a:tr>
              <a:tr h="253889">
                <a:tc>
                  <a:txBody>
                    <a:bodyPr/>
                    <a:lstStyle/>
                    <a:p>
                      <a:pPr algn="l" fontAlgn="ctr"/>
                      <a:r>
                        <a:rPr lang="en-US" sz="900" b="0" i="0" u="none" strike="noStrike">
                          <a:solidFill>
                            <a:srgbClr val="003B4A"/>
                          </a:solidFill>
                          <a:effectLst/>
                          <a:latin typeface="Trebuchet MS" panose="020B0603020202020204" pitchFamily="34" charset="0"/>
                        </a:rPr>
                        <a:t>2/29/2020</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2/19/2020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1.1</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-33.9%</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74.8%</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99.2%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8961498"/>
                  </a:ext>
                </a:extLst>
              </a:tr>
              <a:tr h="253889">
                <a:tc>
                  <a:txBody>
                    <a:bodyPr/>
                    <a:lstStyle/>
                    <a:p>
                      <a:pPr algn="l" fontAlgn="ctr"/>
                      <a:r>
                        <a:rPr lang="en-US" sz="900" b="0" i="0" u="none" strike="noStrike">
                          <a:solidFill>
                            <a:srgbClr val="003B4A"/>
                          </a:solidFill>
                          <a:effectLst/>
                          <a:latin typeface="Trebuchet MS" panose="020B0603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7417172"/>
                  </a:ext>
                </a:extLst>
              </a:tr>
              <a:tr h="253889">
                <a:tc gridSpan="2">
                  <a:txBody>
                    <a:bodyPr/>
                    <a:lstStyle/>
                    <a:p>
                      <a:pPr algn="l" fontAlgn="ctr"/>
                      <a:r>
                        <a:rPr lang="en-US" sz="900" b="0" i="0" u="none" strike="noStrike">
                          <a:solidFill>
                            <a:srgbClr val="003B4A"/>
                          </a:solidFill>
                          <a:effectLst/>
                          <a:latin typeface="Trebuchet MS" panose="020B0603020202020204" pitchFamily="34" charset="0"/>
                        </a:rPr>
                        <a:t>Average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900" b="0" i="0" u="none" strike="noStrike" dirty="0">
                          <a:solidFill>
                            <a:srgbClr val="003B4A"/>
                          </a:solidFill>
                          <a:effectLst/>
                          <a:latin typeface="Trebuchet MS" panose="020B0603020202020204" pitchFamily="34" charset="0"/>
                        </a:rPr>
                        <a:t>16.8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3B4A"/>
                          </a:solidFill>
                          <a:effectLst/>
                          <a:latin typeface="Trebuchet MS" panose="020B0603020202020204" pitchFamily="34" charset="0"/>
                        </a:rPr>
                        <a:t>-35.0%</a:t>
                      </a: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45.2%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62.2%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103.7%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1037284"/>
                  </a:ext>
                </a:extLst>
              </a:tr>
              <a:tr h="253889">
                <a:tc gridSpan="2">
                  <a:txBody>
                    <a:bodyPr/>
                    <a:lstStyle/>
                    <a:p>
                      <a:pPr algn="l" fontAlgn="ctr"/>
                      <a:r>
                        <a:rPr lang="en-US" sz="900" b="0" i="0" u="none" strike="noStrike">
                          <a:solidFill>
                            <a:srgbClr val="003B4A"/>
                          </a:solidFill>
                          <a:effectLst/>
                          <a:latin typeface="Trebuchet MS" panose="020B0603020202020204" pitchFamily="34" charset="0"/>
                        </a:rPr>
                        <a:t>Median</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900" b="0" i="0" u="none" strike="noStrike">
                          <a:solidFill>
                            <a:srgbClr val="003B4A"/>
                          </a:solidFill>
                          <a:effectLst/>
                          <a:latin typeface="Trebuchet MS" panose="020B0603020202020204" pitchFamily="34" charset="0"/>
                        </a:rPr>
                        <a:t>17.5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-31.8%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40.0%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3B4A"/>
                          </a:solidFill>
                          <a:effectLst/>
                          <a:latin typeface="Trebuchet MS" panose="020B0603020202020204" pitchFamily="34" charset="0"/>
                        </a:rPr>
                        <a:t>59.4%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3B4A"/>
                          </a:solidFill>
                          <a:effectLst/>
                          <a:latin typeface="Trebuchet MS" panose="020B0603020202020204" pitchFamily="34" charset="0"/>
                        </a:rPr>
                        <a:t>96.1%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1213698"/>
                  </a:ext>
                </a:extLst>
              </a:tr>
            </a:tbl>
          </a:graphicData>
        </a:graphic>
      </p:graphicFrame>
      <p:sp>
        <p:nvSpPr>
          <p:cNvPr id="7" name="Rounded Rectangle 1">
            <a:extLst>
              <a:ext uri="{FF2B5EF4-FFF2-40B4-BE49-F238E27FC236}">
                <a16:creationId xmlns:a16="http://schemas.microsoft.com/office/drawing/2014/main" id="{694448B7-3F63-23A6-EBB9-66F082976338}"/>
              </a:ext>
            </a:extLst>
          </p:cNvPr>
          <p:cNvSpPr/>
          <p:nvPr/>
        </p:nvSpPr>
        <p:spPr>
          <a:xfrm>
            <a:off x="4020652" y="5463091"/>
            <a:ext cx="858182" cy="508508"/>
          </a:xfrm>
          <a:prstGeom prst="roundRect">
            <a:avLst/>
          </a:prstGeom>
          <a:noFill/>
          <a:ln w="28575">
            <a:solidFill>
              <a:srgbClr val="FF0000"/>
            </a:solidFill>
            <a:prstDash val="solid"/>
          </a:ln>
          <a:effectLst/>
        </p:spPr>
        <p:style>
          <a:lnRef idx="2">
            <a:schemeClr val="accent1">
              <a:shade val="50000"/>
            </a:schemeClr>
          </a:lnRef>
          <a:fillRef idx="1">
            <a:schemeClr val="accent1"/>
          </a:fillRef>
          <a:effectRef idx="0">
            <a:schemeClr val="accent1"/>
          </a:effectRef>
          <a:fontRef idx="minor">
            <a:srgbClr val="000000"/>
          </a:fontRef>
        </p:style>
        <p:txBody>
          <a:bodyPr rtlCol="0" anchor="t"/>
          <a:lstStyle>
            <a:lvl1pPr marL="0" indent="0">
              <a:defRPr sz="1100">
                <a:solidFill>
                  <a:srgbClr val="000000"/>
                </a:solidFill>
                <a:latin typeface="+mn-lt"/>
                <a:ea typeface="+mn-ea"/>
                <a:cs typeface="+mn-cs"/>
              </a:defRPr>
            </a:lvl1pPr>
            <a:lvl2pPr marL="457200" indent="0">
              <a:defRPr sz="1100">
                <a:solidFill>
                  <a:srgbClr val="000000"/>
                </a:solidFill>
                <a:latin typeface="+mn-lt"/>
                <a:ea typeface="+mn-ea"/>
                <a:cs typeface="+mn-cs"/>
              </a:defRPr>
            </a:lvl2pPr>
            <a:lvl3pPr marL="914400" indent="0">
              <a:defRPr sz="1100">
                <a:solidFill>
                  <a:srgbClr val="000000"/>
                </a:solidFill>
                <a:latin typeface="+mn-lt"/>
                <a:ea typeface="+mn-ea"/>
                <a:cs typeface="+mn-cs"/>
              </a:defRPr>
            </a:lvl3pPr>
            <a:lvl4pPr marL="1371600" indent="0">
              <a:defRPr sz="1100">
                <a:solidFill>
                  <a:srgbClr val="000000"/>
                </a:solidFill>
                <a:latin typeface="+mn-lt"/>
                <a:ea typeface="+mn-ea"/>
                <a:cs typeface="+mn-cs"/>
              </a:defRPr>
            </a:lvl4pPr>
            <a:lvl5pPr marL="1828800" indent="0">
              <a:defRPr sz="1100">
                <a:solidFill>
                  <a:srgbClr val="000000"/>
                </a:solidFill>
                <a:latin typeface="+mn-lt"/>
                <a:ea typeface="+mn-ea"/>
                <a:cs typeface="+mn-cs"/>
              </a:defRPr>
            </a:lvl5pPr>
            <a:lvl6pPr marL="2286000" indent="0">
              <a:defRPr sz="1100">
                <a:solidFill>
                  <a:srgbClr val="000000"/>
                </a:solidFill>
                <a:latin typeface="+mn-lt"/>
                <a:ea typeface="+mn-ea"/>
                <a:cs typeface="+mn-cs"/>
              </a:defRPr>
            </a:lvl6pPr>
            <a:lvl7pPr marL="2743200" indent="0">
              <a:defRPr sz="1100">
                <a:solidFill>
                  <a:srgbClr val="000000"/>
                </a:solidFill>
                <a:latin typeface="+mn-lt"/>
                <a:ea typeface="+mn-ea"/>
                <a:cs typeface="+mn-cs"/>
              </a:defRPr>
            </a:lvl7pPr>
            <a:lvl8pPr marL="3200400" indent="0">
              <a:defRPr sz="1100">
                <a:solidFill>
                  <a:srgbClr val="000000"/>
                </a:solidFill>
                <a:latin typeface="+mn-lt"/>
                <a:ea typeface="+mn-ea"/>
                <a:cs typeface="+mn-cs"/>
              </a:defRPr>
            </a:lvl8pPr>
            <a:lvl9pPr marL="3657600" indent="0">
              <a:defRPr sz="1100">
                <a:solidFill>
                  <a:srgbClr val="000000"/>
                </a:solidFill>
                <a:latin typeface="+mn-lt"/>
                <a:ea typeface="+mn-ea"/>
                <a:cs typeface="+mn-cs"/>
              </a:defRPr>
            </a:lvl9pPr>
          </a:lstStyle>
          <a:p>
            <a:pPr algn="l"/>
            <a:endParaRPr lang="en-US" sz="1800">
              <a:latin typeface="Trebuchet MS" panose="020B0603020202020204" pitchFamily="34" charset="0"/>
            </a:endParaRPr>
          </a:p>
        </p:txBody>
      </p:sp>
    </p:spTree>
    <p:extLst>
      <p:ext uri="{BB962C8B-B14F-4D97-AF65-F5344CB8AC3E}">
        <p14:creationId xmlns:p14="http://schemas.microsoft.com/office/powerpoint/2010/main" val="83290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12310"/>
            <a:ext cx="7311073" cy="393290"/>
          </a:xfrm>
          <a:prstGeom prst="rect">
            <a:avLst/>
          </a:prstGeom>
        </p:spPr>
        <p:txBody>
          <a:bodyPr/>
          <a:lstStyle/>
          <a:p>
            <a:r>
              <a:rPr lang="en-US" dirty="0"/>
              <a:t>Source: Robert J. Shiller. Data as of 12/31/2022.</a:t>
            </a: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243418" y="185573"/>
            <a:ext cx="8022468" cy="502410"/>
          </a:xfrm>
        </p:spPr>
        <p:txBody>
          <a:bodyPr/>
          <a:lstStyle/>
          <a:p>
            <a:r>
              <a:rPr lang="en-US" sz="2000" dirty="0">
                <a:latin typeface="Trebuchet MS" panose="020B0603020202020204" pitchFamily="34" charset="0"/>
                <a:ea typeface="Source Sans Pro" panose="020B0503030403020204" pitchFamily="34" charset="0"/>
              </a:rPr>
              <a:t>US Stock Market Valuations Remain Elevated</a:t>
            </a:r>
          </a:p>
        </p:txBody>
      </p:sp>
      <p:graphicFrame>
        <p:nvGraphicFramePr>
          <p:cNvPr id="6" name="Chart Placeholder 5">
            <a:extLst>
              <a:ext uri="{FF2B5EF4-FFF2-40B4-BE49-F238E27FC236}">
                <a16:creationId xmlns:a16="http://schemas.microsoft.com/office/drawing/2014/main" id="{90615509-2AEA-4067-BBB0-12CCE05D27DA}"/>
              </a:ext>
            </a:extLst>
          </p:cNvPr>
          <p:cNvGraphicFramePr>
            <a:graphicFrameLocks noGrp="1"/>
          </p:cNvGraphicFramePr>
          <p:nvPr>
            <p:ph type="chart" sz="quarter" idx="13"/>
            <p:extLst>
              <p:ext uri="{D42A27DB-BD31-4B8C-83A1-F6EECF244321}">
                <p14:modId xmlns:p14="http://schemas.microsoft.com/office/powerpoint/2010/main" val="3506363218"/>
              </p:ext>
            </p:extLst>
          </p:nvPr>
        </p:nvGraphicFramePr>
        <p:xfrm>
          <a:off x="369888" y="1366838"/>
          <a:ext cx="8404225" cy="438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174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37314" y="226091"/>
            <a:ext cx="7966931" cy="502410"/>
          </a:xfrm>
        </p:spPr>
        <p:txBody>
          <a:bodyPr/>
          <a:lstStyle/>
          <a:p>
            <a:r>
              <a:rPr lang="en-US" sz="2000" dirty="0">
                <a:latin typeface="Trebuchet MS" panose="020B0603020202020204" pitchFamily="34" charset="0"/>
              </a:rPr>
              <a:t>Emerging Market Stock Valuations Are Attractive and at a Significant Discount to U.S. Stocks</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1422916"/>
            <a:ext cx="2387274" cy="4634984"/>
          </a:xfrm>
        </p:spPr>
        <p:txBody>
          <a:bodyPr/>
          <a:lstStyle/>
          <a:p>
            <a:pPr marL="171450" indent="-171450">
              <a:lnSpc>
                <a:spcPct val="100000"/>
              </a:lnSpc>
              <a:buFont typeface="Arial" panose="020B0604020202020204" pitchFamily="34" charset="0"/>
              <a:buChar char="•"/>
            </a:pPr>
            <a:r>
              <a:rPr lang="en-US" sz="1050" dirty="0">
                <a:latin typeface="Trebuchet MS" panose="020B0603020202020204" pitchFamily="34" charset="0"/>
              </a:rPr>
              <a:t>Emerging market stock valuations are attractive and much cheaper than U.S. stocks.</a:t>
            </a:r>
          </a:p>
          <a:p>
            <a:pPr marL="171450" indent="-171450">
              <a:lnSpc>
                <a:spcPct val="100000"/>
              </a:lnSpc>
              <a:buFont typeface="Arial" panose="020B0604020202020204" pitchFamily="34" charset="0"/>
              <a:buChar char="•"/>
            </a:pPr>
            <a:r>
              <a:rPr lang="en-US" sz="1050" dirty="0">
                <a:latin typeface="Trebuchet MS" panose="020B0603020202020204" pitchFamily="34" charset="0"/>
              </a:rPr>
              <a:t>We favor EM stocks right now based on their higher expected returns, which are a function of what we expect will be faster sales growth and improving profit margins over the next several years.</a:t>
            </a:r>
          </a:p>
          <a:p>
            <a:pPr marL="171450" indent="-171450">
              <a:lnSpc>
                <a:spcPct val="100000"/>
              </a:lnSpc>
              <a:buFont typeface="Arial" panose="020B0604020202020204" pitchFamily="34" charset="0"/>
              <a:buChar char="•"/>
            </a:pPr>
            <a:r>
              <a:rPr lang="en-US" sz="1050" dirty="0">
                <a:latin typeface="Trebuchet MS" panose="020B0603020202020204" pitchFamily="34" charset="0"/>
              </a:rPr>
              <a:t>Monetary policy is also likely to start loosening next year across many EMs as inflation comes down, which should be another support for EM equity markets.</a:t>
            </a:r>
          </a:p>
          <a:p>
            <a:pPr marL="171450" indent="-171450">
              <a:lnSpc>
                <a:spcPct val="100000"/>
              </a:lnSpc>
              <a:buFont typeface="Arial" panose="020B0604020202020204" pitchFamily="34" charset="0"/>
              <a:buChar char="•"/>
            </a:pPr>
            <a:r>
              <a:rPr lang="en-US" sz="1050" dirty="0">
                <a:latin typeface="Trebuchet MS" panose="020B0603020202020204" pitchFamily="34" charset="0"/>
              </a:rPr>
              <a:t>Additionally, while we have significant concerns about China’s political economy over a longer-term time horizon, we see reasons for guarded shorter-term optimism related to recent policy shifts with respect to China’s zero-COVID policy and a relaxation of geopolitical tensions between China and the West.</a:t>
            </a:r>
          </a:p>
          <a:p>
            <a:pPr marL="171450" indent="-171450">
              <a:lnSpc>
                <a:spcPct val="100000"/>
              </a:lnSpc>
              <a:buFont typeface="Arial" panose="020B0604020202020204" pitchFamily="34" charset="0"/>
              <a:buChar char="•"/>
            </a:pPr>
            <a:endParaRPr lang="en-US" sz="1050" b="1" i="1" u="sng" dirty="0">
              <a:latin typeface="Trebuchet MS" panose="020B0603020202020204" pitchFamily="34" charset="0"/>
            </a:endParaRPr>
          </a:p>
        </p:txBody>
      </p:sp>
      <p:pic>
        <p:nvPicPr>
          <p:cNvPr id="4" name="Picture 3">
            <a:extLst>
              <a:ext uri="{FF2B5EF4-FFF2-40B4-BE49-F238E27FC236}">
                <a16:creationId xmlns:a16="http://schemas.microsoft.com/office/drawing/2014/main" id="{F787C252-3429-F56A-4D64-A2586F1EC078}"/>
              </a:ext>
            </a:extLst>
          </p:cNvPr>
          <p:cNvPicPr>
            <a:picLocks noChangeAspect="1"/>
          </p:cNvPicPr>
          <p:nvPr/>
        </p:nvPicPr>
        <p:blipFill>
          <a:blip r:embed="rId3"/>
          <a:stretch>
            <a:fillRect/>
          </a:stretch>
        </p:blipFill>
        <p:spPr>
          <a:xfrm>
            <a:off x="94512" y="1189654"/>
            <a:ext cx="6292328" cy="5127169"/>
          </a:xfrm>
          <a:prstGeom prst="rect">
            <a:avLst/>
          </a:prstGeom>
        </p:spPr>
      </p:pic>
      <p:sp>
        <p:nvSpPr>
          <p:cNvPr id="8" name="TextBox 7">
            <a:extLst>
              <a:ext uri="{FF2B5EF4-FFF2-40B4-BE49-F238E27FC236}">
                <a16:creationId xmlns:a16="http://schemas.microsoft.com/office/drawing/2014/main" id="{7B2BC418-6A69-B41D-5BAA-6EB1E4A02075}"/>
              </a:ext>
            </a:extLst>
          </p:cNvPr>
          <p:cNvSpPr txBox="1"/>
          <p:nvPr/>
        </p:nvSpPr>
        <p:spPr>
          <a:xfrm>
            <a:off x="4320779" y="6516493"/>
            <a:ext cx="4581330" cy="230832"/>
          </a:xfrm>
          <a:prstGeom prst="rect">
            <a:avLst/>
          </a:prstGeom>
          <a:noFill/>
        </p:spPr>
        <p:txBody>
          <a:bodyPr wrap="square">
            <a:spAutoFit/>
          </a:bodyPr>
          <a:lstStyle/>
          <a:p>
            <a:pPr algn="r"/>
            <a:r>
              <a:rPr lang="en-US" sz="900" dirty="0">
                <a:solidFill>
                  <a:schemeClr val="bg1">
                    <a:lumMod val="65000"/>
                  </a:schemeClr>
                </a:solidFill>
                <a:latin typeface="Trebuchet MS" panose="020B0603020202020204" pitchFamily="34" charset="0"/>
              </a:rPr>
              <a:t>Source: BCA Research. Data as of 11/30/2022.</a:t>
            </a:r>
          </a:p>
        </p:txBody>
      </p:sp>
    </p:spTree>
    <p:extLst>
      <p:ext uri="{BB962C8B-B14F-4D97-AF65-F5344CB8AC3E}">
        <p14:creationId xmlns:p14="http://schemas.microsoft.com/office/powerpoint/2010/main" val="92366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74648" y="235262"/>
            <a:ext cx="7874617" cy="502410"/>
          </a:xfrm>
        </p:spPr>
        <p:txBody>
          <a:bodyPr/>
          <a:lstStyle/>
          <a:p>
            <a:r>
              <a:rPr lang="en-US" dirty="0"/>
              <a:t>The U.S. Dollar Is a Key Variable for EM Equity Returns Over Time</a:t>
            </a:r>
            <a:endParaRPr lang="en-US" dirty="0">
              <a:solidFill>
                <a:srgbClr val="FF0000"/>
              </a:solidFill>
            </a:endParaRP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a:xfrm>
            <a:off x="1463040" y="6459538"/>
            <a:ext cx="7311073" cy="246062"/>
          </a:xfrm>
        </p:spPr>
        <p:txBody>
          <a:bodyPr>
            <a:normAutofit fontScale="92500"/>
          </a:bodyPr>
          <a:lstStyle/>
          <a:p>
            <a:r>
              <a:rPr lang="en-US" dirty="0">
                <a:solidFill>
                  <a:schemeClr val="bg1">
                    <a:lumMod val="50000"/>
                  </a:schemeClr>
                </a:solidFill>
                <a:latin typeface="Trebuchet MS" panose="020B0603020202020204" pitchFamily="34" charset="0"/>
                <a:ea typeface="Source Sans Pro" panose="020B0503030403020204" pitchFamily="34" charset="0"/>
                <a:cs typeface="Calibri"/>
              </a:rPr>
              <a:t>Source: Board of Governors of the Federal Reserve System and Morningstar Direct. Data as of 12/31/2022. Returns are reported in annualized numbers.</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75952" y="1508760"/>
            <a:ext cx="2387274" cy="4828032"/>
          </a:xfrm>
        </p:spPr>
        <p:txBody>
          <a:bodyPr/>
          <a:lstStyle/>
          <a:p>
            <a:pPr marL="171450" indent="-171450">
              <a:buFont typeface="Arial" panose="020B0604020202020204" pitchFamily="34" charset="0"/>
              <a:buChar char="•"/>
            </a:pPr>
            <a:r>
              <a:rPr lang="en-US" sz="1000" dirty="0"/>
              <a:t>The U.S. dollar’s strength this year has been a major headwind to foreign equity market returns for U.S. dollar-based (unhedged) investors.  As the chart shows, the broad dollar index has tended to move in longer-term multiyear trends.  </a:t>
            </a:r>
          </a:p>
          <a:p>
            <a:pPr marL="171450" indent="-171450">
              <a:buFont typeface="Arial" panose="020B0604020202020204" pitchFamily="34" charset="0"/>
              <a:buChar char="•"/>
            </a:pPr>
            <a:r>
              <a:rPr lang="en-US" sz="1000" dirty="0"/>
              <a:t>Our base case is consistent with a reversal of the recent dollar trend, due to several factors: (1) the dollar is a counter-cyclical currency, (2) the growing U.S. twin deficits (federal budget and trade) should put downward pressure on the dollar, (3) on a fundamental purchasing power parity basis, the dollar is overvalued, (4) the dollar is a high-momentum currency, but bullish dollar positioning in the markets is now reaching extremes and ripe for sentimental reversal.</a:t>
            </a:r>
          </a:p>
        </p:txBody>
      </p:sp>
      <p:graphicFrame>
        <p:nvGraphicFramePr>
          <p:cNvPr id="8" name="Chart Placeholder 7">
            <a:extLst>
              <a:ext uri="{FF2B5EF4-FFF2-40B4-BE49-F238E27FC236}">
                <a16:creationId xmlns:a16="http://schemas.microsoft.com/office/drawing/2014/main" id="{6B08FEDF-5F5B-4CBC-B237-DF58E20C2AAE}"/>
              </a:ext>
            </a:extLst>
          </p:cNvPr>
          <p:cNvGraphicFramePr>
            <a:graphicFrameLocks noGrp="1"/>
          </p:cNvGraphicFramePr>
          <p:nvPr>
            <p:ph type="chart" sz="quarter" idx="13"/>
            <p:extLst>
              <p:ext uri="{D42A27DB-BD31-4B8C-83A1-F6EECF244321}">
                <p14:modId xmlns:p14="http://schemas.microsoft.com/office/powerpoint/2010/main" val="1437379357"/>
              </p:ext>
            </p:extLst>
          </p:nvPr>
        </p:nvGraphicFramePr>
        <p:xfrm>
          <a:off x="251927" y="972933"/>
          <a:ext cx="5812323" cy="5218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576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228684" y="176885"/>
            <a:ext cx="8743866" cy="502410"/>
          </a:xfrm>
        </p:spPr>
        <p:txBody>
          <a:bodyPr/>
          <a:lstStyle/>
          <a:p>
            <a:r>
              <a:rPr lang="en-US" dirty="0">
                <a:latin typeface="Trebuchet MS" panose="020B0603020202020204" pitchFamily="34" charset="0"/>
                <a:ea typeface="Source Sans Pro" panose="020B0503030403020204" pitchFamily="34" charset="0"/>
              </a:rPr>
              <a:t>The Sharp Rise in Yields Makes Bonds More Attractive Versus Stocks</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latin typeface="Trebuchet MS" panose="020B0603020202020204" pitchFamily="34" charset="0"/>
              </a:rPr>
              <a:t>Source: Robert J. Shiller, S&amp;P Dow Jones Indices, iM Global Partner. Data as of 11/30/2022. </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1999303"/>
            <a:ext cx="2387274" cy="3559483"/>
          </a:xfrm>
        </p:spPr>
        <p:txBody>
          <a:bodyPr/>
          <a:lstStyle/>
          <a:p>
            <a:pPr marL="171450" indent="-171450">
              <a:lnSpc>
                <a:spcPct val="100000"/>
              </a:lnSpc>
              <a:buFont typeface="Arial" panose="020B0604020202020204" pitchFamily="34" charset="0"/>
              <a:buChar char="•"/>
            </a:pPr>
            <a:r>
              <a:rPr lang="en-US" sz="1000" dirty="0">
                <a:latin typeface="Trebuchet MS" panose="020B0603020202020204" pitchFamily="34" charset="0"/>
              </a:rPr>
              <a:t>For a while we have argued that while U.S. stocks have not looked compelling on an absolute expected-return and valuation basis, they were still reasonably attractive compared to the extremely low yields on core bonds.</a:t>
            </a:r>
          </a:p>
          <a:p>
            <a:pPr marL="171450" indent="-171450">
              <a:lnSpc>
                <a:spcPct val="100000"/>
              </a:lnSpc>
              <a:buFont typeface="Arial" panose="020B0604020202020204" pitchFamily="34" charset="0"/>
              <a:buChar char="•"/>
            </a:pPr>
            <a:r>
              <a:rPr lang="en-US" sz="1000" dirty="0">
                <a:latin typeface="Trebuchet MS" panose="020B0603020202020204" pitchFamily="34" charset="0"/>
              </a:rPr>
              <a:t>However, with the sharp rise in core bond yields this year – to above 4% -- that has changed. Stocks no longer look cheap relative to bonds, as can be seen in the chart below. They are around their long-term average equity risk premium relative to bonds.</a:t>
            </a:r>
          </a:p>
          <a:p>
            <a:pPr marL="171450" indent="-171450">
              <a:lnSpc>
                <a:spcPct val="100000"/>
              </a:lnSpc>
              <a:buFont typeface="Arial" panose="020B0604020202020204" pitchFamily="34" charset="0"/>
              <a:buChar char="•"/>
            </a:pPr>
            <a:r>
              <a:rPr lang="en-US" sz="1000" dirty="0">
                <a:latin typeface="Trebuchet MS" panose="020B0603020202020204" pitchFamily="34" charset="0"/>
              </a:rPr>
              <a:t>With their higher current yield, core bonds now also offer better portfolio ballast and shorter-term return potential in a recession scenario. </a:t>
            </a:r>
          </a:p>
        </p:txBody>
      </p:sp>
      <p:sp>
        <p:nvSpPr>
          <p:cNvPr id="10" name="TextBox 9">
            <a:extLst>
              <a:ext uri="{FF2B5EF4-FFF2-40B4-BE49-F238E27FC236}">
                <a16:creationId xmlns:a16="http://schemas.microsoft.com/office/drawing/2014/main" id="{572768AF-A0C1-5B9C-0264-EBDF05BD8570}"/>
              </a:ext>
            </a:extLst>
          </p:cNvPr>
          <p:cNvSpPr txBox="1"/>
          <p:nvPr/>
        </p:nvSpPr>
        <p:spPr>
          <a:xfrm>
            <a:off x="2290665" y="3244334"/>
            <a:ext cx="4581330" cy="369332"/>
          </a:xfrm>
          <a:prstGeom prst="rect">
            <a:avLst/>
          </a:prstGeom>
          <a:noFill/>
        </p:spPr>
        <p:txBody>
          <a:bodyPr wrap="square">
            <a:spAutoFit/>
          </a:bodyPr>
          <a:lstStyle/>
          <a:p>
            <a:endParaRPr lang="en-US" dirty="0"/>
          </a:p>
        </p:txBody>
      </p:sp>
      <p:graphicFrame>
        <p:nvGraphicFramePr>
          <p:cNvPr id="13" name="Chart Placeholder 12">
            <a:extLst>
              <a:ext uri="{FF2B5EF4-FFF2-40B4-BE49-F238E27FC236}">
                <a16:creationId xmlns:a16="http://schemas.microsoft.com/office/drawing/2014/main" id="{A679E49B-A140-45CD-8D8B-64A2A509FAAB}"/>
              </a:ext>
            </a:extLst>
          </p:cNvPr>
          <p:cNvGraphicFramePr>
            <a:graphicFrameLocks noGrp="1"/>
          </p:cNvGraphicFramePr>
          <p:nvPr>
            <p:ph type="chart" sz="quarter" idx="13"/>
            <p:extLst>
              <p:ext uri="{D42A27DB-BD31-4B8C-83A1-F6EECF244321}">
                <p14:modId xmlns:p14="http://schemas.microsoft.com/office/powerpoint/2010/main" val="466878095"/>
              </p:ext>
            </p:extLst>
          </p:nvPr>
        </p:nvGraphicFramePr>
        <p:xfrm>
          <a:off x="369888" y="1366838"/>
          <a:ext cx="5694362" cy="4824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585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12310"/>
            <a:ext cx="7311073" cy="39329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65000"/>
                  </a:schemeClr>
                </a:solidFill>
                <a:effectLst/>
                <a:uLnTx/>
                <a:uFillTx/>
                <a:latin typeface="Trebuchet MS" panose="020B0603020202020204" pitchFamily="34" charset="0"/>
                <a:cs typeface="Calibri"/>
              </a:rPr>
              <a:t>Source: Morningstar Direct. Data as of 12/31/2022.</a:t>
            </a:r>
            <a:endParaRPr kumimoji="0" lang="en-US" sz="600" b="0" i="0" u="none" strike="noStrike" kern="0" cap="none" spc="0" normalizeH="0" baseline="0" noProof="0" dirty="0">
              <a:ln>
                <a:noFill/>
              </a:ln>
              <a:solidFill>
                <a:schemeClr val="bg1">
                  <a:lumMod val="65000"/>
                </a:schemeClr>
              </a:solidFill>
              <a:effectLst/>
              <a:uLnTx/>
              <a:uFillTx/>
              <a:latin typeface="Trebuchet MS" panose="020B0603020202020204" pitchFamily="34" charset="0"/>
            </a:endParaRP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243418" y="185573"/>
            <a:ext cx="8022468" cy="502410"/>
          </a:xfrm>
        </p:spPr>
        <p:txBody>
          <a:bodyPr/>
          <a:lstStyle/>
          <a:p>
            <a:r>
              <a:rPr lang="fr-FR" sz="2000" dirty="0">
                <a:latin typeface="Trebuchet MS" panose="020B0603020202020204" pitchFamily="34" charset="0"/>
                <a:ea typeface="Source Sans Pro" panose="020B0503030403020204" pitchFamily="34" charset="0"/>
              </a:rPr>
              <a:t>Bond Yields and Expected Returns Have Increased Meaningfully</a:t>
            </a:r>
          </a:p>
        </p:txBody>
      </p:sp>
      <p:graphicFrame>
        <p:nvGraphicFramePr>
          <p:cNvPr id="6" name="Chart Placeholder 5">
            <a:extLst>
              <a:ext uri="{FF2B5EF4-FFF2-40B4-BE49-F238E27FC236}">
                <a16:creationId xmlns:a16="http://schemas.microsoft.com/office/drawing/2014/main" id="{EAE5E855-12B9-0BBA-9698-F1D6BF675C2F}"/>
              </a:ext>
            </a:extLst>
          </p:cNvPr>
          <p:cNvGraphicFramePr>
            <a:graphicFrameLocks noGrp="1"/>
          </p:cNvGraphicFramePr>
          <p:nvPr>
            <p:ph type="chart" sz="quarter" idx="13"/>
            <p:extLst>
              <p:ext uri="{D42A27DB-BD31-4B8C-83A1-F6EECF244321}">
                <p14:modId xmlns:p14="http://schemas.microsoft.com/office/powerpoint/2010/main" val="887378784"/>
              </p:ext>
            </p:extLst>
          </p:nvPr>
        </p:nvGraphicFramePr>
        <p:xfrm>
          <a:off x="243418" y="1212980"/>
          <a:ext cx="8620664" cy="4917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13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a:extLst>
              <a:ext uri="{FF2B5EF4-FFF2-40B4-BE49-F238E27FC236}">
                <a16:creationId xmlns:a16="http://schemas.microsoft.com/office/drawing/2014/main" id="{0191E7C7-05E5-4E86-A443-9299A3CC585D}"/>
              </a:ext>
            </a:extLst>
          </p:cNvPr>
          <p:cNvGraphicFramePr>
            <a:graphicFrameLocks noGrp="1"/>
          </p:cNvGraphicFramePr>
          <p:nvPr>
            <p:ph type="chart" sz="quarter" idx="13"/>
            <p:extLst>
              <p:ext uri="{D42A27DB-BD31-4B8C-83A1-F6EECF244321}">
                <p14:modId xmlns:p14="http://schemas.microsoft.com/office/powerpoint/2010/main" val="3395932781"/>
              </p:ext>
            </p:extLst>
          </p:nvPr>
        </p:nvGraphicFramePr>
        <p:xfrm>
          <a:off x="369888" y="1366838"/>
          <a:ext cx="8404690" cy="4296845"/>
        </p:xfrm>
        <a:graphic>
          <a:graphicData uri="http://schemas.openxmlformats.org/drawingml/2006/table">
            <a:tbl>
              <a:tblPr/>
              <a:tblGrid>
                <a:gridCol w="4911830">
                  <a:extLst>
                    <a:ext uri="{9D8B030D-6E8A-4147-A177-3AD203B41FA5}">
                      <a16:colId xmlns:a16="http://schemas.microsoft.com/office/drawing/2014/main" val="2103176532"/>
                    </a:ext>
                  </a:extLst>
                </a:gridCol>
                <a:gridCol w="1181409">
                  <a:extLst>
                    <a:ext uri="{9D8B030D-6E8A-4147-A177-3AD203B41FA5}">
                      <a16:colId xmlns:a16="http://schemas.microsoft.com/office/drawing/2014/main" val="2491212841"/>
                    </a:ext>
                  </a:extLst>
                </a:gridCol>
                <a:gridCol w="1078678">
                  <a:extLst>
                    <a:ext uri="{9D8B030D-6E8A-4147-A177-3AD203B41FA5}">
                      <a16:colId xmlns:a16="http://schemas.microsoft.com/office/drawing/2014/main" val="692284106"/>
                    </a:ext>
                  </a:extLst>
                </a:gridCol>
                <a:gridCol w="1232773">
                  <a:extLst>
                    <a:ext uri="{9D8B030D-6E8A-4147-A177-3AD203B41FA5}">
                      <a16:colId xmlns:a16="http://schemas.microsoft.com/office/drawing/2014/main" val="1077470391"/>
                    </a:ext>
                  </a:extLst>
                </a:gridCol>
              </a:tblGrid>
              <a:tr h="471518">
                <a:tc gridSpan="4">
                  <a:txBody>
                    <a:bodyPr/>
                    <a:lstStyle/>
                    <a:p>
                      <a:pPr algn="ctr" fontAlgn="ctr"/>
                      <a:r>
                        <a:rPr lang="en-US" sz="1800" b="0" i="0" u="none" strike="noStrike" dirty="0">
                          <a:solidFill>
                            <a:srgbClr val="FFC000"/>
                          </a:solidFill>
                          <a:effectLst/>
                          <a:latin typeface="Trebuchet MS" panose="020B0603020202020204" pitchFamily="34" charset="0"/>
                        </a:rPr>
                        <a:t>Balanced Portfolio Target Allocation</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B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439877"/>
                  </a:ext>
                </a:extLst>
              </a:tr>
              <a:tr h="601884">
                <a:tc>
                  <a:txBody>
                    <a:bodyPr/>
                    <a:lstStyle/>
                    <a:p>
                      <a:pPr algn="l" fontAlgn="ctr"/>
                      <a:r>
                        <a:rPr lang="en-US" sz="900" b="1" i="0" u="none" strike="noStrike" dirty="0">
                          <a:solidFill>
                            <a:srgbClr val="000000"/>
                          </a:solidFill>
                          <a:effectLst/>
                          <a:latin typeface="Trebuchet MS" panose="020B0603020202020204" pitchFamily="34" charset="0"/>
                        </a:rPr>
                        <a:t> </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Trebuchet MS" panose="020B0603020202020204" pitchFamily="34" charset="0"/>
                        </a:rPr>
                        <a:t>Strategic Weight</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Trebuchet MS" panose="020B0603020202020204" pitchFamily="34" charset="0"/>
                        </a:rPr>
                        <a:t>Current Weight</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Trebuchet MS" panose="020B0603020202020204" pitchFamily="34" charset="0"/>
                        </a:rPr>
                        <a:t>OW/UW</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0213969"/>
                  </a:ext>
                </a:extLst>
              </a:tr>
              <a:tr h="334380">
                <a:tc gridSpan="4">
                  <a:txBody>
                    <a:bodyPr/>
                    <a:lstStyle/>
                    <a:p>
                      <a:pPr lvl="1" algn="l" fontAlgn="ctr"/>
                      <a:r>
                        <a:rPr lang="en-US" sz="1400" b="1" i="0" u="none" strike="noStrike" dirty="0">
                          <a:solidFill>
                            <a:srgbClr val="000000"/>
                          </a:solidFill>
                          <a:effectLst/>
                          <a:latin typeface="Trebuchet MS" panose="020B0603020202020204" pitchFamily="34" charset="0"/>
                        </a:rPr>
                        <a:t>FIXED-INCOME</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1531144"/>
                  </a:ext>
                </a:extLst>
              </a:tr>
              <a:tr h="317661">
                <a:tc>
                  <a:txBody>
                    <a:bodyPr/>
                    <a:lstStyle/>
                    <a:p>
                      <a:pPr lvl="1" algn="l" fontAlgn="ctr"/>
                      <a:r>
                        <a:rPr lang="en-US" sz="1200" b="0" i="0" u="none" strike="noStrike" dirty="0">
                          <a:solidFill>
                            <a:srgbClr val="000000"/>
                          </a:solidFill>
                          <a:effectLst/>
                          <a:latin typeface="Trebuchet MS" panose="020B0603020202020204" pitchFamily="34" charset="0"/>
                        </a:rPr>
                        <a:t>Investment-Grade Bonds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rebuchet MS" panose="020B0603020202020204" pitchFamily="34" charset="0"/>
                        </a:rPr>
                        <a:t>40.0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27.5</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Trebuchet MS" panose="020B0603020202020204" pitchFamily="34" charset="0"/>
                        </a:rPr>
                        <a:t>-12.5</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083452"/>
                  </a:ext>
                </a:extLst>
              </a:tr>
              <a:tr h="317661">
                <a:tc>
                  <a:txBody>
                    <a:bodyPr/>
                    <a:lstStyle/>
                    <a:p>
                      <a:pPr lvl="1" algn="l" fontAlgn="ctr"/>
                      <a:r>
                        <a:rPr lang="en-US" sz="1200" b="0" i="0" u="none" strike="noStrike" dirty="0">
                          <a:solidFill>
                            <a:srgbClr val="000000"/>
                          </a:solidFill>
                          <a:effectLst/>
                          <a:latin typeface="Trebuchet MS" panose="020B0603020202020204" pitchFamily="34" charset="0"/>
                        </a:rPr>
                        <a:t>Absolute-Return-Oriented Bonds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0.0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10.0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9966"/>
                          </a:solidFill>
                          <a:effectLst/>
                          <a:latin typeface="Trebuchet MS" panose="020B0603020202020204" pitchFamily="34" charset="0"/>
                        </a:rPr>
                        <a:t>10.0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739677"/>
                  </a:ext>
                </a:extLst>
              </a:tr>
              <a:tr h="332718">
                <a:tc gridSpan="4">
                  <a:txBody>
                    <a:bodyPr/>
                    <a:lstStyle/>
                    <a:p>
                      <a:pPr lvl="1" algn="l" fontAlgn="ctr"/>
                      <a:r>
                        <a:rPr lang="en-US" sz="1400" b="1" i="0" u="none" strike="noStrike" dirty="0">
                          <a:solidFill>
                            <a:srgbClr val="000000"/>
                          </a:solidFill>
                          <a:effectLst/>
                          <a:latin typeface="Trebuchet MS" panose="020B0603020202020204" pitchFamily="34" charset="0"/>
                        </a:rPr>
                        <a:t>STOCKS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9212623"/>
                  </a:ext>
                </a:extLst>
              </a:tr>
              <a:tr h="317661">
                <a:tc>
                  <a:txBody>
                    <a:bodyPr/>
                    <a:lstStyle/>
                    <a:p>
                      <a:pPr lvl="1" algn="l" fontAlgn="ctr"/>
                      <a:r>
                        <a:rPr lang="en-US" sz="1200" b="0" i="0" u="none" strike="noStrike" dirty="0">
                          <a:solidFill>
                            <a:srgbClr val="000000"/>
                          </a:solidFill>
                          <a:effectLst/>
                          <a:latin typeface="Trebuchet MS" panose="020B0603020202020204" pitchFamily="34" charset="0"/>
                        </a:rPr>
                        <a:t>Larger-Cap U.S. Stocks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30.0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26.5</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Trebuchet MS" panose="020B0603020202020204" pitchFamily="34" charset="0"/>
                        </a:rPr>
                        <a:t>-3.5</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465839"/>
                  </a:ext>
                </a:extLst>
              </a:tr>
              <a:tr h="317661">
                <a:tc>
                  <a:txBody>
                    <a:bodyPr/>
                    <a:lstStyle/>
                    <a:p>
                      <a:pPr lvl="1" algn="l" fontAlgn="ctr"/>
                      <a:r>
                        <a:rPr lang="en-US" sz="1200" b="0" i="0" u="none" strike="noStrike" dirty="0">
                          <a:solidFill>
                            <a:srgbClr val="000000"/>
                          </a:solidFill>
                          <a:effectLst/>
                          <a:latin typeface="Trebuchet MS" panose="020B0603020202020204" pitchFamily="34" charset="0"/>
                        </a:rPr>
                        <a:t>Smaller-Cap U.S. Stocks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6.0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5.0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Trebuchet MS" panose="020B0603020202020204" pitchFamily="34" charset="0"/>
                        </a:rPr>
                        <a:t>-1.0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123226"/>
                  </a:ext>
                </a:extLst>
              </a:tr>
              <a:tr h="317661">
                <a:tc>
                  <a:txBody>
                    <a:bodyPr/>
                    <a:lstStyle/>
                    <a:p>
                      <a:pPr lvl="1" algn="l" fontAlgn="ctr"/>
                      <a:r>
                        <a:rPr lang="en-US" sz="1200" b="0" i="0" u="none" strike="noStrike" dirty="0">
                          <a:solidFill>
                            <a:srgbClr val="000000"/>
                          </a:solidFill>
                          <a:effectLst/>
                          <a:latin typeface="Trebuchet MS" panose="020B0603020202020204" pitchFamily="34" charset="0"/>
                        </a:rPr>
                        <a:t>Developed International Stocks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12.0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11.0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Trebuchet MS" panose="020B0603020202020204" pitchFamily="34" charset="0"/>
                        </a:rPr>
                        <a:t>-1.0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482150"/>
                  </a:ext>
                </a:extLst>
              </a:tr>
              <a:tr h="317661">
                <a:tc>
                  <a:txBody>
                    <a:bodyPr/>
                    <a:lstStyle/>
                    <a:p>
                      <a:pPr lvl="1" algn="l" fontAlgn="ctr"/>
                      <a:r>
                        <a:rPr lang="en-US" sz="1200" b="0" i="0" u="none" strike="noStrike" dirty="0">
                          <a:solidFill>
                            <a:srgbClr val="000000"/>
                          </a:solidFill>
                          <a:effectLst/>
                          <a:latin typeface="Trebuchet MS" panose="020B0603020202020204" pitchFamily="34" charset="0"/>
                        </a:rPr>
                        <a:t>Emerging-Market Stocks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12.0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15.0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9966"/>
                          </a:solidFill>
                          <a:effectLst/>
                          <a:latin typeface="Trebuchet MS" panose="020B0603020202020204" pitchFamily="34" charset="0"/>
                        </a:rPr>
                        <a:t>3.0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189902"/>
                  </a:ext>
                </a:extLst>
              </a:tr>
              <a:tr h="332718">
                <a:tc gridSpan="4">
                  <a:txBody>
                    <a:bodyPr/>
                    <a:lstStyle/>
                    <a:p>
                      <a:pPr lvl="1" algn="l" fontAlgn="ctr"/>
                      <a:r>
                        <a:rPr lang="en-US" sz="1400" b="1" i="0" u="none" strike="noStrike" dirty="0">
                          <a:solidFill>
                            <a:srgbClr val="000000"/>
                          </a:solidFill>
                          <a:effectLst/>
                          <a:latin typeface="Trebuchet MS" panose="020B0603020202020204" pitchFamily="34" charset="0"/>
                        </a:rPr>
                        <a:t>ALTERNATIVE STRATEGIES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6836650"/>
                  </a:ext>
                </a:extLst>
              </a:tr>
              <a:tr h="317661">
                <a:tc>
                  <a:txBody>
                    <a:bodyPr/>
                    <a:lstStyle/>
                    <a:p>
                      <a:pPr lvl="1" algn="l" fontAlgn="ctr"/>
                      <a:r>
                        <a:rPr lang="en-US" sz="1200" b="0" i="0" u="none" strike="noStrike" dirty="0">
                          <a:solidFill>
                            <a:srgbClr val="000000"/>
                          </a:solidFill>
                          <a:effectLst/>
                          <a:latin typeface="Trebuchet MS" panose="020B0603020202020204" pitchFamily="34" charset="0"/>
                        </a:rPr>
                        <a:t>Managed Futures</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0.0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rebuchet MS" panose="020B0603020202020204" pitchFamily="34" charset="0"/>
                        </a:rPr>
                        <a:t>5.0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9966"/>
                          </a:solidFill>
                          <a:effectLst/>
                          <a:latin typeface="Trebuchet MS" panose="020B0603020202020204" pitchFamily="34" charset="0"/>
                        </a:rPr>
                        <a:t>5.0</a:t>
                      </a:r>
                    </a:p>
                  </a:txBody>
                  <a:tcPr marL="10270" marR="1027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011244"/>
                  </a:ext>
                </a:extLst>
              </a:tr>
            </a:tbl>
          </a:graphicData>
        </a:graphic>
      </p:graphicFrame>
      <p:sp>
        <p:nvSpPr>
          <p:cNvPr id="9" name="Text Placeholder 8">
            <a:extLst>
              <a:ext uri="{FF2B5EF4-FFF2-40B4-BE49-F238E27FC236}">
                <a16:creationId xmlns:a16="http://schemas.microsoft.com/office/drawing/2014/main" id="{58FA4054-2DB9-467A-AFA8-64835F1CBB0C}"/>
              </a:ext>
            </a:extLst>
          </p:cNvPr>
          <p:cNvSpPr>
            <a:spLocks noGrp="1"/>
          </p:cNvSpPr>
          <p:nvPr>
            <p:ph type="body" sz="quarter" idx="14"/>
          </p:nvPr>
        </p:nvSpPr>
        <p:spPr>
          <a:prstGeom prst="rect">
            <a:avLst/>
          </a:prstGeom>
        </p:spPr>
        <p:txBody>
          <a:bodyPr/>
          <a:lstStyle/>
          <a:p>
            <a:r>
              <a:rPr lang="en-US" dirty="0"/>
              <a:t>Source: iMGP. As of 12/31/2022.</a:t>
            </a:r>
          </a:p>
        </p:txBody>
      </p:sp>
      <p:sp>
        <p:nvSpPr>
          <p:cNvPr id="4" name="Text Placeholder 3">
            <a:extLst>
              <a:ext uri="{FF2B5EF4-FFF2-40B4-BE49-F238E27FC236}">
                <a16:creationId xmlns:a16="http://schemas.microsoft.com/office/drawing/2014/main" id="{5A5E5036-A9A9-4423-AF96-BB144A4539E3}"/>
              </a:ext>
            </a:extLst>
          </p:cNvPr>
          <p:cNvSpPr>
            <a:spLocks noGrp="1"/>
          </p:cNvSpPr>
          <p:nvPr>
            <p:ph type="body" sz="quarter" idx="10"/>
          </p:nvPr>
        </p:nvSpPr>
        <p:spPr/>
        <p:txBody>
          <a:bodyPr/>
          <a:lstStyle/>
          <a:p>
            <a:r>
              <a:rPr lang="en-US" dirty="0"/>
              <a:t>Current Positioning of Balanced Portfolio</a:t>
            </a:r>
          </a:p>
        </p:txBody>
      </p:sp>
    </p:spTree>
    <p:extLst>
      <p:ext uri="{BB962C8B-B14F-4D97-AF65-F5344CB8AC3E}">
        <p14:creationId xmlns:p14="http://schemas.microsoft.com/office/powerpoint/2010/main" val="385244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9B029B-C0A6-4B94-8DAF-6071DF569736}"/>
              </a:ext>
            </a:extLst>
          </p:cNvPr>
          <p:cNvSpPr>
            <a:spLocks noGrp="1"/>
          </p:cNvSpPr>
          <p:nvPr>
            <p:ph type="body" sz="quarter" idx="4294967295"/>
          </p:nvPr>
        </p:nvSpPr>
        <p:spPr>
          <a:xfrm>
            <a:off x="374649" y="235262"/>
            <a:ext cx="6488164" cy="502410"/>
          </a:xfrm>
          <a:prstGeom prst="rect">
            <a:avLst/>
          </a:prstGeom>
        </p:spPr>
        <p:txBody>
          <a:bodyPr anchor="b"/>
          <a:lstStyle/>
          <a:p>
            <a:r>
              <a:rPr lang="en-US" sz="2200" dirty="0">
                <a:latin typeface="Source Sans Pro" panose="020B0503030403020204" pitchFamily="34" charset="0"/>
              </a:rPr>
              <a:t>Appendix/Extra Slides</a:t>
            </a:r>
          </a:p>
        </p:txBody>
      </p:sp>
    </p:spTree>
    <p:extLst>
      <p:ext uri="{BB962C8B-B14F-4D97-AF65-F5344CB8AC3E}">
        <p14:creationId xmlns:p14="http://schemas.microsoft.com/office/powerpoint/2010/main" val="153179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256033" y="235262"/>
            <a:ext cx="8321040" cy="502410"/>
          </a:xfrm>
        </p:spPr>
        <p:txBody>
          <a:bodyPr/>
          <a:lstStyle/>
          <a:p>
            <a:r>
              <a:rPr lang="fr-FR" sz="2000" dirty="0">
                <a:ea typeface="Source Sans Pro" panose="020B0503030403020204" pitchFamily="34" charset="0"/>
              </a:rPr>
              <a:t>2022 Was The First Time Both Stocks and Bonds Fell More Than 10% - EVER</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solidFill>
                  <a:schemeClr val="bg1">
                    <a:lumMod val="75000"/>
                  </a:schemeClr>
                </a:solidFill>
                <a:latin typeface="Trebuchet MS" panose="020B0603020202020204" pitchFamily="34" charset="0"/>
              </a:rPr>
              <a:t>Source: Morningstar Direct. Data as of 12/XX/2022. US Stocks represented by S&amp;P 500 Index. US Bonds represented by Ibbotson US Intermediate Term Government Bond Index from 1926 to 1975 and the Bloomberg US Aggregate Bond Index from 1976 onward.</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440130" y="2231136"/>
            <a:ext cx="2396300" cy="3209543"/>
          </a:xfrm>
        </p:spPr>
        <p:txBody>
          <a:bodyPr/>
          <a:lstStyle/>
          <a:p>
            <a:pPr marL="171450" indent="-171450">
              <a:lnSpc>
                <a:spcPct val="100000"/>
              </a:lnSpc>
              <a:buFont typeface="Arial" panose="020B0604020202020204" pitchFamily="34" charset="0"/>
              <a:buChar char="•"/>
            </a:pPr>
            <a:r>
              <a:rPr lang="en-US" sz="1100" dirty="0"/>
              <a:t>2022 was only the third year since 1926 that both U.S. stocks and U.S. core bonds declined – and the only year EVER where both declined more than 10%. </a:t>
            </a:r>
          </a:p>
          <a:p>
            <a:pPr marL="171450" indent="-171450">
              <a:lnSpc>
                <a:spcPct val="100000"/>
              </a:lnSpc>
              <a:buFont typeface="Arial" panose="020B0604020202020204" pitchFamily="34" charset="0"/>
              <a:buChar char="•"/>
            </a:pPr>
            <a:r>
              <a:rPr lang="en-US" sz="1100" dirty="0"/>
              <a:t>As we’ve discussed for some time, rising inflation and rising interest rates create challenges for both stocks and bonds, and in turn, for a portfolio comprised only (or largely) of core bonds and stocks. Diversification into other asset classes, market segments, and alternative strategies can be particularly valuable in such an environment. </a:t>
            </a:r>
          </a:p>
        </p:txBody>
      </p:sp>
      <p:graphicFrame>
        <p:nvGraphicFramePr>
          <p:cNvPr id="9" name="Chart Placeholder 8">
            <a:extLst>
              <a:ext uri="{FF2B5EF4-FFF2-40B4-BE49-F238E27FC236}">
                <a16:creationId xmlns:a16="http://schemas.microsoft.com/office/drawing/2014/main" id="{75CB75A4-85AE-BECC-6046-4547AC3B84B2}"/>
              </a:ext>
            </a:extLst>
          </p:cNvPr>
          <p:cNvGraphicFramePr>
            <a:graphicFrameLocks noGrp="1"/>
          </p:cNvGraphicFramePr>
          <p:nvPr>
            <p:ph type="chart" sz="quarter" idx="13"/>
            <p:extLst>
              <p:ext uri="{D42A27DB-BD31-4B8C-83A1-F6EECF244321}">
                <p14:modId xmlns:p14="http://schemas.microsoft.com/office/powerpoint/2010/main" val="547726766"/>
              </p:ext>
            </p:extLst>
          </p:nvPr>
        </p:nvGraphicFramePr>
        <p:xfrm>
          <a:off x="327025" y="1222310"/>
          <a:ext cx="5694363" cy="496894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2EDE102-A0EF-4C5C-A5DA-A71545034FD0}"/>
              </a:ext>
            </a:extLst>
          </p:cNvPr>
          <p:cNvSpPr/>
          <p:nvPr/>
        </p:nvSpPr>
        <p:spPr>
          <a:xfrm>
            <a:off x="2249014" y="5188750"/>
            <a:ext cx="737235" cy="3928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64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131330" y="268289"/>
            <a:ext cx="8694719" cy="502410"/>
          </a:xfrm>
        </p:spPr>
        <p:txBody>
          <a:bodyPr/>
          <a:lstStyle/>
          <a:p>
            <a:r>
              <a:rPr lang="en-US" sz="2000" dirty="0">
                <a:latin typeface="Trebuchet MS" panose="020B0603020202020204" pitchFamily="34" charset="0"/>
                <a:ea typeface="Source Sans Pro" panose="020B0503030403020204" pitchFamily="34" charset="0"/>
              </a:rPr>
              <a:t>Lower Consumer Goods Inflation is Offset by Higher Core Services Inflation</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pPr>
              <a:lnSpc>
                <a:spcPct val="100000"/>
              </a:lnSpc>
              <a:spcBef>
                <a:spcPts val="0"/>
              </a:spcBef>
              <a:defRPr/>
            </a:pPr>
            <a:r>
              <a:rPr lang="en-US" dirty="0">
                <a:latin typeface="Trebuchet MS" panose="020B0603020202020204" pitchFamily="34" charset="0"/>
              </a:rPr>
              <a:t>Source: U.S. Bureau of Labor Statistics. Data as of 11/30/2022.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2024743"/>
            <a:ext cx="2387274" cy="3004458"/>
          </a:xfrm>
        </p:spPr>
        <p:txBody>
          <a:bodyPr/>
          <a:lstStyle/>
          <a:p>
            <a:pPr marL="171450" indent="-171450">
              <a:lnSpc>
                <a:spcPct val="100000"/>
              </a:lnSpc>
              <a:buFont typeface="Arial" panose="020B0604020202020204" pitchFamily="34" charset="0"/>
              <a:buChar char="•"/>
            </a:pPr>
            <a:r>
              <a:rPr lang="en-US" sz="1000" dirty="0">
                <a:latin typeface="Trebuchet MS" panose="020B0603020202020204" pitchFamily="34" charset="0"/>
              </a:rPr>
              <a:t>On a more granular level, core consumer goods inflation, which drove much of the high inflation over the past year, has dropped sharply – albeit from extremely high levels to still-too-high levels.</a:t>
            </a:r>
          </a:p>
          <a:p>
            <a:pPr marL="171450" indent="-171450">
              <a:lnSpc>
                <a:spcPct val="100000"/>
              </a:lnSpc>
              <a:buFont typeface="Arial" panose="020B0604020202020204" pitchFamily="34" charset="0"/>
              <a:buChar char="•"/>
            </a:pPr>
            <a:r>
              <a:rPr lang="en-US" sz="1000" dirty="0">
                <a:latin typeface="Trebuchet MS" panose="020B0603020202020204" pitchFamily="34" charset="0"/>
              </a:rPr>
              <a:t>But the trend is clearly down as the transitory, COVID-related supply-chain dislocations continue to normalize, and consumers’ spending preferences also normalize from goods back towards services.</a:t>
            </a:r>
          </a:p>
          <a:p>
            <a:pPr marL="171450" indent="-171450">
              <a:lnSpc>
                <a:spcPct val="100000"/>
              </a:lnSpc>
              <a:buFont typeface="Arial" panose="020B0604020202020204" pitchFamily="34" charset="0"/>
              <a:buChar char="•"/>
            </a:pPr>
            <a:r>
              <a:rPr lang="en-US" sz="1000" dirty="0">
                <a:latin typeface="Trebuchet MS" panose="020B0603020202020204" pitchFamily="34" charset="0"/>
              </a:rPr>
              <a:t>The less-than-good news is that core services inflation is still rising.  Fed Chair Jerome Powell has recently cited this as a particular focus of the Fed.</a:t>
            </a: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p:txBody>
      </p:sp>
      <p:graphicFrame>
        <p:nvGraphicFramePr>
          <p:cNvPr id="9" name="Chart Placeholder 8">
            <a:extLst>
              <a:ext uri="{FF2B5EF4-FFF2-40B4-BE49-F238E27FC236}">
                <a16:creationId xmlns:a16="http://schemas.microsoft.com/office/drawing/2014/main" id="{00AD40D5-2B5D-2CE3-5ADD-5CE8DECA748D}"/>
              </a:ext>
            </a:extLst>
          </p:cNvPr>
          <p:cNvGraphicFramePr>
            <a:graphicFrameLocks noGrp="1"/>
          </p:cNvGraphicFramePr>
          <p:nvPr>
            <p:ph type="chart" sz="quarter" idx="13"/>
            <p:extLst>
              <p:ext uri="{D42A27DB-BD31-4B8C-83A1-F6EECF244321}">
                <p14:modId xmlns:p14="http://schemas.microsoft.com/office/powerpoint/2010/main" val="1933049085"/>
              </p:ext>
            </p:extLst>
          </p:nvPr>
        </p:nvGraphicFramePr>
        <p:xfrm>
          <a:off x="369888" y="1222310"/>
          <a:ext cx="5694362" cy="4968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74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12310"/>
            <a:ext cx="7311073" cy="39329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65000"/>
                  </a:schemeClr>
                </a:solidFill>
                <a:effectLst/>
                <a:uLnTx/>
                <a:uFillTx/>
                <a:latin typeface="Trebuchet MS" panose="020B0603020202020204" pitchFamily="34" charset="0"/>
                <a:cs typeface="Calibri"/>
              </a:rPr>
              <a:t>Source: Bloomberg LP. Data as of 12/31/2022.</a:t>
            </a: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243418" y="185573"/>
            <a:ext cx="8022468" cy="502410"/>
          </a:xfrm>
        </p:spPr>
        <p:txBody>
          <a:bodyPr/>
          <a:lstStyle/>
          <a:p>
            <a:r>
              <a:rPr lang="en-US" sz="2000" dirty="0">
                <a:latin typeface="Trebuchet MS" panose="020B0603020202020204" pitchFamily="34" charset="0"/>
                <a:ea typeface="Source Sans Pro" panose="020B0503030403020204" pitchFamily="34" charset="0"/>
              </a:rPr>
              <a:t>Europe and EM Stocks are Selling at Deep Discounts vs. US Stocks</a:t>
            </a:r>
          </a:p>
        </p:txBody>
      </p:sp>
      <p:graphicFrame>
        <p:nvGraphicFramePr>
          <p:cNvPr id="7" name="Chart Placeholder 6">
            <a:extLst>
              <a:ext uri="{FF2B5EF4-FFF2-40B4-BE49-F238E27FC236}">
                <a16:creationId xmlns:a16="http://schemas.microsoft.com/office/drawing/2014/main" id="{1B6B855D-9AEA-4914-B875-1B57395EE2E5}"/>
              </a:ext>
            </a:extLst>
          </p:cNvPr>
          <p:cNvGraphicFramePr>
            <a:graphicFrameLocks noGrp="1"/>
          </p:cNvGraphicFramePr>
          <p:nvPr>
            <p:ph type="chart" sz="quarter" idx="13"/>
            <p:extLst>
              <p:ext uri="{D42A27DB-BD31-4B8C-83A1-F6EECF244321}">
                <p14:modId xmlns:p14="http://schemas.microsoft.com/office/powerpoint/2010/main" val="495452546"/>
              </p:ext>
            </p:extLst>
          </p:nvPr>
        </p:nvGraphicFramePr>
        <p:xfrm>
          <a:off x="243418" y="1366838"/>
          <a:ext cx="8404225" cy="4716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1047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131330" y="268289"/>
            <a:ext cx="8694719" cy="502410"/>
          </a:xfrm>
        </p:spPr>
        <p:txBody>
          <a:bodyPr/>
          <a:lstStyle/>
          <a:p>
            <a:r>
              <a:rPr lang="en-US" sz="2000" dirty="0">
                <a:latin typeface="Trebuchet MS" panose="020B0603020202020204" pitchFamily="34" charset="0"/>
                <a:ea typeface="Source Sans Pro" panose="020B0503030403020204" pitchFamily="34" charset="0"/>
              </a:rPr>
              <a:t>The Labor Market Remains Extremely Tight</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a:xfrm>
            <a:off x="746450" y="6459538"/>
            <a:ext cx="8027664" cy="246062"/>
          </a:xfrm>
        </p:spPr>
        <p:txBody>
          <a:bodyPr/>
          <a:lstStyle/>
          <a:p>
            <a:r>
              <a:rPr lang="en-US" dirty="0">
                <a:latin typeface="Trebuchet MS" panose="020B0603020202020204" pitchFamily="34" charset="0"/>
              </a:rPr>
              <a:t>Source: Board of Governors of the Federal Reserve System, Federal Reserve Bank of Atlanta, and Bureau of Labor Statistics. Data as of 11/30/2022.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2024743"/>
            <a:ext cx="2387274" cy="3004458"/>
          </a:xfrm>
        </p:spPr>
        <p:txBody>
          <a:bodyPr/>
          <a:lstStyle/>
          <a:p>
            <a:pPr marL="171450" indent="-171450">
              <a:lnSpc>
                <a:spcPct val="100000"/>
              </a:lnSpc>
              <a:buFont typeface="Arial" panose="020B0604020202020204" pitchFamily="34" charset="0"/>
              <a:buChar char="•"/>
            </a:pPr>
            <a:r>
              <a:rPr lang="en-US" sz="1000" dirty="0">
                <a:latin typeface="Scala Sans Pro"/>
              </a:rPr>
              <a:t>Employee wages are typically the largest input cost for most businesses. Currently, wage inflation is around 6% - far above the Fed’s 2% target. </a:t>
            </a:r>
          </a:p>
          <a:p>
            <a:pPr marL="171450" indent="-171450">
              <a:lnSpc>
                <a:spcPct val="100000"/>
              </a:lnSpc>
              <a:buFont typeface="Arial" panose="020B0604020202020204" pitchFamily="34" charset="0"/>
              <a:buChar char="•"/>
            </a:pPr>
            <a:r>
              <a:rPr lang="en-US" sz="1000" dirty="0">
                <a:latin typeface="Scala Sans Pro"/>
              </a:rPr>
              <a:t>Wage inflation would need to fall into the 3% to 4% range for the Fed to be comfortable – however, declines of that magnitude have only happened during recession. </a:t>
            </a:r>
          </a:p>
          <a:p>
            <a:pPr marL="171450" indent="-171450">
              <a:lnSpc>
                <a:spcPct val="100000"/>
              </a:lnSpc>
              <a:buFont typeface="Arial" panose="020B0604020202020204" pitchFamily="34" charset="0"/>
              <a:buChar char="•"/>
            </a:pPr>
            <a:r>
              <a:rPr lang="en-US" sz="1000" dirty="0">
                <a:latin typeface="Scala Sans Pro"/>
              </a:rPr>
              <a:t>Moreover, the labor market remains extremely tight. The 3.5% unemployment rate in December is still near all-time lows.  </a:t>
            </a:r>
            <a:endParaRPr lang="en-US" sz="1000" dirty="0">
              <a:latin typeface="Trebuchet MS" panose="020B0603020202020204" pitchFamily="34" charset="0"/>
            </a:endParaRP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p:txBody>
      </p:sp>
      <p:graphicFrame>
        <p:nvGraphicFramePr>
          <p:cNvPr id="9" name="Chart Placeholder 8">
            <a:extLst>
              <a:ext uri="{FF2B5EF4-FFF2-40B4-BE49-F238E27FC236}">
                <a16:creationId xmlns:a16="http://schemas.microsoft.com/office/drawing/2014/main" id="{AF835950-6DB8-43FB-B7A1-45B29BC2DB27}"/>
              </a:ext>
            </a:extLst>
          </p:cNvPr>
          <p:cNvGraphicFramePr>
            <a:graphicFrameLocks noGrp="1"/>
          </p:cNvGraphicFramePr>
          <p:nvPr>
            <p:ph type="chart" sz="quarter" idx="13"/>
            <p:extLst>
              <p:ext uri="{D42A27DB-BD31-4B8C-83A1-F6EECF244321}">
                <p14:modId xmlns:p14="http://schemas.microsoft.com/office/powerpoint/2010/main" val="3156035654"/>
              </p:ext>
            </p:extLst>
          </p:nvPr>
        </p:nvGraphicFramePr>
        <p:xfrm>
          <a:off x="369888" y="1038987"/>
          <a:ext cx="5694362" cy="5152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43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37314" y="226091"/>
            <a:ext cx="8545429" cy="502410"/>
          </a:xfrm>
        </p:spPr>
        <p:txBody>
          <a:bodyPr/>
          <a:lstStyle/>
          <a:p>
            <a:r>
              <a:rPr lang="en-US" dirty="0">
                <a:latin typeface="Trebuchet MS" panose="020B0603020202020204" pitchFamily="34" charset="0"/>
                <a:ea typeface="Source Sans Pro" panose="020B0503030403020204" pitchFamily="34" charset="0"/>
              </a:rPr>
              <a:t>Wage Inflation Remains too High for the Fed</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latin typeface="Trebuchet MS" panose="020B0603020202020204" pitchFamily="34" charset="0"/>
              </a:rPr>
              <a:t>Source: U.S. Bureau of Labor Statistics and U.S. Bureau of Economic Analysis. Data as of 12/31/2022.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2024743"/>
            <a:ext cx="2387274" cy="3004458"/>
          </a:xfrm>
        </p:spPr>
        <p:txBody>
          <a:bodyPr/>
          <a:lstStyle/>
          <a:p>
            <a:pPr marL="171450" indent="-171450">
              <a:lnSpc>
                <a:spcPct val="100000"/>
              </a:lnSpc>
              <a:buFont typeface="Arial" panose="020B0604020202020204" pitchFamily="34" charset="0"/>
              <a:buChar char="•"/>
            </a:pPr>
            <a:r>
              <a:rPr lang="en-US" sz="1000" dirty="0">
                <a:latin typeface="Trebuchet MS" panose="020B0603020202020204" pitchFamily="34" charset="0"/>
              </a:rPr>
              <a:t>Two key inflation variables the Fed is focused on are (1) the labor market – wage inflation specifically – and (2) inflation expectations. The data here continue to be mixed.</a:t>
            </a:r>
          </a:p>
          <a:p>
            <a:pPr marL="171450" indent="-171450">
              <a:lnSpc>
                <a:spcPct val="100000"/>
              </a:lnSpc>
              <a:buFont typeface="Arial" panose="020B0604020202020204" pitchFamily="34" charset="0"/>
              <a:buChar char="•"/>
            </a:pPr>
            <a:r>
              <a:rPr lang="en-US" sz="1000" dirty="0">
                <a:latin typeface="Trebuchet MS" panose="020B0603020202020204" pitchFamily="34" charset="0"/>
              </a:rPr>
              <a:t>U.S. wage growth (wage inflation) is high and still rising. The U.S labor market remains very tight. The 3.5% unemployment rate is near all-time lows, while the ratio of Job Openings to Unemployed workers looking for a job remains near all-time highs at near 2-to-1. This suggests continued upward wage pressure is likely at least until the labor market materially weakens, which is the Fed’s aim.</a:t>
            </a: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p:txBody>
      </p:sp>
      <p:graphicFrame>
        <p:nvGraphicFramePr>
          <p:cNvPr id="9" name="Chart Placeholder 8">
            <a:extLst>
              <a:ext uri="{FF2B5EF4-FFF2-40B4-BE49-F238E27FC236}">
                <a16:creationId xmlns:a16="http://schemas.microsoft.com/office/drawing/2014/main" id="{899E35F8-544E-2049-C391-2881197101E6}"/>
              </a:ext>
            </a:extLst>
          </p:cNvPr>
          <p:cNvGraphicFramePr>
            <a:graphicFrameLocks noGrp="1"/>
          </p:cNvGraphicFramePr>
          <p:nvPr>
            <p:ph type="chart" sz="quarter" idx="13"/>
            <p:extLst>
              <p:ext uri="{D42A27DB-BD31-4B8C-83A1-F6EECF244321}">
                <p14:modId xmlns:p14="http://schemas.microsoft.com/office/powerpoint/2010/main" val="1648386815"/>
              </p:ext>
            </p:extLst>
          </p:nvPr>
        </p:nvGraphicFramePr>
        <p:xfrm>
          <a:off x="369888" y="1366838"/>
          <a:ext cx="5694362" cy="4824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624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37314" y="226091"/>
            <a:ext cx="6534681" cy="502410"/>
          </a:xfrm>
        </p:spPr>
        <p:txBody>
          <a:bodyPr/>
          <a:lstStyle/>
          <a:p>
            <a:r>
              <a:rPr lang="en-US" dirty="0">
                <a:latin typeface="Trebuchet MS" panose="020B0603020202020204" pitchFamily="34" charset="0"/>
                <a:ea typeface="Source Sans Pro" panose="020B0503030403020204" pitchFamily="34" charset="0"/>
              </a:rPr>
              <a:t>Stocks Tend to Do Poorly When Most Central Banks are Raising Rates</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latin typeface="Trebuchet MS" panose="020B0603020202020204" pitchFamily="34" charset="0"/>
              </a:rPr>
              <a:t>Source: Ned Davis Research. </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3116423"/>
            <a:ext cx="2387274" cy="1912777"/>
          </a:xfrm>
        </p:spPr>
        <p:txBody>
          <a:bodyPr/>
          <a:lstStyle/>
          <a:p>
            <a:pPr marL="171450" indent="-171450">
              <a:lnSpc>
                <a:spcPct val="100000"/>
              </a:lnSpc>
              <a:buFont typeface="Arial" panose="020B0604020202020204" pitchFamily="34" charset="0"/>
              <a:buChar char="•"/>
            </a:pPr>
            <a:r>
              <a:rPr lang="en-US" sz="1000" dirty="0">
                <a:latin typeface="Trebuchet MS" panose="020B0603020202020204" pitchFamily="34" charset="0"/>
              </a:rPr>
              <a:t>Synchronized global rate hikes will further depress global aggregate demand and economic growth over the shorter term. It’s also typically a headwind for equity markets.</a:t>
            </a: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p:txBody>
      </p:sp>
      <p:sp>
        <p:nvSpPr>
          <p:cNvPr id="10" name="TextBox 9">
            <a:extLst>
              <a:ext uri="{FF2B5EF4-FFF2-40B4-BE49-F238E27FC236}">
                <a16:creationId xmlns:a16="http://schemas.microsoft.com/office/drawing/2014/main" id="{572768AF-A0C1-5B9C-0264-EBDF05BD8570}"/>
              </a:ext>
            </a:extLst>
          </p:cNvPr>
          <p:cNvSpPr txBox="1"/>
          <p:nvPr/>
        </p:nvSpPr>
        <p:spPr>
          <a:xfrm>
            <a:off x="2290665" y="3244334"/>
            <a:ext cx="4581330" cy="369332"/>
          </a:xfrm>
          <a:prstGeom prst="rect">
            <a:avLst/>
          </a:prstGeom>
          <a:noFill/>
        </p:spPr>
        <p:txBody>
          <a:bodyPr wrap="square">
            <a:spAutoFit/>
          </a:bodyPr>
          <a:lstStyle/>
          <a:p>
            <a:endParaRPr lang="en-US" dirty="0"/>
          </a:p>
        </p:txBody>
      </p:sp>
      <p:pic>
        <p:nvPicPr>
          <p:cNvPr id="9" name="Chart Placeholder 8" descr="A picture containing timeline&#10;&#10;Description automatically generated">
            <a:extLst>
              <a:ext uri="{FF2B5EF4-FFF2-40B4-BE49-F238E27FC236}">
                <a16:creationId xmlns:a16="http://schemas.microsoft.com/office/drawing/2014/main" id="{B442D28C-D1C5-4B32-6804-6EF92FBCAABD}"/>
              </a:ext>
            </a:extLst>
          </p:cNvPr>
          <p:cNvPicPr>
            <a:picLocks noGrp="1" noChangeAspect="1"/>
          </p:cNvPicPr>
          <p:nvPr>
            <p:ph type="chart" sz="quarter" idx="13"/>
          </p:nvPr>
        </p:nvPicPr>
        <p:blipFill>
          <a:blip r:embed="rId3">
            <a:extLst>
              <a:ext uri="{28A0092B-C50C-407E-A947-70E740481C1C}">
                <a14:useLocalDpi xmlns:a14="http://schemas.microsoft.com/office/drawing/2010/main" val="0"/>
              </a:ext>
            </a:extLst>
          </a:blip>
          <a:srcRect/>
          <a:stretch>
            <a:fillRect/>
          </a:stretch>
        </p:blipFill>
        <p:spPr bwMode="auto">
          <a:xfrm>
            <a:off x="214604" y="1101012"/>
            <a:ext cx="5849646" cy="5094515"/>
          </a:xfrm>
          <a:prstGeom prst="rect">
            <a:avLst/>
          </a:prstGeom>
          <a:noFill/>
          <a:ln>
            <a:noFill/>
          </a:ln>
        </p:spPr>
      </p:pic>
      <p:sp>
        <p:nvSpPr>
          <p:cNvPr id="11" name="Oval 10">
            <a:extLst>
              <a:ext uri="{FF2B5EF4-FFF2-40B4-BE49-F238E27FC236}">
                <a16:creationId xmlns:a16="http://schemas.microsoft.com/office/drawing/2014/main" id="{C5457C68-76D2-3893-3F85-F2AE719ECAAA}"/>
              </a:ext>
            </a:extLst>
          </p:cNvPr>
          <p:cNvSpPr/>
          <p:nvPr/>
        </p:nvSpPr>
        <p:spPr>
          <a:xfrm>
            <a:off x="2094722" y="4851205"/>
            <a:ext cx="1852127" cy="1212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848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C1CA608-756F-45D1-B942-43CBC48D89D9}"/>
              </a:ext>
            </a:extLst>
          </p:cNvPr>
          <p:cNvSpPr>
            <a:spLocks noGrp="1"/>
          </p:cNvSpPr>
          <p:nvPr>
            <p:ph type="body" sz="quarter" idx="13"/>
          </p:nvPr>
        </p:nvSpPr>
        <p:spPr>
          <a:xfrm>
            <a:off x="1463040" y="6445196"/>
            <a:ext cx="7311073" cy="260404"/>
          </a:xfrm>
        </p:spPr>
        <p:txBody>
          <a:bodyPr/>
          <a:lstStyle/>
          <a:p>
            <a:r>
              <a:rPr lang="en-US" dirty="0"/>
              <a:t>Bear Market (decline of 20% of more from previous high). Source: Morningstar Direct.</a:t>
            </a:r>
          </a:p>
        </p:txBody>
      </p:sp>
      <p:sp>
        <p:nvSpPr>
          <p:cNvPr id="4" name="Text Placeholder 3">
            <a:extLst>
              <a:ext uri="{FF2B5EF4-FFF2-40B4-BE49-F238E27FC236}">
                <a16:creationId xmlns:a16="http://schemas.microsoft.com/office/drawing/2014/main" id="{9AD95BB3-E00B-4210-AC03-B9873A335E42}"/>
              </a:ext>
            </a:extLst>
          </p:cNvPr>
          <p:cNvSpPr>
            <a:spLocks noGrp="1"/>
          </p:cNvSpPr>
          <p:nvPr>
            <p:ph type="body" sz="quarter" idx="10"/>
          </p:nvPr>
        </p:nvSpPr>
        <p:spPr>
          <a:xfrm>
            <a:off x="374648" y="205451"/>
            <a:ext cx="8140701" cy="502410"/>
          </a:xfrm>
        </p:spPr>
        <p:txBody>
          <a:bodyPr/>
          <a:lstStyle/>
          <a:p>
            <a:r>
              <a:rPr lang="en-US" dirty="0"/>
              <a:t>What Happens After Bear Market Declines</a:t>
            </a:r>
            <a:endParaRPr lang="en-US" dirty="0">
              <a:solidFill>
                <a:srgbClr val="FF0000"/>
              </a:solidFill>
            </a:endParaRPr>
          </a:p>
        </p:txBody>
      </p:sp>
      <p:sp>
        <p:nvSpPr>
          <p:cNvPr id="9" name="Text Placeholder 1">
            <a:extLst>
              <a:ext uri="{FF2B5EF4-FFF2-40B4-BE49-F238E27FC236}">
                <a16:creationId xmlns:a16="http://schemas.microsoft.com/office/drawing/2014/main" id="{A093BD5B-576E-450B-9AC7-653FE4EEAA66}"/>
              </a:ext>
            </a:extLst>
          </p:cNvPr>
          <p:cNvSpPr>
            <a:spLocks noGrp="1"/>
          </p:cNvSpPr>
          <p:nvPr>
            <p:ph type="body" sz="quarter" idx="11"/>
          </p:nvPr>
        </p:nvSpPr>
        <p:spPr>
          <a:xfrm>
            <a:off x="384401" y="5057775"/>
            <a:ext cx="8399237" cy="1164913"/>
          </a:xfrm>
        </p:spPr>
        <p:txBody>
          <a:bodyPr/>
          <a:lstStyle/>
          <a:p>
            <a:r>
              <a:rPr lang="en-US" sz="1200" dirty="0"/>
              <a:t>Historically, market declines are followed by market strength and typically grow stronger the longer the time period measured.</a:t>
            </a:r>
          </a:p>
          <a:p>
            <a:r>
              <a:rPr lang="en-US" sz="1200" dirty="0"/>
              <a:t>This observation speaks to the importance of viewing investments over a long-time horizon.</a:t>
            </a:r>
          </a:p>
          <a:p>
            <a:r>
              <a:rPr lang="en-US" sz="1200" dirty="0"/>
              <a:t>Note that some of the five- and 10-year performance shown in the chart overlap periods, but the results reflect what an investor experienced following the 20%-plus market drop.</a:t>
            </a:r>
          </a:p>
        </p:txBody>
      </p:sp>
      <p:graphicFrame>
        <p:nvGraphicFramePr>
          <p:cNvPr id="8" name="Chart Placeholder 7">
            <a:extLst>
              <a:ext uri="{FF2B5EF4-FFF2-40B4-BE49-F238E27FC236}">
                <a16:creationId xmlns:a16="http://schemas.microsoft.com/office/drawing/2014/main" id="{70BF0DC6-53BD-4D90-A038-E4A45D9DE77B}"/>
              </a:ext>
            </a:extLst>
          </p:cNvPr>
          <p:cNvGraphicFramePr>
            <a:graphicFrameLocks noGrp="1"/>
          </p:cNvGraphicFramePr>
          <p:nvPr>
            <p:ph type="chart" sz="quarter" idx="14"/>
            <p:extLst>
              <p:ext uri="{D42A27DB-BD31-4B8C-83A1-F6EECF244321}">
                <p14:modId xmlns:p14="http://schemas.microsoft.com/office/powerpoint/2010/main" val="2879852518"/>
              </p:ext>
            </p:extLst>
          </p:nvPr>
        </p:nvGraphicFramePr>
        <p:xfrm>
          <a:off x="379413" y="1101213"/>
          <a:ext cx="8404225" cy="3814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25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12310"/>
            <a:ext cx="7311073" cy="393290"/>
          </a:xfrm>
          <a:prstGeom prst="rect">
            <a:avLst/>
          </a:prstGeom>
        </p:spPr>
        <p:txBody>
          <a:bodyPr/>
          <a:lstStyle/>
          <a:p>
            <a:r>
              <a:rPr lang="en-US" sz="900" dirty="0"/>
              <a:t>Source: Morningstar Direct. Data as of 12/31/2022.</a:t>
            </a: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243417" y="185573"/>
            <a:ext cx="8407097" cy="502410"/>
          </a:xfrm>
        </p:spPr>
        <p:txBody>
          <a:bodyPr/>
          <a:lstStyle/>
          <a:p>
            <a:r>
              <a:rPr lang="en-US" sz="2000" dirty="0">
                <a:latin typeface="Trebuchet MS" panose="020B0603020202020204" pitchFamily="34" charset="0"/>
              </a:rPr>
              <a:t>Owning/Buying U.S. Stocks After a 25% Market Decline Typically Pays Off for Longer-Term Investors</a:t>
            </a:r>
          </a:p>
        </p:txBody>
      </p:sp>
      <p:graphicFrame>
        <p:nvGraphicFramePr>
          <p:cNvPr id="6" name="Table 5">
            <a:extLst>
              <a:ext uri="{FF2B5EF4-FFF2-40B4-BE49-F238E27FC236}">
                <a16:creationId xmlns:a16="http://schemas.microsoft.com/office/drawing/2014/main" id="{C34DFA8E-7FCF-82C9-BD97-B2417F52995C}"/>
              </a:ext>
            </a:extLst>
          </p:cNvPr>
          <p:cNvGraphicFramePr>
            <a:graphicFrameLocks noGrp="1"/>
          </p:cNvGraphicFramePr>
          <p:nvPr>
            <p:extLst>
              <p:ext uri="{D42A27DB-BD31-4B8C-83A1-F6EECF244321}">
                <p14:modId xmlns:p14="http://schemas.microsoft.com/office/powerpoint/2010/main" val="2168590403"/>
              </p:ext>
            </p:extLst>
          </p:nvPr>
        </p:nvGraphicFramePr>
        <p:xfrm>
          <a:off x="474413" y="1621833"/>
          <a:ext cx="8299698" cy="4117953"/>
        </p:xfrm>
        <a:graphic>
          <a:graphicData uri="http://schemas.openxmlformats.org/drawingml/2006/table">
            <a:tbl>
              <a:tblPr/>
              <a:tblGrid>
                <a:gridCol w="866893">
                  <a:extLst>
                    <a:ext uri="{9D8B030D-6E8A-4147-A177-3AD203B41FA5}">
                      <a16:colId xmlns:a16="http://schemas.microsoft.com/office/drawing/2014/main" val="774258280"/>
                    </a:ext>
                  </a:extLst>
                </a:gridCol>
                <a:gridCol w="873315">
                  <a:extLst>
                    <a:ext uri="{9D8B030D-6E8A-4147-A177-3AD203B41FA5}">
                      <a16:colId xmlns:a16="http://schemas.microsoft.com/office/drawing/2014/main" val="151272467"/>
                    </a:ext>
                  </a:extLst>
                </a:gridCol>
                <a:gridCol w="866893">
                  <a:extLst>
                    <a:ext uri="{9D8B030D-6E8A-4147-A177-3AD203B41FA5}">
                      <a16:colId xmlns:a16="http://schemas.microsoft.com/office/drawing/2014/main" val="4118547745"/>
                    </a:ext>
                  </a:extLst>
                </a:gridCol>
                <a:gridCol w="866893">
                  <a:extLst>
                    <a:ext uri="{9D8B030D-6E8A-4147-A177-3AD203B41FA5}">
                      <a16:colId xmlns:a16="http://schemas.microsoft.com/office/drawing/2014/main" val="2616255552"/>
                    </a:ext>
                  </a:extLst>
                </a:gridCol>
                <a:gridCol w="866893">
                  <a:extLst>
                    <a:ext uri="{9D8B030D-6E8A-4147-A177-3AD203B41FA5}">
                      <a16:colId xmlns:a16="http://schemas.microsoft.com/office/drawing/2014/main" val="405945845"/>
                    </a:ext>
                  </a:extLst>
                </a:gridCol>
                <a:gridCol w="866893">
                  <a:extLst>
                    <a:ext uri="{9D8B030D-6E8A-4147-A177-3AD203B41FA5}">
                      <a16:colId xmlns:a16="http://schemas.microsoft.com/office/drawing/2014/main" val="3798645577"/>
                    </a:ext>
                  </a:extLst>
                </a:gridCol>
                <a:gridCol w="712778">
                  <a:extLst>
                    <a:ext uri="{9D8B030D-6E8A-4147-A177-3AD203B41FA5}">
                      <a16:colId xmlns:a16="http://schemas.microsoft.com/office/drawing/2014/main" val="397051514"/>
                    </a:ext>
                  </a:extLst>
                </a:gridCol>
                <a:gridCol w="2379140">
                  <a:extLst>
                    <a:ext uri="{9D8B030D-6E8A-4147-A177-3AD203B41FA5}">
                      <a16:colId xmlns:a16="http://schemas.microsoft.com/office/drawing/2014/main" val="3850096988"/>
                    </a:ext>
                  </a:extLst>
                </a:gridCol>
              </a:tblGrid>
              <a:tr h="611985">
                <a:tc gridSpan="4">
                  <a:txBody>
                    <a:bodyPr/>
                    <a:lstStyle/>
                    <a:p>
                      <a:pPr algn="l" fontAlgn="ctr"/>
                      <a:r>
                        <a:rPr lang="en-US" sz="1000" b="1" i="0" u="none" strike="noStrike">
                          <a:solidFill>
                            <a:srgbClr val="FFB600"/>
                          </a:solidFill>
                          <a:effectLst/>
                          <a:latin typeface="Trebuchet MS" panose="020B0603020202020204" pitchFamily="34" charset="0"/>
                        </a:rPr>
                        <a:t>Bear Markets</a:t>
                      </a:r>
                    </a:p>
                  </a:txBody>
                  <a:tcPr marL="9114" marR="9114" marT="9114" marB="0" anchor="ctr">
                    <a:lnL w="6350" cap="flat" cmpd="sng" algn="ctr">
                      <a:solidFill>
                        <a:srgbClr val="000000"/>
                      </a:solidFill>
                      <a:prstDash val="solid"/>
                      <a:round/>
                      <a:headEnd type="none" w="med" len="med"/>
                      <a:tailEnd type="none" w="med" len="med"/>
                    </a:lnL>
                    <a:lnR>
                      <a:noFill/>
                    </a:lnR>
                    <a:lnT w="12700" cap="flat" cmpd="sng" algn="ctr">
                      <a:solidFill>
                        <a:srgbClr val="003B4A"/>
                      </a:solidFill>
                      <a:prstDash val="solid"/>
                      <a:round/>
                      <a:headEnd type="none" w="med" len="med"/>
                      <a:tailEnd type="none" w="med" len="med"/>
                    </a:lnT>
                    <a:lnB w="12700" cap="flat" cmpd="sng" algn="ctr">
                      <a:solidFill>
                        <a:srgbClr val="003B4A"/>
                      </a:solidFill>
                      <a:prstDash val="solid"/>
                      <a:round/>
                      <a:headEnd type="none" w="med" len="med"/>
                      <a:tailEnd type="none" w="med" len="med"/>
                    </a:lnB>
                    <a:solidFill>
                      <a:srgbClr val="003B4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000" b="1" i="0" u="none" strike="noStrike" dirty="0">
                          <a:solidFill>
                            <a:srgbClr val="FFC000"/>
                          </a:solidFill>
                          <a:effectLst/>
                          <a:latin typeface="Trebuchet MS" panose="020B0603020202020204" pitchFamily="34" charset="0"/>
                        </a:rPr>
                        <a:t>Cumulative Returns Since the Initial 25% Decline</a:t>
                      </a:r>
                    </a:p>
                  </a:txBody>
                  <a:tcPr marL="9114" marR="9114" marT="9114" marB="0" anchor="ctr">
                    <a:lnL>
                      <a:noFill/>
                    </a:lnL>
                    <a:lnR>
                      <a:noFill/>
                    </a:lnR>
                    <a:lnT w="12700" cap="flat" cmpd="sng" algn="ctr">
                      <a:solidFill>
                        <a:srgbClr val="003B4A"/>
                      </a:solidFill>
                      <a:prstDash val="solid"/>
                      <a:round/>
                      <a:headEnd type="none" w="med" len="med"/>
                      <a:tailEnd type="none" w="med" len="med"/>
                    </a:lnT>
                    <a:lnB w="12700" cap="flat" cmpd="sng" algn="ctr">
                      <a:solidFill>
                        <a:srgbClr val="003B4A"/>
                      </a:solidFill>
                      <a:prstDash val="solid"/>
                      <a:round/>
                      <a:headEnd type="none" w="med" len="med"/>
                      <a:tailEnd type="none" w="med" len="med"/>
                    </a:lnB>
                    <a:solidFill>
                      <a:srgbClr val="003B4A"/>
                    </a:solidFill>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solidFill>
                            <a:srgbClr val="FFC000"/>
                          </a:solidFill>
                          <a:effectLst/>
                          <a:latin typeface="Trebuchet MS" panose="020B0603020202020204" pitchFamily="34" charset="0"/>
                        </a:rPr>
                        <a:t>Additional Loss from Initial 25% Decline to Bear Market Trough</a:t>
                      </a:r>
                    </a:p>
                  </a:txBody>
                  <a:tcPr marL="9114" marR="9114" marT="9114" marB="0" anchor="ctr">
                    <a:lnL>
                      <a:noFill/>
                    </a:lnL>
                    <a:lnR w="6350" cap="flat" cmpd="sng" algn="ctr">
                      <a:solidFill>
                        <a:srgbClr val="000000"/>
                      </a:solidFill>
                      <a:prstDash val="solid"/>
                      <a:round/>
                      <a:headEnd type="none" w="med" len="med"/>
                      <a:tailEnd type="none" w="med" len="med"/>
                    </a:lnR>
                    <a:lnT w="12700" cap="flat" cmpd="sng" algn="ctr">
                      <a:solidFill>
                        <a:srgbClr val="003B4A"/>
                      </a:solidFill>
                      <a:prstDash val="solid"/>
                      <a:round/>
                      <a:headEnd type="none" w="med" len="med"/>
                      <a:tailEnd type="none" w="med" len="med"/>
                    </a:lnT>
                    <a:lnB w="12700" cap="flat" cmpd="sng" algn="ctr">
                      <a:solidFill>
                        <a:srgbClr val="003B4A"/>
                      </a:solidFill>
                      <a:prstDash val="solid"/>
                      <a:round/>
                      <a:headEnd type="none" w="med" len="med"/>
                      <a:tailEnd type="none" w="med" len="med"/>
                    </a:lnB>
                    <a:solidFill>
                      <a:srgbClr val="003B4A"/>
                    </a:solidFill>
                  </a:tcPr>
                </a:tc>
                <a:extLst>
                  <a:ext uri="{0D108BD9-81ED-4DB2-BD59-A6C34878D82A}">
                    <a16:rowId xmlns:a16="http://schemas.microsoft.com/office/drawing/2014/main" val="1831322187"/>
                  </a:ext>
                </a:extLst>
              </a:tr>
              <a:tr h="292164">
                <a:tc>
                  <a:txBody>
                    <a:bodyPr/>
                    <a:lstStyle/>
                    <a:p>
                      <a:pPr algn="l" fontAlgn="ctr"/>
                      <a:r>
                        <a:rPr lang="en-US" sz="1000" b="0" i="0" u="none" strike="noStrike">
                          <a:solidFill>
                            <a:srgbClr val="003B4A"/>
                          </a:solidFill>
                          <a:effectLst/>
                          <a:latin typeface="Trebuchet MS" panose="020B0603020202020204" pitchFamily="34" charset="0"/>
                        </a:rPr>
                        <a:t>Peak</a:t>
                      </a:r>
                    </a:p>
                  </a:txBody>
                  <a:tcPr marL="9114" marR="9114" marT="9114" marB="0" anchor="ctr">
                    <a:lnL w="6350" cap="flat" cmpd="sng" algn="ctr">
                      <a:solidFill>
                        <a:srgbClr val="000000"/>
                      </a:solidFill>
                      <a:prstDash val="solid"/>
                      <a:round/>
                      <a:headEnd type="none" w="med" len="med"/>
                      <a:tailEnd type="none" w="med" len="med"/>
                    </a:lnL>
                    <a:lnR>
                      <a:noFill/>
                    </a:lnR>
                    <a:lnT w="12700" cap="flat" cmpd="sng" algn="ctr">
                      <a:solidFill>
                        <a:srgbClr val="003B4A"/>
                      </a:solidFill>
                      <a:prstDash val="solid"/>
                      <a:round/>
                      <a:headEnd type="none" w="med" len="med"/>
                      <a:tailEnd type="none" w="med" len="med"/>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Trough</a:t>
                      </a:r>
                    </a:p>
                  </a:txBody>
                  <a:tcPr marL="9114" marR="9114" marT="9114" marB="0" anchor="ctr">
                    <a:lnL>
                      <a:noFill/>
                    </a:lnL>
                    <a:lnR>
                      <a:noFill/>
                    </a:lnR>
                    <a:lnT w="12700" cap="flat" cmpd="sng" algn="ctr">
                      <a:solidFill>
                        <a:srgbClr val="003B4A"/>
                      </a:solidFill>
                      <a:prstDash val="solid"/>
                      <a:round/>
                      <a:headEnd type="none" w="med" len="med"/>
                      <a:tailEnd type="none" w="med" len="med"/>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Months</a:t>
                      </a:r>
                    </a:p>
                  </a:txBody>
                  <a:tcPr marL="9114" marR="9114" marT="9114" marB="0" anchor="ctr">
                    <a:lnL>
                      <a:noFill/>
                    </a:lnL>
                    <a:lnR>
                      <a:noFill/>
                    </a:lnR>
                    <a:lnT w="12700" cap="flat" cmpd="sng" algn="ctr">
                      <a:solidFill>
                        <a:srgbClr val="003B4A"/>
                      </a:solidFill>
                      <a:prstDash val="solid"/>
                      <a:round/>
                      <a:headEnd type="none" w="med" len="med"/>
                      <a:tailEnd type="none" w="med" len="med"/>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 Loss</a:t>
                      </a:r>
                    </a:p>
                  </a:txBody>
                  <a:tcPr marL="9114" marR="9114" marT="9114" marB="0" anchor="ctr">
                    <a:lnL>
                      <a:noFill/>
                    </a:lnL>
                    <a:lnR w="6350" cap="flat" cmpd="sng" algn="ctr">
                      <a:solidFill>
                        <a:srgbClr val="000000"/>
                      </a:solidFill>
                      <a:prstDash val="solid"/>
                      <a:round/>
                      <a:headEnd type="none" w="med" len="med"/>
                      <a:tailEnd type="none" w="med" len="med"/>
                    </a:lnR>
                    <a:lnT w="12700" cap="flat" cmpd="sng" algn="ctr">
                      <a:solidFill>
                        <a:srgbClr val="003B4A"/>
                      </a:solidFill>
                      <a:prstDash val="solid"/>
                      <a:round/>
                      <a:headEnd type="none" w="med" len="med"/>
                      <a:tailEnd type="none" w="med" len="med"/>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1-year</a:t>
                      </a:r>
                    </a:p>
                  </a:txBody>
                  <a:tcPr marL="9114" marR="9114" marT="9114" marB="0" anchor="ctr">
                    <a:lnL w="6350" cap="flat" cmpd="sng" algn="ctr">
                      <a:solidFill>
                        <a:srgbClr val="000000"/>
                      </a:solidFill>
                      <a:prstDash val="solid"/>
                      <a:round/>
                      <a:headEnd type="none" w="med" len="med"/>
                      <a:tailEnd type="none" w="med" len="med"/>
                    </a:lnL>
                    <a:lnR>
                      <a:noFill/>
                    </a:lnR>
                    <a:lnT w="12700" cap="flat" cmpd="sng" algn="ctr">
                      <a:solidFill>
                        <a:srgbClr val="003B4A"/>
                      </a:solidFill>
                      <a:prstDash val="solid"/>
                      <a:round/>
                      <a:headEnd type="none" w="med" len="med"/>
                      <a:tailEnd type="none" w="med" len="med"/>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3-year</a:t>
                      </a:r>
                    </a:p>
                  </a:txBody>
                  <a:tcPr marL="9114" marR="9114" marT="9114" marB="0" anchor="ctr">
                    <a:lnL>
                      <a:noFill/>
                    </a:lnL>
                    <a:lnR>
                      <a:noFill/>
                    </a:lnR>
                    <a:lnT w="12700" cap="flat" cmpd="sng" algn="ctr">
                      <a:solidFill>
                        <a:srgbClr val="003B4A"/>
                      </a:solidFill>
                      <a:prstDash val="solid"/>
                      <a:round/>
                      <a:headEnd type="none" w="med" len="med"/>
                      <a:tailEnd type="none" w="med" len="med"/>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5-year</a:t>
                      </a:r>
                    </a:p>
                  </a:txBody>
                  <a:tcPr marL="9114" marR="9114" marT="9114" marB="0" anchor="ctr">
                    <a:lnL>
                      <a:noFill/>
                    </a:lnL>
                    <a:lnR w="6350" cap="flat" cmpd="sng" algn="ctr">
                      <a:solidFill>
                        <a:srgbClr val="000000"/>
                      </a:solidFill>
                      <a:prstDash val="solid"/>
                      <a:round/>
                      <a:headEnd type="none" w="med" len="med"/>
                      <a:tailEnd type="none" w="med" len="med"/>
                    </a:lnR>
                    <a:lnT w="12700" cap="flat" cmpd="sng" algn="ctr">
                      <a:solidFill>
                        <a:srgbClr val="003B4A"/>
                      </a:solidFill>
                      <a:prstDash val="solid"/>
                      <a:round/>
                      <a:headEnd type="none" w="med" len="med"/>
                      <a:tailEnd type="none" w="med" len="med"/>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 Loss</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3B4A"/>
                      </a:solidFill>
                      <a:prstDash val="solid"/>
                      <a:round/>
                      <a:headEnd type="none" w="med" len="med"/>
                      <a:tailEnd type="none" w="med" len="med"/>
                    </a:lnT>
                    <a:lnB>
                      <a:noFill/>
                    </a:lnB>
                  </a:tcPr>
                </a:tc>
                <a:extLst>
                  <a:ext uri="{0D108BD9-81ED-4DB2-BD59-A6C34878D82A}">
                    <a16:rowId xmlns:a16="http://schemas.microsoft.com/office/drawing/2014/main" val="4196816118"/>
                  </a:ext>
                </a:extLst>
              </a:tr>
              <a:tr h="292164">
                <a:tc>
                  <a:txBody>
                    <a:bodyPr/>
                    <a:lstStyle/>
                    <a:p>
                      <a:pPr algn="l" fontAlgn="ctr"/>
                      <a:r>
                        <a:rPr lang="en-US" sz="1000" b="0" i="0" u="none" strike="noStrike">
                          <a:solidFill>
                            <a:srgbClr val="003B4A"/>
                          </a:solidFill>
                          <a:effectLst/>
                          <a:latin typeface="Trebuchet MS" panose="020B0603020202020204" pitchFamily="34" charset="0"/>
                        </a:rPr>
                        <a:t>5/29/1946</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5/19/1947</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11.7</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-28.5%</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6.1%</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8.5%</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64.6%</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-3.9%</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199439300"/>
                  </a:ext>
                </a:extLst>
              </a:tr>
              <a:tr h="292164">
                <a:tc>
                  <a:txBody>
                    <a:bodyPr/>
                    <a:lstStyle/>
                    <a:p>
                      <a:pPr algn="l" fontAlgn="ctr"/>
                      <a:r>
                        <a:rPr lang="en-US" sz="1000" b="0" i="0" u="none" strike="noStrike">
                          <a:solidFill>
                            <a:srgbClr val="003B4A"/>
                          </a:solidFill>
                          <a:effectLst/>
                          <a:latin typeface="Trebuchet MS" panose="020B0603020202020204" pitchFamily="34" charset="0"/>
                        </a:rPr>
                        <a:t>12/12/1961</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6/26/1962</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6.5</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-28.0%</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29.3%</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54.6%</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70.1%</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-3.7%</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7988355"/>
                  </a:ext>
                </a:extLst>
              </a:tr>
              <a:tr h="292164">
                <a:tc>
                  <a:txBody>
                    <a:bodyPr/>
                    <a:lstStyle/>
                    <a:p>
                      <a:pPr algn="l" fontAlgn="ctr"/>
                      <a:r>
                        <a:rPr lang="en-US" sz="1000" b="0" i="0" u="none" strike="noStrike">
                          <a:solidFill>
                            <a:srgbClr val="003B4A"/>
                          </a:solidFill>
                          <a:effectLst/>
                          <a:latin typeface="Trebuchet MS" panose="020B0603020202020204" pitchFamily="34" charset="0"/>
                        </a:rPr>
                        <a:t>11/29/1968</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5/26/1970</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17.9</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-36.1%</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30.5%</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33.6%</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7.4%</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-13.7%</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862123199"/>
                  </a:ext>
                </a:extLst>
              </a:tr>
              <a:tr h="292164">
                <a:tc>
                  <a:txBody>
                    <a:bodyPr/>
                    <a:lstStyle/>
                    <a:p>
                      <a:pPr algn="l" fontAlgn="ctr"/>
                      <a:r>
                        <a:rPr lang="en-US" sz="1000" b="0" i="0" u="none" strike="noStrike">
                          <a:solidFill>
                            <a:srgbClr val="003B4A"/>
                          </a:solidFill>
                          <a:effectLst/>
                          <a:latin typeface="Trebuchet MS" panose="020B0603020202020204" pitchFamily="34" charset="0"/>
                        </a:rPr>
                        <a:t>1/11/1973</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10/3/1974</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20.7</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-48.2%</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a:solidFill>
                            <a:srgbClr val="CC0000"/>
                          </a:solidFill>
                          <a:effectLst/>
                          <a:latin typeface="Trebuchet MS" panose="020B0603020202020204" pitchFamily="34" charset="0"/>
                        </a:rPr>
                        <a:t>-3.3%</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8.5%</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14.4%</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-30.5%</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5670558"/>
                  </a:ext>
                </a:extLst>
              </a:tr>
              <a:tr h="292164">
                <a:tc>
                  <a:txBody>
                    <a:bodyPr/>
                    <a:lstStyle/>
                    <a:p>
                      <a:pPr algn="l" fontAlgn="ctr"/>
                      <a:r>
                        <a:rPr lang="en-US" sz="1000" b="0" i="0" u="none" strike="noStrike">
                          <a:solidFill>
                            <a:srgbClr val="003B4A"/>
                          </a:solidFill>
                          <a:effectLst/>
                          <a:latin typeface="Trebuchet MS" panose="020B0603020202020204" pitchFamily="34" charset="0"/>
                        </a:rPr>
                        <a:t>11/28/1980</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8/12/1982</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20.5</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-27.1%</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53.8%</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81.3%</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202.8%</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-2.6%</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139385673"/>
                  </a:ext>
                </a:extLst>
              </a:tr>
              <a:tr h="292164">
                <a:tc>
                  <a:txBody>
                    <a:bodyPr/>
                    <a:lstStyle/>
                    <a:p>
                      <a:pPr algn="l" fontAlgn="ctr"/>
                      <a:r>
                        <a:rPr lang="en-US" sz="1000" b="0" i="0" u="none" strike="noStrike">
                          <a:solidFill>
                            <a:srgbClr val="003B4A"/>
                          </a:solidFill>
                          <a:effectLst/>
                          <a:latin typeface="Trebuchet MS" panose="020B0603020202020204" pitchFamily="34" charset="0"/>
                        </a:rPr>
                        <a:t>8/25/1987</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12/4/1987</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3.3</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-33.5%</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23.2%</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39.0%</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84.6%</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-0.4%</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4971565"/>
                  </a:ext>
                </a:extLst>
              </a:tr>
              <a:tr h="292164">
                <a:tc>
                  <a:txBody>
                    <a:bodyPr/>
                    <a:lstStyle/>
                    <a:p>
                      <a:pPr algn="l" fontAlgn="ctr"/>
                      <a:r>
                        <a:rPr lang="en-US" sz="1000" b="0" i="0" u="none" strike="noStrike">
                          <a:solidFill>
                            <a:srgbClr val="003B4A"/>
                          </a:solidFill>
                          <a:effectLst/>
                          <a:latin typeface="Trebuchet MS" panose="020B0603020202020204" pitchFamily="34" charset="0"/>
                        </a:rPr>
                        <a:t>3/24/2000</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10/9/2002</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30.5</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-49.1%</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0.8%</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1" i="0" u="none" strike="noStrike">
                          <a:solidFill>
                            <a:srgbClr val="CC0000"/>
                          </a:solidFill>
                          <a:effectLst/>
                          <a:latin typeface="Trebuchet MS" panose="020B0603020202020204" pitchFamily="34" charset="0"/>
                        </a:rPr>
                        <a:t>-2.9%</a:t>
                      </a:r>
                    </a:p>
                  </a:txBody>
                  <a:tcPr marL="9114" marR="9114" marT="9114" marB="0" anchor="ctr">
                    <a:lnL>
                      <a:noFill/>
                    </a:lnL>
                    <a:lnR>
                      <a:noFill/>
                    </a:lnR>
                    <a:lnT>
                      <a:noFill/>
                    </a:lnT>
                    <a:lnB>
                      <a:noFill/>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14.2%</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-32.0%</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418091379"/>
                  </a:ext>
                </a:extLst>
              </a:tr>
              <a:tr h="292164">
                <a:tc>
                  <a:txBody>
                    <a:bodyPr/>
                    <a:lstStyle/>
                    <a:p>
                      <a:pPr algn="l" fontAlgn="ctr"/>
                      <a:r>
                        <a:rPr lang="en-US" sz="1000" b="0" i="0" u="none" strike="noStrike">
                          <a:solidFill>
                            <a:srgbClr val="003B4A"/>
                          </a:solidFill>
                          <a:effectLst/>
                          <a:latin typeface="Trebuchet MS" panose="020B0603020202020204" pitchFamily="34" charset="0"/>
                        </a:rPr>
                        <a:t>10/9/2007</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3/9/2009</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17.0</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-56.8%</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a:solidFill>
                            <a:srgbClr val="CC0000"/>
                          </a:solidFill>
                          <a:effectLst/>
                          <a:latin typeface="Trebuchet MS" panose="020B0603020202020204" pitchFamily="34" charset="0"/>
                        </a:rPr>
                        <a:t>-7.9%</a:t>
                      </a:r>
                    </a:p>
                  </a:txBody>
                  <a:tcPr marL="9114" marR="9114" marT="91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5.2%</a:t>
                      </a:r>
                    </a:p>
                  </a:txBody>
                  <a:tcPr marL="9114" marR="9114" marT="9114" marB="0" anchor="ctr">
                    <a:lnL>
                      <a:noFill/>
                    </a:lnL>
                    <a:lnR>
                      <a:noFill/>
                    </a:lnR>
                    <a:lnT>
                      <a:noFill/>
                    </a:lnT>
                    <a:lnB>
                      <a:noFill/>
                    </a:lnB>
                  </a:tcPr>
                </a:tc>
                <a:tc>
                  <a:txBody>
                    <a:bodyPr/>
                    <a:lstStyle/>
                    <a:p>
                      <a:pPr algn="ctr" fontAlgn="ctr"/>
                      <a:r>
                        <a:rPr lang="en-US" sz="1000" b="0" i="0" u="none" strike="noStrike">
                          <a:solidFill>
                            <a:srgbClr val="006100"/>
                          </a:solidFill>
                          <a:effectLst/>
                          <a:latin typeface="Trebuchet MS" panose="020B0603020202020204" pitchFamily="34" charset="0"/>
                        </a:rPr>
                        <a:t>47.4%</a:t>
                      </a:r>
                    </a:p>
                  </a:txBody>
                  <a:tcPr marL="9114" marR="9114" marT="911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CC0000"/>
                          </a:solidFill>
                          <a:effectLst/>
                          <a:latin typeface="Trebuchet MS" panose="020B0603020202020204" pitchFamily="34" charset="0"/>
                        </a:rPr>
                        <a:t>-41.5%</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82337150"/>
                  </a:ext>
                </a:extLst>
              </a:tr>
              <a:tr h="292164">
                <a:tc>
                  <a:txBody>
                    <a:bodyPr/>
                    <a:lstStyle/>
                    <a:p>
                      <a:pPr algn="l" fontAlgn="ctr"/>
                      <a:r>
                        <a:rPr lang="en-US" sz="1000" b="0" i="0" u="none" strike="noStrike">
                          <a:solidFill>
                            <a:srgbClr val="003B4A"/>
                          </a:solidFill>
                          <a:effectLst/>
                          <a:latin typeface="Trebuchet MS" panose="020B0603020202020204" pitchFamily="34" charset="0"/>
                        </a:rPr>
                        <a:t>2/19/2020</a:t>
                      </a:r>
                    </a:p>
                  </a:txBody>
                  <a:tcPr marL="9114" marR="9114" marT="9114"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3/23/2020</a:t>
                      </a:r>
                    </a:p>
                  </a:txBody>
                  <a:tcPr marL="9114" marR="9114" marT="9114"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1.1</a:t>
                      </a:r>
                    </a:p>
                  </a:txBody>
                  <a:tcPr marL="9114" marR="9114" marT="9114"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-33.9%</a:t>
                      </a:r>
                    </a:p>
                  </a:txBody>
                  <a:tcPr marL="9114" marR="9114" marT="9114"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59.0%</a:t>
                      </a:r>
                    </a:p>
                  </a:txBody>
                  <a:tcPr marL="9114" marR="9114" marT="9114"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a:t>
                      </a:r>
                    </a:p>
                  </a:txBody>
                  <a:tcPr marL="9114" marR="9114" marT="9114"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a:t>
                      </a:r>
                    </a:p>
                  </a:txBody>
                  <a:tcPr marL="9114" marR="9114" marT="9114"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CC0000"/>
                          </a:solidFill>
                          <a:effectLst/>
                          <a:latin typeface="Trebuchet MS" panose="020B0603020202020204" pitchFamily="34" charset="0"/>
                        </a:rPr>
                        <a:t>-9.8%</a:t>
                      </a:r>
                    </a:p>
                  </a:txBody>
                  <a:tcPr marL="9114" marR="9114" marT="9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4119447"/>
                  </a:ext>
                </a:extLst>
              </a:tr>
              <a:tr h="292164">
                <a:tc gridSpan="2">
                  <a:txBody>
                    <a:bodyPr/>
                    <a:lstStyle/>
                    <a:p>
                      <a:pPr algn="l" fontAlgn="ctr"/>
                      <a:r>
                        <a:rPr lang="en-US" sz="1000" b="0" i="0" u="none" strike="noStrike">
                          <a:solidFill>
                            <a:srgbClr val="003B4A"/>
                          </a:solidFill>
                          <a:effectLst/>
                          <a:latin typeface="Trebuchet MS" panose="020B0603020202020204" pitchFamily="34" charset="0"/>
                        </a:rPr>
                        <a:t>Average</a:t>
                      </a:r>
                    </a:p>
                  </a:txBody>
                  <a:tcPr marL="9114" marR="9114" marT="9114"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00" b="0" i="0" u="none" strike="noStrike">
                          <a:solidFill>
                            <a:srgbClr val="003B4A"/>
                          </a:solidFill>
                          <a:effectLst/>
                          <a:latin typeface="Trebuchet MS" panose="020B0603020202020204" pitchFamily="34" charset="0"/>
                        </a:rPr>
                        <a:t>14.4</a:t>
                      </a:r>
                    </a:p>
                  </a:txBody>
                  <a:tcPr marL="9114" marR="9114" marT="911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CC0000"/>
                          </a:solidFill>
                          <a:effectLst/>
                          <a:latin typeface="Trebuchet MS" panose="020B0603020202020204" pitchFamily="34" charset="0"/>
                        </a:rPr>
                        <a:t>-37.9%</a:t>
                      </a:r>
                    </a:p>
                  </a:txBody>
                  <a:tcPr marL="9114" marR="9114" marT="911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6100"/>
                          </a:solidFill>
                          <a:effectLst/>
                          <a:latin typeface="Trebuchet MS" panose="020B0603020202020204" pitchFamily="34" charset="0"/>
                        </a:rPr>
                        <a:t>21.3%</a:t>
                      </a:r>
                    </a:p>
                  </a:txBody>
                  <a:tcPr marL="9114" marR="9114" marT="911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6100"/>
                          </a:solidFill>
                          <a:effectLst/>
                          <a:latin typeface="Trebuchet MS" panose="020B0603020202020204" pitchFamily="34" charset="0"/>
                        </a:rPr>
                        <a:t>28.5%</a:t>
                      </a:r>
                    </a:p>
                  </a:txBody>
                  <a:tcPr marL="9114" marR="9114" marT="911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6100"/>
                          </a:solidFill>
                          <a:effectLst/>
                          <a:latin typeface="Trebuchet MS" panose="020B0603020202020204" pitchFamily="34" charset="0"/>
                        </a:rPr>
                        <a:t>63.2%</a:t>
                      </a:r>
                    </a:p>
                  </a:txBody>
                  <a:tcPr marL="9114" marR="9114" marT="911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CC0000"/>
                          </a:solidFill>
                          <a:effectLst/>
                          <a:latin typeface="Trebuchet MS" panose="020B0603020202020204" pitchFamily="34" charset="0"/>
                        </a:rPr>
                        <a:t>-15.3%</a:t>
                      </a:r>
                    </a:p>
                  </a:txBody>
                  <a:tcPr marL="9114" marR="9114" marT="9114"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056020"/>
                  </a:ext>
                </a:extLst>
              </a:tr>
              <a:tr h="292164">
                <a:tc gridSpan="2">
                  <a:txBody>
                    <a:bodyPr/>
                    <a:lstStyle/>
                    <a:p>
                      <a:pPr algn="l" fontAlgn="ctr"/>
                      <a:r>
                        <a:rPr lang="en-US" sz="1000" b="0" i="0" u="none" strike="noStrike">
                          <a:solidFill>
                            <a:srgbClr val="003B4A"/>
                          </a:solidFill>
                          <a:effectLst/>
                          <a:latin typeface="Trebuchet MS" panose="020B0603020202020204" pitchFamily="34" charset="0"/>
                        </a:rPr>
                        <a:t>Median</a:t>
                      </a:r>
                    </a:p>
                  </a:txBody>
                  <a:tcPr marL="9114" marR="9114" marT="91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ctr"/>
                      <a:r>
                        <a:rPr lang="en-US" sz="1000" b="0" i="0" u="none" strike="noStrike">
                          <a:solidFill>
                            <a:srgbClr val="003B4A"/>
                          </a:solidFill>
                          <a:effectLst/>
                          <a:latin typeface="Trebuchet MS" panose="020B0603020202020204" pitchFamily="34" charset="0"/>
                        </a:rPr>
                        <a:t>17.0</a:t>
                      </a:r>
                    </a:p>
                  </a:txBody>
                  <a:tcPr marL="9114" marR="9114" marT="91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CC0000"/>
                          </a:solidFill>
                          <a:effectLst/>
                          <a:latin typeface="Trebuchet MS" panose="020B0603020202020204" pitchFamily="34" charset="0"/>
                        </a:rPr>
                        <a:t>-33.9%</a:t>
                      </a:r>
                    </a:p>
                  </a:txBody>
                  <a:tcPr marL="9114" marR="9114" marT="91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23.2%</a:t>
                      </a:r>
                    </a:p>
                  </a:txBody>
                  <a:tcPr marL="9114" marR="9114" marT="91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21.1%</a:t>
                      </a:r>
                    </a:p>
                  </a:txBody>
                  <a:tcPr marL="9114" marR="9114" marT="91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6100"/>
                          </a:solidFill>
                          <a:effectLst/>
                          <a:latin typeface="Trebuchet MS" panose="020B0603020202020204" pitchFamily="34" charset="0"/>
                        </a:rPr>
                        <a:t>56.0%</a:t>
                      </a:r>
                    </a:p>
                  </a:txBody>
                  <a:tcPr marL="9114" marR="9114" marT="91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CC0000"/>
                          </a:solidFill>
                          <a:effectLst/>
                          <a:latin typeface="Trebuchet MS" panose="020B0603020202020204" pitchFamily="34" charset="0"/>
                        </a:rPr>
                        <a:t>-9.8%</a:t>
                      </a:r>
                    </a:p>
                  </a:txBody>
                  <a:tcPr marL="9114" marR="9114" marT="911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141428"/>
                  </a:ext>
                </a:extLst>
              </a:tr>
            </a:tbl>
          </a:graphicData>
        </a:graphic>
      </p:graphicFrame>
    </p:spTree>
    <p:extLst>
      <p:ext uri="{BB962C8B-B14F-4D97-AF65-F5344CB8AC3E}">
        <p14:creationId xmlns:p14="http://schemas.microsoft.com/office/powerpoint/2010/main" val="169477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36507"/>
            <a:ext cx="7311073" cy="246062"/>
          </a:xfrm>
          <a:prstGeom prst="rect">
            <a:avLst/>
          </a:prstGeom>
        </p:spPr>
        <p:txBody>
          <a:bodyPr/>
          <a:lstStyle/>
          <a:p>
            <a:r>
              <a:rPr lang="en-US" dirty="0"/>
              <a:t>Source: Morningstar / Federal Reserve. Data as of 12/31/2022.</a:t>
            </a: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374649" y="163802"/>
            <a:ext cx="7432164" cy="502410"/>
          </a:xfrm>
        </p:spPr>
        <p:txBody>
          <a:bodyPr/>
          <a:lstStyle/>
          <a:p>
            <a:r>
              <a:rPr lang="fr-FR" sz="2000" dirty="0">
                <a:ea typeface="Source Sans Pro" panose="020B0503030403020204" pitchFamily="34" charset="0"/>
              </a:rPr>
              <a:t>Bonds Have Suffered one of Their Worst Years on Record</a:t>
            </a:r>
          </a:p>
        </p:txBody>
      </p:sp>
      <p:graphicFrame>
        <p:nvGraphicFramePr>
          <p:cNvPr id="11" name="Chart 10">
            <a:extLst>
              <a:ext uri="{FF2B5EF4-FFF2-40B4-BE49-F238E27FC236}">
                <a16:creationId xmlns:a16="http://schemas.microsoft.com/office/drawing/2014/main" id="{56D6E31A-B47E-BA5A-C208-CB37BE9266EE}"/>
              </a:ext>
            </a:extLst>
          </p:cNvPr>
          <p:cNvGraphicFramePr>
            <a:graphicFrameLocks noGrp="1"/>
          </p:cNvGraphicFramePr>
          <p:nvPr>
            <p:extLst>
              <p:ext uri="{D42A27DB-BD31-4B8C-83A1-F6EECF244321}">
                <p14:modId xmlns:p14="http://schemas.microsoft.com/office/powerpoint/2010/main" val="1380489370"/>
              </p:ext>
            </p:extLst>
          </p:nvPr>
        </p:nvGraphicFramePr>
        <p:xfrm>
          <a:off x="238125" y="1150844"/>
          <a:ext cx="8535988" cy="5011831"/>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0888AD61-05B7-2EF6-7B32-7A421037FBBF}"/>
              </a:ext>
            </a:extLst>
          </p:cNvPr>
          <p:cNvSpPr/>
          <p:nvPr/>
        </p:nvSpPr>
        <p:spPr>
          <a:xfrm>
            <a:off x="7806813" y="3867814"/>
            <a:ext cx="967300" cy="1695427"/>
          </a:xfrm>
          <a:prstGeom prst="ellips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223451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12310"/>
            <a:ext cx="7311073" cy="393290"/>
          </a:xfrm>
          <a:prstGeom prst="rect">
            <a:avLst/>
          </a:prstGeom>
        </p:spPr>
        <p:txBody>
          <a:bodyPr/>
          <a:lstStyle/>
          <a:p>
            <a:r>
              <a:rPr lang="en-US" sz="900" dirty="0"/>
              <a:t>Source: Morningstar Direct. Data as of 12/31/2022.</a:t>
            </a: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243417" y="185573"/>
            <a:ext cx="8407097" cy="502410"/>
          </a:xfrm>
        </p:spPr>
        <p:txBody>
          <a:bodyPr/>
          <a:lstStyle/>
          <a:p>
            <a:r>
              <a:rPr lang="en-US" sz="2000" dirty="0">
                <a:latin typeface="Trebuchet MS" panose="020B0603020202020204" pitchFamily="34" charset="0"/>
              </a:rPr>
              <a:t>The Risk of Recession Has Been Somewhat Discounted in Stock Prices</a:t>
            </a:r>
            <a:endParaRPr lang="en-US" sz="2000" dirty="0">
              <a:solidFill>
                <a:srgbClr val="FF0000"/>
              </a:solidFill>
              <a:latin typeface="Trebuchet MS" panose="020B0603020202020204" pitchFamily="34" charset="0"/>
            </a:endParaRPr>
          </a:p>
        </p:txBody>
      </p:sp>
      <p:graphicFrame>
        <p:nvGraphicFramePr>
          <p:cNvPr id="6" name="Table 5">
            <a:extLst>
              <a:ext uri="{FF2B5EF4-FFF2-40B4-BE49-F238E27FC236}">
                <a16:creationId xmlns:a16="http://schemas.microsoft.com/office/drawing/2014/main" id="{27A4492C-BD5A-F6CF-B966-54DB0BB6C03D}"/>
              </a:ext>
            </a:extLst>
          </p:cNvPr>
          <p:cNvGraphicFramePr>
            <a:graphicFrameLocks noGrp="1"/>
          </p:cNvGraphicFramePr>
          <p:nvPr>
            <p:extLst>
              <p:ext uri="{D42A27DB-BD31-4B8C-83A1-F6EECF244321}">
                <p14:modId xmlns:p14="http://schemas.microsoft.com/office/powerpoint/2010/main" val="2277081053"/>
              </p:ext>
            </p:extLst>
          </p:nvPr>
        </p:nvGraphicFramePr>
        <p:xfrm>
          <a:off x="550844" y="1641306"/>
          <a:ext cx="7712380" cy="4150216"/>
        </p:xfrm>
        <a:graphic>
          <a:graphicData uri="http://schemas.openxmlformats.org/drawingml/2006/table">
            <a:tbl>
              <a:tblPr/>
              <a:tblGrid>
                <a:gridCol w="1542476">
                  <a:extLst>
                    <a:ext uri="{9D8B030D-6E8A-4147-A177-3AD203B41FA5}">
                      <a16:colId xmlns:a16="http://schemas.microsoft.com/office/drawing/2014/main" val="1124522743"/>
                    </a:ext>
                  </a:extLst>
                </a:gridCol>
                <a:gridCol w="1542476">
                  <a:extLst>
                    <a:ext uri="{9D8B030D-6E8A-4147-A177-3AD203B41FA5}">
                      <a16:colId xmlns:a16="http://schemas.microsoft.com/office/drawing/2014/main" val="2507868477"/>
                    </a:ext>
                  </a:extLst>
                </a:gridCol>
                <a:gridCol w="1542476">
                  <a:extLst>
                    <a:ext uri="{9D8B030D-6E8A-4147-A177-3AD203B41FA5}">
                      <a16:colId xmlns:a16="http://schemas.microsoft.com/office/drawing/2014/main" val="226363387"/>
                    </a:ext>
                  </a:extLst>
                </a:gridCol>
                <a:gridCol w="1542476">
                  <a:extLst>
                    <a:ext uri="{9D8B030D-6E8A-4147-A177-3AD203B41FA5}">
                      <a16:colId xmlns:a16="http://schemas.microsoft.com/office/drawing/2014/main" val="2374679780"/>
                    </a:ext>
                  </a:extLst>
                </a:gridCol>
                <a:gridCol w="1542476">
                  <a:extLst>
                    <a:ext uri="{9D8B030D-6E8A-4147-A177-3AD203B41FA5}">
                      <a16:colId xmlns:a16="http://schemas.microsoft.com/office/drawing/2014/main" val="998498373"/>
                    </a:ext>
                  </a:extLst>
                </a:gridCol>
              </a:tblGrid>
              <a:tr h="299005">
                <a:tc gridSpan="5">
                  <a:txBody>
                    <a:bodyPr/>
                    <a:lstStyle/>
                    <a:p>
                      <a:pPr algn="ctr" fontAlgn="ctr"/>
                      <a:r>
                        <a:rPr lang="en-US" sz="1400" b="1" i="0" u="none" strike="noStrike" dirty="0">
                          <a:solidFill>
                            <a:srgbClr val="FFC000"/>
                          </a:solidFill>
                          <a:effectLst/>
                          <a:latin typeface="Trebuchet MS" panose="020B0603020202020204" pitchFamily="34" charset="0"/>
                        </a:rPr>
                        <a:t>Bear Markets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3B4A"/>
                      </a:solidFill>
                      <a:prstDash val="solid"/>
                      <a:round/>
                      <a:headEnd type="none" w="med" len="med"/>
                      <a:tailEnd type="none" w="med" len="med"/>
                    </a:lnB>
                    <a:solidFill>
                      <a:srgbClr val="003B4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360085"/>
                  </a:ext>
                </a:extLst>
              </a:tr>
              <a:tr h="183391">
                <a:tc>
                  <a:txBody>
                    <a:bodyPr/>
                    <a:lstStyle/>
                    <a:p>
                      <a:pPr algn="l" fontAlgn="ctr"/>
                      <a:r>
                        <a:rPr lang="en-US" sz="1000" b="1" i="0" u="none" strike="noStrike">
                          <a:solidFill>
                            <a:srgbClr val="003B4A"/>
                          </a:solidFill>
                          <a:effectLst/>
                          <a:latin typeface="Trebuchet MS" panose="020B0603020202020204" pitchFamily="34" charset="0"/>
                        </a:rPr>
                        <a:t>Peak</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3B4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3B4A"/>
                          </a:solidFill>
                          <a:effectLst/>
                          <a:latin typeface="Trebuchet MS" panose="020B0603020202020204" pitchFamily="34" charset="0"/>
                        </a:rPr>
                        <a:t>Trough</a:t>
                      </a:r>
                    </a:p>
                  </a:txBody>
                  <a:tcPr marL="9525" marR="9525" marT="9525" marB="0" anchor="ctr">
                    <a:lnL>
                      <a:noFill/>
                    </a:lnL>
                    <a:lnR>
                      <a:noFill/>
                    </a:lnR>
                    <a:lnT w="12700" cap="flat" cmpd="sng" algn="ctr">
                      <a:solidFill>
                        <a:srgbClr val="003B4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3B4A"/>
                          </a:solidFill>
                          <a:effectLst/>
                          <a:latin typeface="Trebuchet MS" panose="020B0603020202020204" pitchFamily="34" charset="0"/>
                        </a:rPr>
                        <a:t>% Loss</a:t>
                      </a:r>
                    </a:p>
                  </a:txBody>
                  <a:tcPr marL="9525" marR="9525" marT="9525" marB="0" anchor="ctr">
                    <a:lnL>
                      <a:noFill/>
                    </a:lnL>
                    <a:lnR>
                      <a:noFill/>
                    </a:lnR>
                    <a:lnT w="12700" cap="flat" cmpd="sng" algn="ctr">
                      <a:solidFill>
                        <a:srgbClr val="003B4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3B4A"/>
                          </a:solidFill>
                          <a:effectLst/>
                          <a:latin typeface="Trebuchet MS" panose="020B0603020202020204" pitchFamily="34" charset="0"/>
                        </a:rPr>
                        <a:t>Months</a:t>
                      </a:r>
                    </a:p>
                  </a:txBody>
                  <a:tcPr marL="9525" marR="9525" marT="9525" marB="0" anchor="ctr">
                    <a:lnL>
                      <a:noFill/>
                    </a:lnL>
                    <a:lnR>
                      <a:noFill/>
                    </a:lnR>
                    <a:lnT w="12700" cap="flat" cmpd="sng" algn="ctr">
                      <a:solidFill>
                        <a:srgbClr val="003B4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3B4A"/>
                          </a:solidFill>
                          <a:effectLst/>
                          <a:latin typeface="Trebuchet MS" panose="020B0603020202020204" pitchFamily="34" charset="0"/>
                        </a:rPr>
                        <a:t>Recession?</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3B4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95599"/>
                  </a:ext>
                </a:extLst>
              </a:tr>
              <a:tr h="183391">
                <a:tc>
                  <a:txBody>
                    <a:bodyPr/>
                    <a:lstStyle/>
                    <a:p>
                      <a:pPr algn="l" fontAlgn="ctr"/>
                      <a:r>
                        <a:rPr lang="en-US" sz="1000" b="0" i="0" u="none" strike="noStrike">
                          <a:solidFill>
                            <a:srgbClr val="003B4A"/>
                          </a:solidFill>
                          <a:effectLst/>
                          <a:latin typeface="Trebuchet MS" panose="020B0603020202020204" pitchFamily="34" charset="0"/>
                        </a:rPr>
                        <a:t>5/29/1946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5/19/1947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-28.5%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699983643"/>
                  </a:ext>
                </a:extLst>
              </a:tr>
              <a:tr h="183391">
                <a:tc>
                  <a:txBody>
                    <a:bodyPr/>
                    <a:lstStyle/>
                    <a:p>
                      <a:pPr algn="l" fontAlgn="ctr"/>
                      <a:r>
                        <a:rPr lang="en-US" sz="1000" b="0" i="0" u="none" strike="noStrike">
                          <a:solidFill>
                            <a:srgbClr val="003B4A"/>
                          </a:solidFill>
                          <a:effectLst/>
                          <a:latin typeface="Trebuchet MS" panose="020B0603020202020204" pitchFamily="34" charset="0"/>
                        </a:rPr>
                        <a:t>6/15/1948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6/13/1949</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-20.6%</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11.9</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8684282"/>
                  </a:ext>
                </a:extLst>
              </a:tr>
              <a:tr h="183391">
                <a:tc>
                  <a:txBody>
                    <a:bodyPr/>
                    <a:lstStyle/>
                    <a:p>
                      <a:pPr algn="l" fontAlgn="ctr"/>
                      <a:r>
                        <a:rPr lang="en-US" sz="1000" b="0" i="0" u="none" strike="noStrike">
                          <a:solidFill>
                            <a:srgbClr val="003B4A"/>
                          </a:solidFill>
                          <a:effectLst/>
                          <a:latin typeface="Trebuchet MS" panose="020B0603020202020204" pitchFamily="34" charset="0"/>
                        </a:rPr>
                        <a:t>8/2/1956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10/22/1957</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-21.6%</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14.7</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80313837"/>
                  </a:ext>
                </a:extLst>
              </a:tr>
              <a:tr h="183391">
                <a:tc>
                  <a:txBody>
                    <a:bodyPr/>
                    <a:lstStyle/>
                    <a:p>
                      <a:pPr algn="l" fontAlgn="ctr"/>
                      <a:r>
                        <a:rPr lang="en-US" sz="1000" b="0" i="0" u="none" strike="noStrike">
                          <a:solidFill>
                            <a:srgbClr val="003B4A"/>
                          </a:solidFill>
                          <a:effectLst/>
                          <a:latin typeface="Trebuchet MS" panose="020B0603020202020204" pitchFamily="34" charset="0"/>
                        </a:rPr>
                        <a:t>12/12/1961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6/26/1962</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-28.0%</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6.5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07121456"/>
                  </a:ext>
                </a:extLst>
              </a:tr>
              <a:tr h="183391">
                <a:tc>
                  <a:txBody>
                    <a:bodyPr/>
                    <a:lstStyle/>
                    <a:p>
                      <a:pPr algn="l" fontAlgn="ctr"/>
                      <a:r>
                        <a:rPr lang="en-US" sz="1000" b="0" i="0" u="none" strike="noStrike">
                          <a:solidFill>
                            <a:srgbClr val="003B4A"/>
                          </a:solidFill>
                          <a:effectLst/>
                          <a:latin typeface="Trebuchet MS" panose="020B0603020202020204" pitchFamily="34" charset="0"/>
                        </a:rPr>
                        <a:t>2/9/1966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10/7/1966</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-22.2%</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7.9</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018738823"/>
                  </a:ext>
                </a:extLst>
              </a:tr>
              <a:tr h="183391">
                <a:tc>
                  <a:txBody>
                    <a:bodyPr/>
                    <a:lstStyle/>
                    <a:p>
                      <a:pPr algn="l" fontAlgn="ctr"/>
                      <a:r>
                        <a:rPr lang="en-US" sz="1000" b="0" i="0" u="none" strike="noStrike">
                          <a:solidFill>
                            <a:srgbClr val="003B4A"/>
                          </a:solidFill>
                          <a:effectLst/>
                          <a:latin typeface="Trebuchet MS" panose="020B0603020202020204" pitchFamily="34" charset="0"/>
                        </a:rPr>
                        <a:t>11/29/1968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5/26/1970</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-36.1%</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17.9</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8883566"/>
                  </a:ext>
                </a:extLst>
              </a:tr>
              <a:tr h="183391">
                <a:tc>
                  <a:txBody>
                    <a:bodyPr/>
                    <a:lstStyle/>
                    <a:p>
                      <a:pPr algn="l" fontAlgn="ctr"/>
                      <a:r>
                        <a:rPr lang="en-US" sz="1000" b="0" i="0" u="none" strike="noStrike">
                          <a:solidFill>
                            <a:srgbClr val="003B4A"/>
                          </a:solidFill>
                          <a:effectLst/>
                          <a:latin typeface="Trebuchet MS" panose="020B0603020202020204" pitchFamily="34" charset="0"/>
                        </a:rPr>
                        <a:t>1/11/1973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10/3/1974</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-48.2%</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20.7</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99230983"/>
                  </a:ext>
                </a:extLst>
              </a:tr>
              <a:tr h="183391">
                <a:tc>
                  <a:txBody>
                    <a:bodyPr/>
                    <a:lstStyle/>
                    <a:p>
                      <a:pPr algn="l" fontAlgn="ctr"/>
                      <a:r>
                        <a:rPr lang="en-US" sz="1000" b="0" i="0" u="none" strike="noStrike">
                          <a:solidFill>
                            <a:srgbClr val="003B4A"/>
                          </a:solidFill>
                          <a:effectLst/>
                          <a:latin typeface="Trebuchet MS" panose="020B0603020202020204" pitchFamily="34" charset="0"/>
                        </a:rPr>
                        <a:t>9/21/1976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3/6/1978</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-19.4%</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17.5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6355697"/>
                  </a:ext>
                </a:extLst>
              </a:tr>
              <a:tr h="183391">
                <a:tc>
                  <a:txBody>
                    <a:bodyPr/>
                    <a:lstStyle/>
                    <a:p>
                      <a:pPr algn="l" fontAlgn="ctr"/>
                      <a:r>
                        <a:rPr lang="en-US" sz="1000" b="0" i="0" u="none" strike="noStrike">
                          <a:solidFill>
                            <a:srgbClr val="003B4A"/>
                          </a:solidFill>
                          <a:effectLst/>
                          <a:latin typeface="Trebuchet MS" panose="020B0603020202020204" pitchFamily="34" charset="0"/>
                        </a:rPr>
                        <a:t>11/28/1980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8/12/1982</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-27.1%</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20.5</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36005627"/>
                  </a:ext>
                </a:extLst>
              </a:tr>
              <a:tr h="183391">
                <a:tc>
                  <a:txBody>
                    <a:bodyPr/>
                    <a:lstStyle/>
                    <a:p>
                      <a:pPr algn="l" fontAlgn="ctr"/>
                      <a:r>
                        <a:rPr lang="en-US" sz="1000" b="0" i="0" u="none" strike="noStrike">
                          <a:solidFill>
                            <a:srgbClr val="003B4A"/>
                          </a:solidFill>
                          <a:effectLst/>
                          <a:latin typeface="Trebuchet MS" panose="020B0603020202020204" pitchFamily="34" charset="0"/>
                        </a:rPr>
                        <a:t>8/25/1987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12/4/1987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-33.5%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3.3</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504845"/>
                  </a:ext>
                </a:extLst>
              </a:tr>
              <a:tr h="183391">
                <a:tc>
                  <a:txBody>
                    <a:bodyPr/>
                    <a:lstStyle/>
                    <a:p>
                      <a:pPr algn="l" fontAlgn="ctr"/>
                      <a:r>
                        <a:rPr lang="en-US" sz="1000" b="0" i="0" u="none" strike="noStrike">
                          <a:solidFill>
                            <a:srgbClr val="003B4A"/>
                          </a:solidFill>
                          <a:effectLst/>
                          <a:latin typeface="Trebuchet MS" panose="020B0603020202020204" pitchFamily="34" charset="0"/>
                        </a:rPr>
                        <a:t>7/16/1990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10/11/1990</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-19.9%</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2.8</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526804285"/>
                  </a:ext>
                </a:extLst>
              </a:tr>
              <a:tr h="183391">
                <a:tc>
                  <a:txBody>
                    <a:bodyPr/>
                    <a:lstStyle/>
                    <a:p>
                      <a:pPr algn="l" fontAlgn="ctr"/>
                      <a:r>
                        <a:rPr lang="en-US" sz="1000" b="0" i="0" u="none" strike="noStrike">
                          <a:solidFill>
                            <a:srgbClr val="003B4A"/>
                          </a:solidFill>
                          <a:effectLst/>
                          <a:latin typeface="Trebuchet MS" panose="020B0603020202020204" pitchFamily="34" charset="0"/>
                        </a:rPr>
                        <a:t>7/17/1998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8/31/1998</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-19.3%</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1405499"/>
                  </a:ext>
                </a:extLst>
              </a:tr>
              <a:tr h="183391">
                <a:tc>
                  <a:txBody>
                    <a:bodyPr/>
                    <a:lstStyle/>
                    <a:p>
                      <a:pPr algn="l" fontAlgn="ctr"/>
                      <a:r>
                        <a:rPr lang="en-US" sz="1000" b="0" i="0" u="none" strike="noStrike">
                          <a:solidFill>
                            <a:srgbClr val="003B4A"/>
                          </a:solidFill>
                          <a:effectLst/>
                          <a:latin typeface="Trebuchet MS" panose="020B0603020202020204" pitchFamily="34" charset="0"/>
                        </a:rPr>
                        <a:t>3/24/2000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10/9/2002</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-49.1%</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30.5</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66530946"/>
                  </a:ext>
                </a:extLst>
              </a:tr>
              <a:tr h="183391">
                <a:tc>
                  <a:txBody>
                    <a:bodyPr/>
                    <a:lstStyle/>
                    <a:p>
                      <a:pPr algn="l" fontAlgn="ctr"/>
                      <a:r>
                        <a:rPr lang="en-US" sz="1000" b="0" i="0" u="none" strike="noStrike">
                          <a:solidFill>
                            <a:srgbClr val="003B4A"/>
                          </a:solidFill>
                          <a:effectLst/>
                          <a:latin typeface="Trebuchet MS" panose="020B0603020202020204" pitchFamily="34" charset="0"/>
                        </a:rPr>
                        <a:t>10/9/2007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3/9/2009</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-56.8%</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17.0</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0809748"/>
                  </a:ext>
                </a:extLst>
              </a:tr>
              <a:tr h="183391">
                <a:tc>
                  <a:txBody>
                    <a:bodyPr/>
                    <a:lstStyle/>
                    <a:p>
                      <a:pPr algn="l" fontAlgn="ctr"/>
                      <a:r>
                        <a:rPr lang="en-US" sz="1000" b="0" i="0" u="none" strike="noStrike">
                          <a:solidFill>
                            <a:srgbClr val="003B4A"/>
                          </a:solidFill>
                          <a:effectLst/>
                          <a:latin typeface="Trebuchet MS" panose="020B0603020202020204" pitchFamily="34" charset="0"/>
                        </a:rPr>
                        <a:t>4/29/2011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10/3/2011</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-19.4%</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5.1</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000760790"/>
                  </a:ext>
                </a:extLst>
              </a:tr>
              <a:tr h="183391">
                <a:tc>
                  <a:txBody>
                    <a:bodyPr/>
                    <a:lstStyle/>
                    <a:p>
                      <a:pPr algn="l" fontAlgn="ctr"/>
                      <a:r>
                        <a:rPr lang="en-US" sz="1000" b="0" i="0" u="none" strike="noStrike">
                          <a:solidFill>
                            <a:srgbClr val="003B4A"/>
                          </a:solidFill>
                          <a:effectLst/>
                          <a:latin typeface="Trebuchet MS" panose="020B0603020202020204" pitchFamily="34" charset="0"/>
                        </a:rPr>
                        <a:t>9/20/2018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12/24/2018</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-19.8%</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3.1</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3B4A"/>
                          </a:solidFill>
                          <a:effectLst/>
                          <a:latin typeface="Trebuchet MS" panose="020B0603020202020204" pitchFamily="34" charset="0"/>
                        </a:rPr>
                        <a:t>No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5036675"/>
                  </a:ext>
                </a:extLst>
              </a:tr>
              <a:tr h="183391">
                <a:tc>
                  <a:txBody>
                    <a:bodyPr/>
                    <a:lstStyle/>
                    <a:p>
                      <a:pPr algn="l" fontAlgn="ctr"/>
                      <a:r>
                        <a:rPr lang="en-US" sz="1000" b="0" i="0" u="none" strike="noStrike">
                          <a:solidFill>
                            <a:srgbClr val="003B4A"/>
                          </a:solidFill>
                          <a:effectLst/>
                          <a:latin typeface="Trebuchet MS" panose="020B0603020202020204" pitchFamily="34" charset="0"/>
                        </a:rPr>
                        <a:t>2/19/2020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3/23/2020</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-33.9%</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1.1</a:t>
                      </a:r>
                    </a:p>
                  </a:txBody>
                  <a:tcPr marL="9525" marR="9525" marT="9525" marB="0" anchor="ctr">
                    <a:lnL>
                      <a:noFill/>
                    </a:lnL>
                    <a:lnR>
                      <a:noFill/>
                    </a:lnR>
                    <a:lnT>
                      <a:noFill/>
                    </a:lnT>
                    <a:lnB>
                      <a:noFill/>
                    </a:lnB>
                    <a:solidFill>
                      <a:srgbClr val="D9D9D9"/>
                    </a:solidFill>
                  </a:tcPr>
                </a:tc>
                <a:tc>
                  <a:txBody>
                    <a:bodyPr/>
                    <a:lstStyle/>
                    <a:p>
                      <a:pPr algn="ctr" fontAlgn="ctr"/>
                      <a:r>
                        <a:rPr lang="en-US" sz="1000" b="0" i="0" u="none" strike="noStrike">
                          <a:solidFill>
                            <a:srgbClr val="003B4A"/>
                          </a:solidFill>
                          <a:effectLst/>
                          <a:latin typeface="Trebuchet MS" panose="020B0603020202020204" pitchFamily="34" charset="0"/>
                        </a:rPr>
                        <a:t>Yes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89817410"/>
                  </a:ext>
                </a:extLst>
              </a:tr>
              <a:tr h="183391">
                <a:tc>
                  <a:txBody>
                    <a:bodyPr/>
                    <a:lstStyle/>
                    <a:p>
                      <a:pPr algn="l" fontAlgn="ctr"/>
                      <a:r>
                        <a:rPr lang="en-US" sz="1000" b="1" i="1" u="none" strike="noStrike" dirty="0">
                          <a:solidFill>
                            <a:srgbClr val="FF0000"/>
                          </a:solidFill>
                          <a:effectLst/>
                          <a:latin typeface="Trebuchet MS" panose="020B0603020202020204" pitchFamily="34" charset="0"/>
                        </a:rPr>
                        <a:t>1/3/2022</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dirty="0">
                          <a:solidFill>
                            <a:srgbClr val="FF0000"/>
                          </a:solidFill>
                          <a:effectLst/>
                          <a:latin typeface="Trebuchet MS" panose="020B0603020202020204" pitchFamily="34" charset="0"/>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dirty="0">
                          <a:solidFill>
                            <a:srgbClr val="FF0000"/>
                          </a:solidFill>
                          <a:effectLst/>
                          <a:latin typeface="Trebuchet MS" panose="020B0603020202020204" pitchFamily="34" charset="0"/>
                        </a:rPr>
                        <a:t>-23.9%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a:solidFill>
                            <a:srgbClr val="FF0000"/>
                          </a:solidFill>
                          <a:effectLst/>
                          <a:latin typeface="Trebuchet MS" panose="020B0603020202020204" pitchFamily="34" charset="0"/>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dirty="0">
                          <a:solidFill>
                            <a:srgbClr val="FF0000"/>
                          </a:solidFill>
                          <a:effectLst/>
                          <a:latin typeface="Trebuchet MS" panose="020B0603020202020204" pitchFamily="34" charset="0"/>
                        </a:rPr>
                        <a:t>???</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690984"/>
                  </a:ext>
                </a:extLst>
              </a:tr>
              <a:tr h="183391">
                <a:tc>
                  <a:txBody>
                    <a:bodyPr/>
                    <a:lstStyle/>
                    <a:p>
                      <a:pPr algn="l" fontAlgn="ctr"/>
                      <a:r>
                        <a:rPr lang="en-US" sz="1000" b="0" i="0" u="none" strike="noStrike">
                          <a:solidFill>
                            <a:srgbClr val="003B4A"/>
                          </a:solidFill>
                          <a:effectLst/>
                          <a:latin typeface="Trebuchet MS" panose="020B0603020202020204" pitchFamily="34" charset="0"/>
                        </a:rPr>
                        <a:t>Average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endParaRPr lang="en-US" sz="1000" b="0" i="0" u="none" strike="noStrike" dirty="0">
                        <a:solidFill>
                          <a:srgbClr val="003B4A"/>
                        </a:solidFill>
                        <a:effectLst/>
                        <a:latin typeface="Trebuchet MS" panose="020B0603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000" b="0" i="0" u="none" strike="noStrike" dirty="0">
                          <a:solidFill>
                            <a:srgbClr val="003B4A"/>
                          </a:solidFill>
                          <a:effectLst/>
                          <a:latin typeface="Trebuchet MS" panose="020B0603020202020204" pitchFamily="34" charset="0"/>
                        </a:rPr>
                        <a:t>-29.3%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000" b="0" i="0" u="none" strike="noStrike" dirty="0">
                          <a:solidFill>
                            <a:srgbClr val="003B4A"/>
                          </a:solidFill>
                          <a:effectLst/>
                          <a:latin typeface="Trebuchet MS" panose="020B0603020202020204" pitchFamily="34" charset="0"/>
                        </a:rPr>
                        <a:t>11.4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endParaRPr lang="en-US" sz="1000" b="0" i="0" u="none" strike="noStrike" dirty="0">
                        <a:solidFill>
                          <a:srgbClr val="003B4A"/>
                        </a:solidFill>
                        <a:effectLst/>
                        <a:latin typeface="Trebuchet MS" panose="020B0603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581024452"/>
                  </a:ext>
                </a:extLst>
              </a:tr>
              <a:tr h="183391">
                <a:tc>
                  <a:txBody>
                    <a:bodyPr/>
                    <a:lstStyle/>
                    <a:p>
                      <a:pPr algn="l" fontAlgn="ctr"/>
                      <a:r>
                        <a:rPr lang="en-US" sz="1000" b="0" i="0" u="none" strike="noStrike" dirty="0">
                          <a:solidFill>
                            <a:srgbClr val="003B4A"/>
                          </a:solidFill>
                          <a:effectLst/>
                          <a:latin typeface="Trebuchet MS" panose="020B0603020202020204" pitchFamily="34" charset="0"/>
                        </a:rPr>
                        <a:t>Median</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3B4A"/>
                        </a:solidFill>
                        <a:effectLst/>
                        <a:latin typeface="Trebuchet MS" panose="020B0603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3B4A"/>
                          </a:solidFill>
                          <a:effectLst/>
                          <a:latin typeface="Trebuchet MS" panose="020B0603020202020204" pitchFamily="34" charset="0"/>
                        </a:rPr>
                        <a:t>-25.3%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3B4A"/>
                          </a:solidFill>
                          <a:effectLst/>
                          <a:latin typeface="Trebuchet MS" panose="020B0603020202020204" pitchFamily="34" charset="0"/>
                        </a:rPr>
                        <a:t>11.7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3B4A"/>
                        </a:solidFill>
                        <a:effectLst/>
                        <a:latin typeface="Trebuchet MS" panose="020B0603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590588"/>
                  </a:ext>
                </a:extLst>
              </a:tr>
            </a:tbl>
          </a:graphicData>
        </a:graphic>
      </p:graphicFrame>
      <p:sp>
        <p:nvSpPr>
          <p:cNvPr id="3" name="TextBox 2">
            <a:extLst>
              <a:ext uri="{FF2B5EF4-FFF2-40B4-BE49-F238E27FC236}">
                <a16:creationId xmlns:a16="http://schemas.microsoft.com/office/drawing/2014/main" id="{44180235-C9DD-CD08-94E6-4A4C94D533FD}"/>
              </a:ext>
            </a:extLst>
          </p:cNvPr>
          <p:cNvSpPr txBox="1"/>
          <p:nvPr/>
        </p:nvSpPr>
        <p:spPr>
          <a:xfrm>
            <a:off x="550844" y="1066478"/>
            <a:ext cx="8223269" cy="338554"/>
          </a:xfrm>
          <a:prstGeom prst="rect">
            <a:avLst/>
          </a:prstGeom>
          <a:noFill/>
        </p:spPr>
        <p:txBody>
          <a:bodyPr wrap="square" rtlCol="0">
            <a:spAutoFit/>
          </a:bodyPr>
          <a:lstStyle/>
          <a:p>
            <a:r>
              <a:rPr lang="en-US" sz="1600" i="1" dirty="0"/>
              <a:t>The average bear market loss (</a:t>
            </a:r>
            <a:r>
              <a:rPr lang="en-US" sz="1600" b="1" i="1" u="sng" dirty="0"/>
              <a:t>with and without a recession</a:t>
            </a:r>
            <a:r>
              <a:rPr lang="en-US" sz="1600" i="1" dirty="0"/>
              <a:t>) is ~30% and lasts ~11-months</a:t>
            </a:r>
          </a:p>
        </p:txBody>
      </p:sp>
    </p:spTree>
    <p:extLst>
      <p:ext uri="{BB962C8B-B14F-4D97-AF65-F5344CB8AC3E}">
        <p14:creationId xmlns:p14="http://schemas.microsoft.com/office/powerpoint/2010/main" val="3251700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37314" y="226091"/>
            <a:ext cx="8545429" cy="502410"/>
          </a:xfrm>
        </p:spPr>
        <p:txBody>
          <a:bodyPr/>
          <a:lstStyle/>
          <a:p>
            <a:r>
              <a:rPr lang="en-US" sz="2000" dirty="0">
                <a:latin typeface="Trebuchet MS" panose="020B0603020202020204" pitchFamily="34" charset="0"/>
                <a:ea typeface="Source Sans Pro" panose="020B0503030403020204" pitchFamily="34" charset="0"/>
              </a:rPr>
              <a:t>It’s Not Just the Fed: Most Other Global Central Banks Are Also Raising Rates to Fight Inflation</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pPr>
              <a:lnSpc>
                <a:spcPct val="100000"/>
              </a:lnSpc>
              <a:spcBef>
                <a:spcPts val="0"/>
              </a:spcBef>
            </a:pPr>
            <a:r>
              <a:rPr lang="en-US" dirty="0"/>
              <a:t>Source: Ned Davis Research. Data as of 11/30/2022.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2253344"/>
            <a:ext cx="2387274" cy="3004458"/>
          </a:xfrm>
        </p:spPr>
        <p:txBody>
          <a:bodyPr/>
          <a:lstStyle/>
          <a:p>
            <a:pPr marL="171450" indent="-171450">
              <a:lnSpc>
                <a:spcPct val="100000"/>
              </a:lnSpc>
              <a:buFont typeface="Arial" panose="020B0604020202020204" pitchFamily="34" charset="0"/>
              <a:buChar char="•"/>
            </a:pPr>
            <a:r>
              <a:rPr lang="en-US" sz="1000" dirty="0">
                <a:latin typeface="Trebuchet MS" panose="020B0603020202020204" pitchFamily="34" charset="0"/>
              </a:rPr>
              <a:t>Inflation is not just a U.S. problem.  Nearly all the other major global central banks (except Japan and China) are also continuing to hike interest rates to fight inflation in their countries.</a:t>
            </a:r>
          </a:p>
          <a:p>
            <a:pPr marL="171450" indent="-171450">
              <a:lnSpc>
                <a:spcPct val="100000"/>
              </a:lnSpc>
              <a:buFont typeface="Arial" panose="020B0604020202020204" pitchFamily="34" charset="0"/>
              <a:buChar char="•"/>
            </a:pPr>
            <a:r>
              <a:rPr lang="en-US" sz="1000" dirty="0">
                <a:latin typeface="Trebuchet MS" panose="020B0603020202020204" pitchFamily="34" charset="0"/>
              </a:rPr>
              <a:t>For example, both the European Central Bank (ECB) and Bank of England hiked their policy rates another 50 basis points (0.50%) in December.  The ECB hawkishly stated, “We decided to raise interest rates today, and expect to raise them significantly further, because inflation remains far too high and is projected to stay above our target for too long.” </a:t>
            </a: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p:txBody>
      </p:sp>
      <p:sp>
        <p:nvSpPr>
          <p:cNvPr id="10" name="TextBox 9">
            <a:extLst>
              <a:ext uri="{FF2B5EF4-FFF2-40B4-BE49-F238E27FC236}">
                <a16:creationId xmlns:a16="http://schemas.microsoft.com/office/drawing/2014/main" id="{572768AF-A0C1-5B9C-0264-EBDF05BD8570}"/>
              </a:ext>
            </a:extLst>
          </p:cNvPr>
          <p:cNvSpPr txBox="1"/>
          <p:nvPr/>
        </p:nvSpPr>
        <p:spPr>
          <a:xfrm>
            <a:off x="2290665" y="3244334"/>
            <a:ext cx="4581330" cy="369332"/>
          </a:xfrm>
          <a:prstGeom prst="rect">
            <a:avLst/>
          </a:prstGeom>
          <a:noFill/>
        </p:spPr>
        <p:txBody>
          <a:bodyPr wrap="square">
            <a:spAutoFit/>
          </a:bodyPr>
          <a:lstStyle/>
          <a:p>
            <a:endParaRPr lang="en-US" dirty="0"/>
          </a:p>
        </p:txBody>
      </p:sp>
      <p:pic>
        <p:nvPicPr>
          <p:cNvPr id="8" name="Chart Placeholder 7" descr="Chart, line chart&#10;&#10;Description automatically generated">
            <a:extLst>
              <a:ext uri="{FF2B5EF4-FFF2-40B4-BE49-F238E27FC236}">
                <a16:creationId xmlns:a16="http://schemas.microsoft.com/office/drawing/2014/main" id="{13F751EA-AF91-290D-16C5-D53FFBCD85BE}"/>
              </a:ext>
            </a:extLst>
          </p:cNvPr>
          <p:cNvPicPr>
            <a:picLocks noGrp="1" noChangeAspect="1"/>
          </p:cNvPicPr>
          <p:nvPr>
            <p:ph type="chart" sz="quarter" idx="13"/>
          </p:nvPr>
        </p:nvPicPr>
        <p:blipFill rotWithShape="1">
          <a:blip r:embed="rId3">
            <a:extLst>
              <a:ext uri="{28A0092B-C50C-407E-A947-70E740481C1C}">
                <a14:useLocalDpi xmlns:a14="http://schemas.microsoft.com/office/drawing/2010/main" val="0"/>
              </a:ext>
            </a:extLst>
          </a:blip>
          <a:srcRect t="6558"/>
          <a:stretch/>
        </p:blipFill>
        <p:spPr bwMode="auto">
          <a:xfrm>
            <a:off x="186612" y="1222314"/>
            <a:ext cx="5877638" cy="5066518"/>
          </a:xfrm>
          <a:prstGeom prst="rect">
            <a:avLst/>
          </a:prstGeom>
          <a:noFill/>
          <a:ln>
            <a:noFill/>
          </a:ln>
        </p:spPr>
      </p:pic>
    </p:spTree>
    <p:extLst>
      <p:ext uri="{BB962C8B-B14F-4D97-AF65-F5344CB8AC3E}">
        <p14:creationId xmlns:p14="http://schemas.microsoft.com/office/powerpoint/2010/main" val="41050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720E0D-77D8-43CD-A467-067E5F769CB1}"/>
              </a:ext>
            </a:extLst>
          </p:cNvPr>
          <p:cNvSpPr>
            <a:spLocks noGrp="1"/>
          </p:cNvSpPr>
          <p:nvPr>
            <p:ph type="body" sz="quarter" idx="14"/>
          </p:nvPr>
        </p:nvSpPr>
        <p:spPr>
          <a:xfrm>
            <a:off x="1463040" y="6312310"/>
            <a:ext cx="7311073" cy="393290"/>
          </a:xfrm>
          <a:prstGeom prst="rect">
            <a:avLst/>
          </a:prstGeom>
        </p:spPr>
        <p:txBody>
          <a:bodyPr/>
          <a:lstStyle/>
          <a:p>
            <a:r>
              <a:rPr lang="en-US" sz="900" dirty="0"/>
              <a:t>Performance reflects index returns as follows (from top to bottom): SG Trend Index, Bloomberg Commodity TR USD, ICE USD Spot, Bloomberg US Treasury Bill 1-3M TR, LBMA Gold Price PM USD, Morningstar LSTA US LL TR, US Fund Nontraditional Bond, Russell 1000 Value, ICE BofA High Yield, Bloomberg US Treasury, Bloomberg US Agg Bond, MSCI EAFE, Bloomberg US Corp Bond, S&amp;P 500, MSCI EM, Russell 2000, Russell 1000 Growth, Bitcoin. Data as of 12/31/2022. </a:t>
            </a:r>
          </a:p>
        </p:txBody>
      </p:sp>
      <p:sp>
        <p:nvSpPr>
          <p:cNvPr id="2" name="Text Placeholder 1">
            <a:extLst>
              <a:ext uri="{FF2B5EF4-FFF2-40B4-BE49-F238E27FC236}">
                <a16:creationId xmlns:a16="http://schemas.microsoft.com/office/drawing/2014/main" id="{C7C59F59-CFAC-4187-8672-088999CAF0AF}"/>
              </a:ext>
            </a:extLst>
          </p:cNvPr>
          <p:cNvSpPr>
            <a:spLocks noGrp="1"/>
          </p:cNvSpPr>
          <p:nvPr>
            <p:ph type="body" sz="quarter" idx="10"/>
          </p:nvPr>
        </p:nvSpPr>
        <p:spPr>
          <a:xfrm>
            <a:off x="243417" y="185573"/>
            <a:ext cx="8750299" cy="502410"/>
          </a:xfrm>
        </p:spPr>
        <p:txBody>
          <a:bodyPr/>
          <a:lstStyle/>
          <a:p>
            <a:r>
              <a:rPr lang="fr-FR" sz="2000" dirty="0">
                <a:latin typeface="Trebuchet MS" panose="020B0603020202020204" pitchFamily="34" charset="0"/>
                <a:ea typeface="Source Sans Pro" panose="020B0503030403020204" pitchFamily="34" charset="0"/>
              </a:rPr>
              <a:t>2022 Was a Difficult Period for Most Asset Classes</a:t>
            </a:r>
          </a:p>
        </p:txBody>
      </p:sp>
      <p:graphicFrame>
        <p:nvGraphicFramePr>
          <p:cNvPr id="3" name="Chart Placeholder 8">
            <a:extLst>
              <a:ext uri="{FF2B5EF4-FFF2-40B4-BE49-F238E27FC236}">
                <a16:creationId xmlns:a16="http://schemas.microsoft.com/office/drawing/2014/main" id="{59FB673E-93B0-BA62-782F-DDF86997E2C3}"/>
              </a:ext>
            </a:extLst>
          </p:cNvPr>
          <p:cNvGraphicFramePr>
            <a:graphicFrameLocks noGrp="1"/>
          </p:cNvGraphicFramePr>
          <p:nvPr>
            <p:ph type="chart" sz="quarter" idx="13"/>
            <p:extLst>
              <p:ext uri="{D42A27DB-BD31-4B8C-83A1-F6EECF244321}">
                <p14:modId xmlns:p14="http://schemas.microsoft.com/office/powerpoint/2010/main" val="3370646599"/>
              </p:ext>
            </p:extLst>
          </p:nvPr>
        </p:nvGraphicFramePr>
        <p:xfrm>
          <a:off x="243417" y="1219362"/>
          <a:ext cx="8004844" cy="4824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8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37314" y="226091"/>
            <a:ext cx="8545429" cy="502410"/>
          </a:xfrm>
        </p:spPr>
        <p:txBody>
          <a:bodyPr/>
          <a:lstStyle/>
          <a:p>
            <a:r>
              <a:rPr lang="en-US" sz="2000" dirty="0">
                <a:latin typeface="Trebuchet MS" panose="020B0603020202020204" pitchFamily="34" charset="0"/>
                <a:ea typeface="Source Sans Pro" panose="020B0503030403020204" pitchFamily="34" charset="0"/>
              </a:rPr>
              <a:t>Major Economy PMIs Are in Contractionary Territory (below 50)</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latin typeface="Trebuchet MS" panose="020B0603020202020204" pitchFamily="34" charset="0"/>
              </a:rPr>
              <a:t>Source: Ned Davis Research. Data as of 12/31/2022.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2660305"/>
            <a:ext cx="2387274" cy="2006081"/>
          </a:xfrm>
        </p:spPr>
        <p:txBody>
          <a:bodyPr/>
          <a:lstStyle/>
          <a:p>
            <a:pPr marL="171450" indent="-171450">
              <a:lnSpc>
                <a:spcPct val="100000"/>
              </a:lnSpc>
              <a:buFont typeface="Arial" panose="020B0604020202020204" pitchFamily="34" charset="0"/>
              <a:buChar char="•"/>
            </a:pPr>
            <a:r>
              <a:rPr lang="en-US" sz="1000" dirty="0">
                <a:latin typeface="Trebuchet MS" panose="020B0603020202020204" pitchFamily="34" charset="0"/>
              </a:rPr>
              <a:t>Along with persistent core inflation, the 2023 growth outlook has worsened for the U.S. and most of the globe.</a:t>
            </a:r>
          </a:p>
          <a:p>
            <a:pPr marL="171450" indent="-171450">
              <a:lnSpc>
                <a:spcPct val="100000"/>
              </a:lnSpc>
              <a:buFont typeface="Arial" panose="020B0604020202020204" pitchFamily="34" charset="0"/>
              <a:buChar char="•"/>
            </a:pPr>
            <a:r>
              <a:rPr lang="en-US" sz="1000" dirty="0">
                <a:latin typeface="Trebuchet MS" panose="020B0603020202020204" pitchFamily="34" charset="0"/>
              </a:rPr>
              <a:t>The Purchasing Manager Indexes (PMI) continued to deteriorate in the fourth quarter, offering another piece of evidence that a recession is increasingly likely in 2023.</a:t>
            </a:r>
          </a:p>
          <a:p>
            <a:pPr>
              <a:lnSpc>
                <a:spcPct val="100000"/>
              </a:lnSpc>
            </a:pPr>
            <a:r>
              <a:rPr lang="en-US" sz="1000" dirty="0">
                <a:latin typeface="Trebuchet MS" panose="020B0603020202020204" pitchFamily="34" charset="0"/>
              </a:rPr>
              <a:t> </a:t>
            </a: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p:txBody>
      </p:sp>
      <p:sp>
        <p:nvSpPr>
          <p:cNvPr id="10" name="TextBox 9">
            <a:extLst>
              <a:ext uri="{FF2B5EF4-FFF2-40B4-BE49-F238E27FC236}">
                <a16:creationId xmlns:a16="http://schemas.microsoft.com/office/drawing/2014/main" id="{572768AF-A0C1-5B9C-0264-EBDF05BD8570}"/>
              </a:ext>
            </a:extLst>
          </p:cNvPr>
          <p:cNvSpPr txBox="1"/>
          <p:nvPr/>
        </p:nvSpPr>
        <p:spPr>
          <a:xfrm>
            <a:off x="2290665" y="3244334"/>
            <a:ext cx="4581330" cy="369332"/>
          </a:xfrm>
          <a:prstGeom prst="rect">
            <a:avLst/>
          </a:prstGeom>
          <a:noFill/>
        </p:spPr>
        <p:txBody>
          <a:bodyPr wrap="square">
            <a:spAutoFit/>
          </a:bodyPr>
          <a:lstStyle/>
          <a:p>
            <a:endParaRPr lang="en-US" dirty="0"/>
          </a:p>
        </p:txBody>
      </p:sp>
      <p:pic>
        <p:nvPicPr>
          <p:cNvPr id="9" name="Chart Placeholder 8" descr="Histogram&#10;&#10;Description automatically generated with low confidence">
            <a:extLst>
              <a:ext uri="{FF2B5EF4-FFF2-40B4-BE49-F238E27FC236}">
                <a16:creationId xmlns:a16="http://schemas.microsoft.com/office/drawing/2014/main" id="{477F1F25-FA75-61EF-61BD-ADA682421674}"/>
              </a:ext>
            </a:extLst>
          </p:cNvPr>
          <p:cNvPicPr>
            <a:picLocks noGrp="1" noChangeAspect="1"/>
          </p:cNvPicPr>
          <p:nvPr>
            <p:ph type="chart" sz="quarter" idx="13"/>
          </p:nvPr>
        </p:nvPicPr>
        <p:blipFill>
          <a:blip r:embed="rId3">
            <a:extLst>
              <a:ext uri="{28A0092B-C50C-407E-A947-70E740481C1C}">
                <a14:useLocalDpi xmlns:a14="http://schemas.microsoft.com/office/drawing/2010/main" val="0"/>
              </a:ext>
            </a:extLst>
          </a:blip>
          <a:srcRect/>
          <a:stretch>
            <a:fillRect/>
          </a:stretch>
        </p:blipFill>
        <p:spPr bwMode="auto">
          <a:xfrm>
            <a:off x="242596" y="1315616"/>
            <a:ext cx="5821654" cy="4695459"/>
          </a:xfrm>
          <a:prstGeom prst="rect">
            <a:avLst/>
          </a:prstGeom>
          <a:noFill/>
          <a:ln>
            <a:noFill/>
          </a:ln>
        </p:spPr>
      </p:pic>
    </p:spTree>
    <p:extLst>
      <p:ext uri="{BB962C8B-B14F-4D97-AF65-F5344CB8AC3E}">
        <p14:creationId xmlns:p14="http://schemas.microsoft.com/office/powerpoint/2010/main" val="2635343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295091" y="242203"/>
            <a:ext cx="8461783" cy="502410"/>
          </a:xfrm>
        </p:spPr>
        <p:txBody>
          <a:bodyPr/>
          <a:lstStyle/>
          <a:p>
            <a:r>
              <a:rPr lang="en-US" sz="2000" dirty="0">
                <a:latin typeface="Trebuchet MS" panose="020B0603020202020204" pitchFamily="34" charset="0"/>
              </a:rPr>
              <a:t>One of the Worst Years for Traditional 60/40 Portfolio in last 100 years</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t>Source: Morningstar Direct. 60/40 Portfolio is 60% S&amp;P 500 Index and 40% Bloomberg US Aggregate Bond Index. Data as of 12/31/2022.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440130" y="1997110"/>
            <a:ext cx="2396300" cy="2863780"/>
          </a:xfrm>
        </p:spPr>
        <p:txBody>
          <a:bodyPr/>
          <a:lstStyle/>
          <a:p>
            <a:pPr marL="171450" indent="-171450">
              <a:lnSpc>
                <a:spcPct val="100000"/>
              </a:lnSpc>
              <a:buFont typeface="Arial" panose="020B0604020202020204" pitchFamily="34" charset="0"/>
              <a:buChar char="•"/>
            </a:pPr>
            <a:r>
              <a:rPr lang="en-US" sz="1100" dirty="0">
                <a:latin typeface="Trebuchet MS" panose="020B0603020202020204" pitchFamily="34" charset="0"/>
              </a:rPr>
              <a:t>A traditional U.S. 60/40 balanced portfolio was down 16% in 2022 – one of the worst years on record. </a:t>
            </a:r>
          </a:p>
        </p:txBody>
      </p:sp>
      <p:graphicFrame>
        <p:nvGraphicFramePr>
          <p:cNvPr id="8" name="Chart Placeholder 11">
            <a:extLst>
              <a:ext uri="{FF2B5EF4-FFF2-40B4-BE49-F238E27FC236}">
                <a16:creationId xmlns:a16="http://schemas.microsoft.com/office/drawing/2014/main" id="{08325ED8-DD04-8D02-5566-F7DFA39C4370}"/>
              </a:ext>
            </a:extLst>
          </p:cNvPr>
          <p:cNvGraphicFramePr>
            <a:graphicFrameLocks noGrp="1"/>
          </p:cNvGraphicFramePr>
          <p:nvPr>
            <p:ph type="chart" sz="quarter" idx="13"/>
            <p:extLst>
              <p:ext uri="{D42A27DB-BD31-4B8C-83A1-F6EECF244321}">
                <p14:modId xmlns:p14="http://schemas.microsoft.com/office/powerpoint/2010/main" val="4156791240"/>
              </p:ext>
            </p:extLst>
          </p:nvPr>
        </p:nvGraphicFramePr>
        <p:xfrm>
          <a:off x="443171" y="1515051"/>
          <a:ext cx="5694362" cy="482441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A4B3F29-75DF-DE2E-EFE8-ED0E6B96FA81}"/>
              </a:ext>
            </a:extLst>
          </p:cNvPr>
          <p:cNvSpPr txBox="1"/>
          <p:nvPr/>
        </p:nvSpPr>
        <p:spPr>
          <a:xfrm>
            <a:off x="323218" y="1175657"/>
            <a:ext cx="5934269" cy="261610"/>
          </a:xfrm>
          <a:prstGeom prst="rect">
            <a:avLst/>
          </a:prstGeom>
          <a:noFill/>
        </p:spPr>
        <p:txBody>
          <a:bodyPr wrap="square" rtlCol="0">
            <a:spAutoFit/>
          </a:bodyPr>
          <a:lstStyle/>
          <a:p>
            <a:r>
              <a:rPr lang="en-US" sz="1100" b="1" dirty="0">
                <a:solidFill>
                  <a:srgbClr val="003B4A"/>
                </a:solidFill>
                <a:latin typeface="Trebuchet MS" panose="020B0603020202020204" pitchFamily="34" charset="0"/>
                <a:ea typeface="DejaVu Sans Condensed" panose="020B0606030804020204" pitchFamily="34" charset="0"/>
                <a:cs typeface="DejaVu Sans Condensed" panose="020B0606030804020204" pitchFamily="34" charset="0"/>
              </a:rPr>
              <a:t>Calendar Year Performance for a Traditional “60/40” Balanced Portfolio (Worst Years)</a:t>
            </a:r>
          </a:p>
        </p:txBody>
      </p:sp>
    </p:spTree>
    <p:extLst>
      <p:ext uri="{BB962C8B-B14F-4D97-AF65-F5344CB8AC3E}">
        <p14:creationId xmlns:p14="http://schemas.microsoft.com/office/powerpoint/2010/main" val="136119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9B029B-C0A6-4B94-8DAF-6071DF569736}"/>
              </a:ext>
            </a:extLst>
          </p:cNvPr>
          <p:cNvSpPr>
            <a:spLocks noGrp="1"/>
          </p:cNvSpPr>
          <p:nvPr>
            <p:ph type="body" sz="quarter" idx="4294967295"/>
          </p:nvPr>
        </p:nvSpPr>
        <p:spPr>
          <a:xfrm>
            <a:off x="374649" y="235262"/>
            <a:ext cx="6488164" cy="502410"/>
          </a:xfrm>
          <a:prstGeom prst="rect">
            <a:avLst/>
          </a:prstGeom>
        </p:spPr>
        <p:txBody>
          <a:bodyPr anchor="b"/>
          <a:lstStyle/>
          <a:p>
            <a:r>
              <a:rPr lang="en-US" sz="2200" dirty="0">
                <a:latin typeface="Trebuchet MS" panose="020B0603020202020204" pitchFamily="34" charset="0"/>
              </a:rPr>
              <a:t>Estimated Returns Disclosure</a:t>
            </a:r>
          </a:p>
        </p:txBody>
      </p:sp>
      <p:sp>
        <p:nvSpPr>
          <p:cNvPr id="6" name="Content Placeholder 1">
            <a:extLst>
              <a:ext uri="{FF2B5EF4-FFF2-40B4-BE49-F238E27FC236}">
                <a16:creationId xmlns:a16="http://schemas.microsoft.com/office/drawing/2014/main" id="{8078607C-A817-461B-87DF-9081CE5DBE0C}"/>
              </a:ext>
            </a:extLst>
          </p:cNvPr>
          <p:cNvSpPr>
            <a:spLocks noGrp="1"/>
          </p:cNvSpPr>
          <p:nvPr>
            <p:ph type="body" sz="quarter" idx="11"/>
          </p:nvPr>
        </p:nvSpPr>
        <p:spPr/>
        <p:txBody>
          <a:bodyPr>
            <a:normAutofit fontScale="92500"/>
          </a:bodyPr>
          <a:lstStyle/>
          <a:p>
            <a:pPr algn="l">
              <a:lnSpc>
                <a:spcPct val="100000"/>
              </a:lnSpc>
            </a:pPr>
            <a:r>
              <a:rPr lang="en-US" sz="1000" b="1" dirty="0">
                <a:effectLst/>
                <a:latin typeface="Trebuchet MS" panose="020B0603020202020204" pitchFamily="34" charset="0"/>
              </a:rPr>
              <a:t>Scenario Definitions:</a:t>
            </a:r>
            <a:endParaRPr lang="en-US" sz="1000" b="0" dirty="0">
              <a:effectLst/>
              <a:latin typeface="Trebuchet MS" panose="020B0603020202020204" pitchFamily="34" charset="0"/>
            </a:endParaRPr>
          </a:p>
          <a:p>
            <a:pPr algn="l">
              <a:lnSpc>
                <a:spcPct val="100000"/>
              </a:lnSpc>
            </a:pPr>
            <a:r>
              <a:rPr lang="en-US" sz="1000" b="1" dirty="0">
                <a:effectLst/>
                <a:latin typeface="Trebuchet MS" panose="020B0603020202020204" pitchFamily="34" charset="0"/>
              </a:rPr>
              <a:t>Downside</a:t>
            </a:r>
            <a:r>
              <a:rPr lang="en-US" sz="1000" b="0" dirty="0">
                <a:effectLst/>
                <a:latin typeface="Trebuchet MS" panose="020B0603020202020204" pitchFamily="34" charset="0"/>
              </a:rPr>
              <a:t>: The economy falls into a deep recession for any of various reasons, such as deleveraging/deflation, unexpected systemic shock, geopolitical conflict, Fed or fiscal policy error, etc. At the end of our five-year tactical horizon, S&amp;P 500 earnings are below their normalized trend and valuation multiples are below-average reflecting investor risk aversion. Inflation, 10-year Treasury nominal and real yields are below the Fed’s long-term targets.</a:t>
            </a:r>
          </a:p>
          <a:p>
            <a:pPr algn="l">
              <a:lnSpc>
                <a:spcPct val="100000"/>
              </a:lnSpc>
            </a:pPr>
            <a:r>
              <a:rPr lang="en-US" sz="1000" b="1" dirty="0">
                <a:effectLst/>
                <a:latin typeface="Trebuchet MS" panose="020B0603020202020204" pitchFamily="34" charset="0"/>
              </a:rPr>
              <a:t>Base</a:t>
            </a:r>
            <a:r>
              <a:rPr lang="en-US" sz="1000" b="0" dirty="0">
                <a:effectLst/>
                <a:latin typeface="Trebuchet MS" panose="020B0603020202020204" pitchFamily="34" charset="0"/>
              </a:rPr>
              <a:t>: Consistent with long-term economic and market history, reflecting economic and earnings growth cycles that are interspersed with recessions around an upward sloping normalized growth trendline. Inflation is moderately higher than the Fed’s 2% target level (i.e., around 3%) and 10-year Treasury real yields are slightly positive. For equity markets, we bookend our Base Case with Lower-end and Upper-end estimates:</a:t>
            </a:r>
          </a:p>
          <a:p>
            <a:pPr marL="171450" indent="-171450" algn="l">
              <a:lnSpc>
                <a:spcPct val="100000"/>
              </a:lnSpc>
              <a:buFont typeface="Arial" panose="020B0604020202020204" pitchFamily="34" charset="0"/>
              <a:buChar char="•"/>
            </a:pPr>
            <a:r>
              <a:rPr lang="en-US" sz="1000" b="0" dirty="0">
                <a:effectLst/>
                <a:latin typeface="Trebuchet MS" panose="020B0603020202020204" pitchFamily="34" charset="0"/>
              </a:rPr>
              <a:t>In our Base Lower scenario, we assume nominal economic growth is higher than the average due to moderately higher inflation. We assume some additional profit margin compression and moderately lower valuations compared to the Base Upper scenario. At the upper end, reflation efforts are also successful, nominal economic growth is higher than observed since the 2008 financial crisis on average, profit margins move slightly higher, and valuation multiples are also slightly higher than the recent historical average.</a:t>
            </a:r>
          </a:p>
          <a:p>
            <a:pPr marL="171450" indent="-171450" algn="l">
              <a:lnSpc>
                <a:spcPct val="100000"/>
              </a:lnSpc>
              <a:buFont typeface="Arial" panose="020B0604020202020204" pitchFamily="34" charset="0"/>
              <a:buChar char="•"/>
            </a:pPr>
            <a:r>
              <a:rPr lang="en-US" sz="1000" b="0" dirty="0">
                <a:effectLst/>
                <a:latin typeface="Trebuchet MS" panose="020B0603020202020204" pitchFamily="34" charset="0"/>
              </a:rPr>
              <a:t>In our Base Upper scenario, we assume nominal economic growth is higher than average due to both moderately higher inflation and strong real growth. As such, we assume S&amp;P 500 profit margins remain elevated (although below their all-time highs) and valuation multiples are also elevated versus historical averages.</a:t>
            </a:r>
          </a:p>
          <a:p>
            <a:pPr algn="l">
              <a:lnSpc>
                <a:spcPct val="100000"/>
              </a:lnSpc>
            </a:pPr>
            <a:r>
              <a:rPr lang="en-US" sz="1000" b="1" dirty="0">
                <a:effectLst/>
                <a:latin typeface="Trebuchet MS" panose="020B0603020202020204" pitchFamily="34" charset="0"/>
              </a:rPr>
              <a:t>Upside</a:t>
            </a:r>
            <a:r>
              <a:rPr lang="en-US" sz="1000" b="0" dirty="0">
                <a:effectLst/>
                <a:latin typeface="Trebuchet MS" panose="020B0603020202020204" pitchFamily="34" charset="0"/>
              </a:rPr>
              <a:t>: This is the “Goldilocks” scenario for stocks. S&amp;P 500 earnings end the period well above their Base Case trendline, driven by both higher sales growth and high profit margins. Valuation multiples are well above average and higher than the Base Upper assumption. Inflation is under control, around or slightly higher than the Fed’s 2% long-term target. The fed funds rate is around the Fed’s estimate of “neutral,” the yield curve is positively sloped, and 10-year Treasury real yields are modestly positive.</a:t>
            </a:r>
          </a:p>
          <a:p>
            <a:pPr algn="l">
              <a:lnSpc>
                <a:spcPct val="100000"/>
              </a:lnSpc>
            </a:pPr>
            <a:r>
              <a:rPr lang="en-US" sz="1000" b="1" dirty="0">
                <a:effectLst/>
                <a:latin typeface="Trebuchet MS" panose="020B0603020202020204" pitchFamily="34" charset="0"/>
              </a:rPr>
              <a:t>What the Table Shows</a:t>
            </a:r>
            <a:r>
              <a:rPr lang="en-US" sz="1000" b="0" dirty="0">
                <a:effectLst/>
                <a:latin typeface="Trebuchet MS" panose="020B0603020202020204" pitchFamily="34" charset="0"/>
              </a:rPr>
              <a:t>: Our five-year, annualized asset class return estimates under several broad economic scenarios. Collectively, the scenarios we use encompass the range of outcomes we believe are reasonably possible and therefore worth considering in creating our portfolio allocations.</a:t>
            </a:r>
          </a:p>
          <a:p>
            <a:pPr algn="l">
              <a:lnSpc>
                <a:spcPct val="100000"/>
              </a:lnSpc>
            </a:pPr>
            <a:r>
              <a:rPr lang="en-US" sz="1000" b="1" dirty="0">
                <a:effectLst/>
                <a:latin typeface="Trebuchet MS" panose="020B0603020202020204" pitchFamily="34" charset="0"/>
              </a:rPr>
              <a:t>Why We Use Scenarios</a:t>
            </a:r>
            <a:r>
              <a:rPr lang="en-US" sz="1000" b="0" dirty="0">
                <a:effectLst/>
                <a:latin typeface="Trebuchet MS" panose="020B0603020202020204" pitchFamily="34" charset="0"/>
              </a:rPr>
              <a:t>: Considering how each asset class might react under a consistent set of scenarios allows us to calibrate our return expectations across asset classes. We believe this helps us make better asset allocation decisions.</a:t>
            </a:r>
          </a:p>
          <a:p>
            <a:pPr algn="l">
              <a:lnSpc>
                <a:spcPct val="100000"/>
              </a:lnSpc>
            </a:pPr>
            <a:r>
              <a:rPr lang="en-US" sz="1000" b="1" dirty="0">
                <a:effectLst/>
                <a:latin typeface="Trebuchet MS" panose="020B0603020202020204" pitchFamily="34" charset="0"/>
              </a:rPr>
              <a:t>These Scenarios Can Change</a:t>
            </a:r>
            <a:r>
              <a:rPr lang="en-US" sz="1000" b="0" dirty="0">
                <a:effectLst/>
                <a:latin typeface="Trebuchet MS" panose="020B0603020202020204" pitchFamily="34" charset="0"/>
              </a:rPr>
              <a:t>: As the overall economic environment changes it will at some point necessitate changes to the scenarios we consider. Therefore, there could be times when we are reassessing scenarios and temporarily suspend providing updates for one or more scenarios. When this happens, we will clearly note it and give guidance on when we expect to complete this process.</a:t>
            </a:r>
          </a:p>
          <a:p>
            <a:pPr algn="l">
              <a:lnSpc>
                <a:spcPct val="100000"/>
              </a:lnSpc>
            </a:pPr>
            <a:r>
              <a:rPr lang="en-US" sz="1000" b="0" dirty="0">
                <a:effectLst/>
                <a:latin typeface="Trebuchet MS" panose="020B0603020202020204" pitchFamily="34" charset="0"/>
              </a:rPr>
              <a:t>Any projections provided regarding the likelihood of various investment outcomes are hypothetical in nature, do not reflect actual investment results and are not guarantees of future results. Investing involves risk, including the potential loss of principal, and investors should be guided accordingly.</a:t>
            </a:r>
          </a:p>
          <a:p>
            <a:pPr marL="91440" indent="0">
              <a:buNone/>
            </a:pPr>
            <a:endParaRPr lang="en-US" sz="700" dirty="0">
              <a:latin typeface="Trebuchet MS" panose="020B0603020202020204" pitchFamily="34" charset="0"/>
            </a:endParaRPr>
          </a:p>
        </p:txBody>
      </p:sp>
    </p:spTree>
    <p:extLst>
      <p:ext uri="{BB962C8B-B14F-4D97-AF65-F5344CB8AC3E}">
        <p14:creationId xmlns:p14="http://schemas.microsoft.com/office/powerpoint/2010/main" val="300376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9B029B-C0A6-4B94-8DAF-6071DF569736}"/>
              </a:ext>
            </a:extLst>
          </p:cNvPr>
          <p:cNvSpPr>
            <a:spLocks noGrp="1"/>
          </p:cNvSpPr>
          <p:nvPr>
            <p:ph type="body" sz="quarter" idx="4294967295"/>
          </p:nvPr>
        </p:nvSpPr>
        <p:spPr>
          <a:xfrm>
            <a:off x="374649" y="235262"/>
            <a:ext cx="6488164" cy="502410"/>
          </a:xfrm>
          <a:prstGeom prst="rect">
            <a:avLst/>
          </a:prstGeom>
        </p:spPr>
        <p:txBody>
          <a:bodyPr anchor="b"/>
          <a:lstStyle/>
          <a:p>
            <a:r>
              <a:rPr lang="en-US" sz="2200" dirty="0">
                <a:latin typeface="Source Sans Pro" panose="020B0503030403020204" pitchFamily="34" charset="0"/>
              </a:rPr>
              <a:t>Important Risk Considerations</a:t>
            </a:r>
          </a:p>
        </p:txBody>
      </p:sp>
      <p:sp>
        <p:nvSpPr>
          <p:cNvPr id="6" name="Content Placeholder 1">
            <a:extLst>
              <a:ext uri="{FF2B5EF4-FFF2-40B4-BE49-F238E27FC236}">
                <a16:creationId xmlns:a16="http://schemas.microsoft.com/office/drawing/2014/main" id="{8078607C-A817-461B-87DF-9081CE5DBE0C}"/>
              </a:ext>
            </a:extLst>
          </p:cNvPr>
          <p:cNvSpPr>
            <a:spLocks noGrp="1"/>
          </p:cNvSpPr>
          <p:nvPr>
            <p:ph type="body" sz="quarter" idx="11"/>
          </p:nvPr>
        </p:nvSpPr>
        <p:spPr/>
        <p:txBody>
          <a:bodyPr>
            <a:normAutofit/>
          </a:bodyPr>
          <a:lstStyle/>
          <a:p>
            <a:pPr>
              <a:spcBef>
                <a:spcPts val="0"/>
              </a:spcBef>
              <a:spcAft>
                <a:spcPts val="0"/>
              </a:spcAft>
              <a:buNone/>
            </a:pPr>
            <a:r>
              <a:rPr lang="en-US" u="sng" dirty="0">
                <a:latin typeface="Trebuchet MS" panose="020B0603020202020204" pitchFamily="34" charset="0"/>
              </a:rPr>
              <a:t>Disclosure:</a:t>
            </a:r>
          </a:p>
          <a:p>
            <a:pPr marL="0" marR="0">
              <a:lnSpc>
                <a:spcPct val="107000"/>
              </a:lnSpc>
              <a:spcBef>
                <a:spcPts val="0"/>
              </a:spcBef>
              <a:spcAft>
                <a:spcPts val="800"/>
              </a:spcAft>
            </a:pPr>
            <a:endParaRPr lang="en-US" sz="1000" dirty="0">
              <a:effectLst/>
              <a:latin typeface="Trebuchet MS" panose="020B0603020202020204" pitchFamily="34" charset="0"/>
              <a:ea typeface="Source Sans Pro" panose="020B050303040302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Trebuchet MS" panose="020B0603020202020204" pitchFamily="34" charset="0"/>
                <a:ea typeface="Source Sans Pro" panose="020B0503030403020204" pitchFamily="34" charset="0"/>
                <a:cs typeface="Times New Roman" panose="02020603050405020304" pitchFamily="18" charset="0"/>
              </a:rPr>
              <a:t>Note: The graphs, charts and other visual aids are provided for informational purposes only. None of these graphs, charts or visual aids can of themselves be used to make investment decisions.</a:t>
            </a:r>
          </a:p>
          <a:p>
            <a:pPr marL="0" marR="0">
              <a:lnSpc>
                <a:spcPct val="115000"/>
              </a:lnSpc>
              <a:spcBef>
                <a:spcPts val="0"/>
              </a:spcBef>
              <a:spcAft>
                <a:spcPts val="0"/>
              </a:spcAft>
            </a:pPr>
            <a:r>
              <a:rPr lang="en-US" sz="1000" dirty="0">
                <a:effectLst/>
                <a:latin typeface="Trebuchet MS" panose="020B0603020202020204" pitchFamily="34" charset="0"/>
                <a:ea typeface="Calibri" panose="020F0502020204030204" pitchFamily="34" charset="0"/>
                <a:cs typeface="Times New Roman" panose="02020603050405020304" pitchFamily="18" charset="0"/>
              </a:rPr>
              <a:t>For discretionary use by investment professionals. This document is provided by iM Global Partner Fund Management, LLC (“iMGPFM”) for informational purposes only and no statement is to be construed as a solicitation or offer to buy or sell a security, or the rendering of personalized investment advice. There is no agreement or understanding that iMGPFM will provide individual advice to any investor or advisory client in receipt of this document. Certain information constitutes “forward-looking statements” and due to various risks and uncertainties actual events or results may differ from those projected. Some information contained in this report may be derived from sources that we believe to be reliable; however, we do not guarantee the accuracy or timeliness of such information. </a:t>
            </a:r>
            <a:r>
              <a:rPr lang="en-US" sz="1000" dirty="0">
                <a:latin typeface="Trebuchet MS" panose="020B0603020202020204" pitchFamily="34" charset="0"/>
                <a:cs typeface="Times New Roman" panose="02020603050405020304" pitchFamily="18" charset="0"/>
              </a:rPr>
              <a:t>Past performance may not be indicative of future results and there can be no assurance the views and opinions expressed herein will come to pass. Investing involves risk, including the potential loss of principal. Any </a:t>
            </a:r>
            <a:r>
              <a:rPr lang="en-US" sz="1000" dirty="0">
                <a:effectLst/>
                <a:latin typeface="Trebuchet MS" panose="020B0603020202020204" pitchFamily="34" charset="0"/>
                <a:ea typeface="Calibri" panose="020F0502020204030204" pitchFamily="34" charset="0"/>
                <a:cs typeface="Times New Roman" panose="02020603050405020304" pitchFamily="18" charset="0"/>
              </a:rPr>
              <a:t>reference to a market index is included for illustrative purposes only, as an index is not a security in which an investment can be made. Indexes are unmanaged vehicles that do not account for the deduction of fees and expenses generally associated with investable products. A list of all recommendations made by iMGPFM within the immediately preceding one year is available upon request at no charge. For additional information about iMGPFM, please consult the Firm’s Form ADV disclosure documents, the most recent versions of which are available on the SEC’s Investment Adviser Public Disclosure website (adviserinfo.sec.gov) and may otherwise be made available upon written request.</a:t>
            </a:r>
          </a:p>
          <a:p>
            <a:pPr marL="91440" indent="0">
              <a:buNone/>
            </a:pPr>
            <a:endParaRPr lang="en-US" sz="800" dirty="0">
              <a:latin typeface="Trebuchet MS" panose="020B0603020202020204" pitchFamily="34" charset="0"/>
            </a:endParaRPr>
          </a:p>
        </p:txBody>
      </p:sp>
    </p:spTree>
    <p:extLst>
      <p:ext uri="{BB962C8B-B14F-4D97-AF65-F5344CB8AC3E}">
        <p14:creationId xmlns:p14="http://schemas.microsoft.com/office/powerpoint/2010/main" val="413750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74648" y="235262"/>
            <a:ext cx="7734636" cy="502410"/>
          </a:xfrm>
        </p:spPr>
        <p:txBody>
          <a:bodyPr/>
          <a:lstStyle/>
          <a:p>
            <a:r>
              <a:rPr lang="en-US" sz="2000" dirty="0">
                <a:latin typeface="Trebuchet MS" panose="020B0603020202020204" pitchFamily="34" charset="0"/>
              </a:rPr>
              <a:t>Core Inflation Measures Remain Far Above the Fed’s 2% Target</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a:xfrm>
            <a:off x="700392" y="6459538"/>
            <a:ext cx="8073722" cy="246062"/>
          </a:xfrm>
        </p:spPr>
        <p:txBody>
          <a:bodyPr/>
          <a:lstStyle/>
          <a:p>
            <a:r>
              <a:rPr lang="en-US" dirty="0">
                <a:latin typeface="Trebuchet MS" panose="020B0603020202020204" pitchFamily="34" charset="0"/>
              </a:rPr>
              <a:t>Source: U.S. Bureau of Labor Statistics and U.S. Bureau of Economic Analysis. Data as of 11/30/2022.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459794" y="1968758"/>
            <a:ext cx="2376635" cy="4222491"/>
          </a:xfrm>
        </p:spPr>
        <p:txBody>
          <a:bodyPr/>
          <a:lstStyle/>
          <a:p>
            <a:pPr marL="171450" indent="-171450">
              <a:buFont typeface="Arial" panose="020B0604020202020204" pitchFamily="34" charset="0"/>
              <a:buChar char="•"/>
            </a:pPr>
            <a:r>
              <a:rPr lang="en-US" sz="1100" dirty="0">
                <a:latin typeface="Trebuchet MS" panose="020B0603020202020204" pitchFamily="34" charset="0"/>
              </a:rPr>
              <a:t>U.S. inflation data have improved, suggesting we’ve seen the peak in inflation for this cycle.  October and November inflation reports showed a sharp fall in headline consumer price inflation (including food and energy)</a:t>
            </a:r>
          </a:p>
          <a:p>
            <a:pPr marL="171450" indent="-171450">
              <a:buFont typeface="Arial" panose="020B0604020202020204" pitchFamily="34" charset="0"/>
              <a:buChar char="•"/>
            </a:pPr>
            <a:r>
              <a:rPr lang="en-US" sz="1100" dirty="0">
                <a:latin typeface="Trebuchet MS" panose="020B0603020202020204" pitchFamily="34" charset="0"/>
              </a:rPr>
              <a:t>However, core inflation (excluding food and energy) remains at 5% to 6%, far above the Federal Reserve’s 2% target, and the Fed’s message is that it intends to maintain restrictive (tight) monetary policy throughout 2023.</a:t>
            </a:r>
          </a:p>
          <a:p>
            <a:pPr marL="171450" indent="-171450">
              <a:buFont typeface="Arial" panose="020B0604020202020204" pitchFamily="34" charset="0"/>
              <a:buChar char="•"/>
            </a:pPr>
            <a:endParaRPr lang="en-US" sz="1100" dirty="0">
              <a:latin typeface="Trebuchet MS" panose="020B0603020202020204" pitchFamily="34" charset="0"/>
            </a:endParaRPr>
          </a:p>
        </p:txBody>
      </p:sp>
      <p:graphicFrame>
        <p:nvGraphicFramePr>
          <p:cNvPr id="11" name="Chart Placeholder 10">
            <a:extLst>
              <a:ext uri="{FF2B5EF4-FFF2-40B4-BE49-F238E27FC236}">
                <a16:creationId xmlns:a16="http://schemas.microsoft.com/office/drawing/2014/main" id="{8797699B-1451-D711-4624-A2E8038925C9}"/>
              </a:ext>
            </a:extLst>
          </p:cNvPr>
          <p:cNvGraphicFramePr>
            <a:graphicFrameLocks noGrp="1"/>
          </p:cNvGraphicFramePr>
          <p:nvPr>
            <p:ph type="chart" sz="quarter" idx="13"/>
            <p:extLst>
              <p:ext uri="{D42A27DB-BD31-4B8C-83A1-F6EECF244321}">
                <p14:modId xmlns:p14="http://schemas.microsoft.com/office/powerpoint/2010/main" val="2196052854"/>
              </p:ext>
            </p:extLst>
          </p:nvPr>
        </p:nvGraphicFramePr>
        <p:xfrm>
          <a:off x="186612" y="1203649"/>
          <a:ext cx="5877638" cy="4987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88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74648" y="235262"/>
            <a:ext cx="7734636" cy="502410"/>
          </a:xfrm>
        </p:spPr>
        <p:txBody>
          <a:bodyPr/>
          <a:lstStyle/>
          <a:p>
            <a:r>
              <a:rPr lang="en-US" dirty="0">
                <a:latin typeface="Trebuchet MS" panose="020B0603020202020204" pitchFamily="34" charset="0"/>
              </a:rPr>
              <a:t>“Higher for Longer”: A Hawkish Fed Projects More Rate Hikes and Economic Pain to Come</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a:xfrm>
            <a:off x="700392" y="6459538"/>
            <a:ext cx="8073722" cy="246062"/>
          </a:xfrm>
        </p:spPr>
        <p:txBody>
          <a:bodyPr/>
          <a:lstStyle/>
          <a:p>
            <a:r>
              <a:rPr lang="en-US" dirty="0">
                <a:latin typeface="Trebuchet MS" panose="020B0603020202020204" pitchFamily="34" charset="0"/>
              </a:rPr>
              <a:t>Source: Board of Governors of the Federal Reserve System.  Data as of 12/31/2022.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16824" y="1276373"/>
            <a:ext cx="2519605" cy="5110819"/>
          </a:xfrm>
        </p:spPr>
        <p:txBody>
          <a:bodyPr>
            <a:normAutofit/>
          </a:bodyPr>
          <a:lstStyle/>
          <a:p>
            <a:pPr marL="171450" indent="-171450">
              <a:buFont typeface="Arial" panose="020B0604020202020204" pitchFamily="34" charset="0"/>
              <a:buChar char="•"/>
            </a:pPr>
            <a:r>
              <a:rPr lang="en-US" sz="1050" dirty="0">
                <a:latin typeface="Trebuchet MS" panose="020B0603020202020204" pitchFamily="34" charset="0"/>
              </a:rPr>
              <a:t>At its last meeting, the FOMC raised the fed funds rate by 0.50% to a target range of 4.25%-4.50% and forecasted 0.75% of additional rate hikes in 2023.  This is more than the markets expect.</a:t>
            </a:r>
          </a:p>
          <a:p>
            <a:pPr marL="171450" indent="-171450">
              <a:buFont typeface="Arial" panose="020B0604020202020204" pitchFamily="34" charset="0"/>
              <a:buChar char="•"/>
            </a:pPr>
            <a:r>
              <a:rPr lang="en-US" sz="1050" dirty="0">
                <a:latin typeface="Trebuchet MS" panose="020B0603020202020204" pitchFamily="34" charset="0"/>
              </a:rPr>
              <a:t>Trying to reset market expectations, Powell struck a hawkish tone in his press conference, stressing that the Fed does not expect to cut rates in 2023.  Powell has said that “it will take substantially more evidence to have confidence that inflation is on a sustained downward path.”</a:t>
            </a:r>
          </a:p>
          <a:p>
            <a:pPr marL="171450" indent="-171450">
              <a:buFont typeface="Arial" panose="020B0604020202020204" pitchFamily="34" charset="0"/>
              <a:buChar char="•"/>
            </a:pPr>
            <a:r>
              <a:rPr lang="en-US" sz="1050" dirty="0">
                <a:latin typeface="Trebuchet MS" panose="020B0603020202020204" pitchFamily="34" charset="0"/>
              </a:rPr>
              <a:t>The FOMC also published forecasts for GDP growth and unemployment.  The latest estimates indicate lower GDP growth and higher unemployment in 2023 and 2024 than estimated back in September.</a:t>
            </a:r>
          </a:p>
        </p:txBody>
      </p:sp>
      <p:pic>
        <p:nvPicPr>
          <p:cNvPr id="11" name="Chart Placeholder 10">
            <a:extLst>
              <a:ext uri="{FF2B5EF4-FFF2-40B4-BE49-F238E27FC236}">
                <a16:creationId xmlns:a16="http://schemas.microsoft.com/office/drawing/2014/main" id="{696C6EAD-6CA4-D275-FB0A-3DE4389E92C1}"/>
              </a:ext>
            </a:extLst>
          </p:cNvPr>
          <p:cNvPicPr>
            <a:picLocks noGrp="1" noChangeAspect="1"/>
          </p:cNvPicPr>
          <p:nvPr>
            <p:ph type="chart" sz="quarter" idx="13"/>
          </p:nvPr>
        </p:nvPicPr>
        <p:blipFill>
          <a:blip r:embed="rId3"/>
          <a:stretch>
            <a:fillRect/>
          </a:stretch>
        </p:blipFill>
        <p:spPr>
          <a:xfrm>
            <a:off x="109002" y="1276374"/>
            <a:ext cx="6058533" cy="4947143"/>
          </a:xfrm>
          <a:prstGeom prst="rect">
            <a:avLst/>
          </a:prstGeom>
        </p:spPr>
      </p:pic>
    </p:spTree>
    <p:extLst>
      <p:ext uri="{BB962C8B-B14F-4D97-AF65-F5344CB8AC3E}">
        <p14:creationId xmlns:p14="http://schemas.microsoft.com/office/powerpoint/2010/main" val="4988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131330" y="268289"/>
            <a:ext cx="8694719" cy="502410"/>
          </a:xfrm>
        </p:spPr>
        <p:txBody>
          <a:bodyPr/>
          <a:lstStyle/>
          <a:p>
            <a:r>
              <a:rPr lang="en-US" sz="2000" dirty="0">
                <a:latin typeface="Trebuchet MS" panose="020B0603020202020204" pitchFamily="34" charset="0"/>
                <a:ea typeface="Source Sans Pro" panose="020B0503030403020204" pitchFamily="34" charset="0"/>
              </a:rPr>
              <a:t>On the Bright Side - Inflation Expectations Remain Well Anchored</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latin typeface="Trebuchet MS" panose="020B0603020202020204" pitchFamily="34" charset="0"/>
              </a:rPr>
              <a:t>Source: University of Michigan Survey of Consumers and Federal Reserve Bank of St. Louis. Data as of 11/30/2022.</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86839" y="1768297"/>
            <a:ext cx="2387274" cy="4021494"/>
          </a:xfrm>
        </p:spPr>
        <p:txBody>
          <a:bodyPr/>
          <a:lstStyle/>
          <a:p>
            <a:pPr marL="171450" indent="-171450">
              <a:lnSpc>
                <a:spcPct val="100000"/>
              </a:lnSpc>
              <a:buFont typeface="Arial" panose="020B0604020202020204" pitchFamily="34" charset="0"/>
              <a:buChar char="•"/>
            </a:pPr>
            <a:r>
              <a:rPr lang="en-US" sz="1000" dirty="0">
                <a:latin typeface="Trebuchet MS" panose="020B0603020202020204" pitchFamily="34" charset="0"/>
              </a:rPr>
              <a:t>A significant bright spot in the otherwise awful inflation picture this year has been the stability of medium- and longer-term inflation expectations.</a:t>
            </a:r>
          </a:p>
          <a:p>
            <a:pPr marL="171450" indent="-171450">
              <a:lnSpc>
                <a:spcPct val="100000"/>
              </a:lnSpc>
              <a:buFont typeface="Arial" panose="020B0604020202020204" pitchFamily="34" charset="0"/>
              <a:buChar char="•"/>
            </a:pPr>
            <a:r>
              <a:rPr lang="en-US" sz="1000" dirty="0">
                <a:latin typeface="Trebuchet MS" panose="020B0603020202020204" pitchFamily="34" charset="0"/>
              </a:rPr>
              <a:t>Inflation expectations are crucial, because if they become unmoored, they can feed into a self-reinforcing, inflationary wage-price spiral, where wage and price hikes feed back into higher inflationary expectations which feed into further wage and price hikes.  This was the inflationary regime that Fed Chair Paul Volcker had to break in the early 1980s.</a:t>
            </a:r>
          </a:p>
          <a:p>
            <a:pPr marL="171450" indent="-171450">
              <a:lnSpc>
                <a:spcPct val="100000"/>
              </a:lnSpc>
              <a:buFont typeface="Arial" panose="020B0604020202020204" pitchFamily="34" charset="0"/>
              <a:buChar char="•"/>
            </a:pPr>
            <a:r>
              <a:rPr lang="en-US" sz="1000" dirty="0">
                <a:latin typeface="Trebuchet MS" panose="020B0603020202020204" pitchFamily="34" charset="0"/>
              </a:rPr>
              <a:t>One stark difference between now and then is that medium-to-longer term inflation expectations reached double digits in Volcker’s time, requiring a near 20% fed funds rate to ultimately crush the inflationary mindset.</a:t>
            </a:r>
          </a:p>
          <a:p>
            <a:pPr marL="171450" indent="-171450">
              <a:lnSpc>
                <a:spcPct val="100000"/>
              </a:lnSpc>
              <a:buFont typeface="Arial" panose="020B0604020202020204" pitchFamily="34" charset="0"/>
              <a:buChar char="•"/>
            </a:pPr>
            <a:endParaRPr lang="en-US" sz="1000" dirty="0">
              <a:latin typeface="Trebuchet MS" panose="020B0603020202020204" pitchFamily="34" charset="0"/>
            </a:endParaRPr>
          </a:p>
        </p:txBody>
      </p:sp>
      <p:graphicFrame>
        <p:nvGraphicFramePr>
          <p:cNvPr id="8" name="Chart Placeholder 7">
            <a:extLst>
              <a:ext uri="{FF2B5EF4-FFF2-40B4-BE49-F238E27FC236}">
                <a16:creationId xmlns:a16="http://schemas.microsoft.com/office/drawing/2014/main" id="{F2F14C06-32EA-BB84-50BA-405694B5EC9C}"/>
              </a:ext>
            </a:extLst>
          </p:cNvPr>
          <p:cNvGraphicFramePr>
            <a:graphicFrameLocks noGrp="1"/>
          </p:cNvGraphicFramePr>
          <p:nvPr>
            <p:ph type="chart" sz="quarter" idx="13"/>
            <p:extLst>
              <p:ext uri="{D42A27DB-BD31-4B8C-83A1-F6EECF244321}">
                <p14:modId xmlns:p14="http://schemas.microsoft.com/office/powerpoint/2010/main" val="819663895"/>
              </p:ext>
            </p:extLst>
          </p:nvPr>
        </p:nvGraphicFramePr>
        <p:xfrm>
          <a:off x="369888" y="1366838"/>
          <a:ext cx="5694362" cy="4824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037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156237" y="235261"/>
            <a:ext cx="8726507" cy="617349"/>
          </a:xfrm>
        </p:spPr>
        <p:txBody>
          <a:bodyPr>
            <a:normAutofit fontScale="62500" lnSpcReduction="20000"/>
          </a:bodyPr>
          <a:lstStyle/>
          <a:p>
            <a:r>
              <a:rPr lang="en-US" sz="3100" dirty="0">
                <a:latin typeface="Trebuchet MS" panose="020B0603020202020204" pitchFamily="34" charset="0"/>
              </a:rPr>
              <a:t>The U.S. Leading Economic Indicator (LEI) Signaling Recession is Likely</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p:txBody>
          <a:bodyPr/>
          <a:lstStyle/>
          <a:p>
            <a:r>
              <a:rPr lang="en-US" dirty="0">
                <a:latin typeface="Trebuchet MS" panose="020B0603020202020204" pitchFamily="34" charset="0"/>
              </a:rPr>
              <a:t>LEI shown is six-month rate of change for the index. Dashed line represents latest reading. Shaded regions represent NBER-defined recessions. Source: Bloomberg LP. Data as of 11/30/2022. </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375952" y="1557044"/>
            <a:ext cx="2387274" cy="4453040"/>
          </a:xfrm>
        </p:spPr>
        <p:txBody>
          <a:bodyPr/>
          <a:lstStyle/>
          <a:p>
            <a:pPr marL="171450" indent="-171450">
              <a:buFont typeface="Arial" panose="020B0604020202020204" pitchFamily="34" charset="0"/>
              <a:buChar char="•"/>
            </a:pPr>
            <a:r>
              <a:rPr lang="en-US" sz="1050" dirty="0">
                <a:latin typeface="Trebuchet MS" panose="020B0603020202020204" pitchFamily="34" charset="0"/>
              </a:rPr>
              <a:t>U.S. Leading Economic Indicator (LEI) continued to deteriorate in the fourth quarter, signaling a recession is increasingly likely in 2023.  </a:t>
            </a:r>
          </a:p>
          <a:p>
            <a:pPr marL="171450" indent="-171450">
              <a:buFont typeface="Arial" panose="020B0604020202020204" pitchFamily="34" charset="0"/>
              <a:buChar char="•"/>
            </a:pPr>
            <a:r>
              <a:rPr lang="en-US" sz="1050" dirty="0">
                <a:latin typeface="Trebuchet MS" panose="020B0603020202020204" pitchFamily="34" charset="0"/>
              </a:rPr>
              <a:t>We put particular weight on the LEI, which has a long track record of “calling” recessions. In addition to the magnitude of its recent decline, it has fallen for nine consecutive months (and likely will again in December). This has never happened without an ensuing recession.</a:t>
            </a:r>
          </a:p>
          <a:p>
            <a:pPr marL="171450" indent="-171450">
              <a:buFont typeface="Arial" panose="020B0604020202020204" pitchFamily="34" charset="0"/>
              <a:buChar char="•"/>
            </a:pPr>
            <a:r>
              <a:rPr lang="en-US" sz="1050" dirty="0">
                <a:latin typeface="Trebuchet MS" panose="020B0603020202020204" pitchFamily="34" charset="0"/>
              </a:rPr>
              <a:t>Having said that, our caveat, as always, is that no economic indicator is 100% foolproof and there is a first time for everything. But in terms of recession probabilities, based on the evidence, we believe the odds are tilted strongly in that direction.</a:t>
            </a:r>
          </a:p>
          <a:p>
            <a:pPr marL="171450" indent="-171450">
              <a:buFont typeface="Arial" panose="020B0604020202020204" pitchFamily="34" charset="0"/>
              <a:buChar char="•"/>
            </a:pPr>
            <a:endParaRPr lang="en-US" sz="1050" dirty="0">
              <a:latin typeface="Trebuchet MS" panose="020B0603020202020204" pitchFamily="34" charset="0"/>
            </a:endParaRPr>
          </a:p>
        </p:txBody>
      </p:sp>
      <p:graphicFrame>
        <p:nvGraphicFramePr>
          <p:cNvPr id="16" name="Chart Placeholder 15">
            <a:extLst>
              <a:ext uri="{FF2B5EF4-FFF2-40B4-BE49-F238E27FC236}">
                <a16:creationId xmlns:a16="http://schemas.microsoft.com/office/drawing/2014/main" id="{A313417D-A2A4-6B54-34E4-09CBD20B85ED}"/>
              </a:ext>
            </a:extLst>
          </p:cNvPr>
          <p:cNvGraphicFramePr>
            <a:graphicFrameLocks noGrp="1"/>
          </p:cNvGraphicFramePr>
          <p:nvPr>
            <p:ph type="chart" sz="quarter" idx="13"/>
            <p:extLst>
              <p:ext uri="{D42A27DB-BD31-4B8C-83A1-F6EECF244321}">
                <p14:modId xmlns:p14="http://schemas.microsoft.com/office/powerpoint/2010/main" val="203364365"/>
              </p:ext>
            </p:extLst>
          </p:nvPr>
        </p:nvGraphicFramePr>
        <p:xfrm>
          <a:off x="233265" y="1315617"/>
          <a:ext cx="5830985" cy="4935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577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4037C5-3A16-4798-AFC0-C3D553E44BF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EB344BA-B32A-4F11-B4B2-35D3E893C595}"/>
              </a:ext>
            </a:extLst>
          </p:cNvPr>
          <p:cNvSpPr>
            <a:spLocks noGrp="1"/>
          </p:cNvSpPr>
          <p:nvPr>
            <p:ph type="body" sz="quarter" idx="10"/>
          </p:nvPr>
        </p:nvSpPr>
        <p:spPr>
          <a:xfrm>
            <a:off x="374648" y="235262"/>
            <a:ext cx="7734636" cy="502410"/>
          </a:xfrm>
        </p:spPr>
        <p:txBody>
          <a:bodyPr/>
          <a:lstStyle/>
          <a:p>
            <a:r>
              <a:rPr lang="en-US" dirty="0">
                <a:latin typeface="Trebuchet MS" panose="020B0603020202020204" pitchFamily="34" charset="0"/>
              </a:rPr>
              <a:t>A Sharp and Sustained Inverted Yield Curve is Another Recessionary Signal</a:t>
            </a:r>
          </a:p>
        </p:txBody>
      </p:sp>
      <p:sp>
        <p:nvSpPr>
          <p:cNvPr id="4" name="Text Placeholder 3">
            <a:extLst>
              <a:ext uri="{FF2B5EF4-FFF2-40B4-BE49-F238E27FC236}">
                <a16:creationId xmlns:a16="http://schemas.microsoft.com/office/drawing/2014/main" id="{5D56CFBE-1C9F-4895-AB48-6BA9196928E7}"/>
              </a:ext>
            </a:extLst>
          </p:cNvPr>
          <p:cNvSpPr>
            <a:spLocks noGrp="1"/>
          </p:cNvSpPr>
          <p:nvPr>
            <p:ph type="body" sz="quarter" idx="15"/>
          </p:nvPr>
        </p:nvSpPr>
        <p:spPr>
          <a:xfrm>
            <a:off x="700392" y="6346478"/>
            <a:ext cx="8073722" cy="359121"/>
          </a:xfrm>
        </p:spPr>
        <p:txBody>
          <a:bodyPr/>
          <a:lstStyle/>
          <a:p>
            <a:r>
              <a:rPr lang="en-US" dirty="0">
                <a:latin typeface="Trebuchet MS" panose="020B0603020202020204" pitchFamily="34" charset="0"/>
              </a:rPr>
              <a:t>Source: Federal Reserve Bank of St. Louis. Data as of 12/28/2022. Shaded regions represent NBER-defined recessions.</a:t>
            </a:r>
          </a:p>
        </p:txBody>
      </p:sp>
      <p:sp>
        <p:nvSpPr>
          <p:cNvPr id="5" name="Text Placeholder 4">
            <a:extLst>
              <a:ext uri="{FF2B5EF4-FFF2-40B4-BE49-F238E27FC236}">
                <a16:creationId xmlns:a16="http://schemas.microsoft.com/office/drawing/2014/main" id="{E57AEA9E-2656-4F4A-A499-D17952FA6A58}"/>
              </a:ext>
            </a:extLst>
          </p:cNvPr>
          <p:cNvSpPr>
            <a:spLocks noGrp="1"/>
          </p:cNvSpPr>
          <p:nvPr>
            <p:ph type="body" sz="quarter" idx="14"/>
          </p:nvPr>
        </p:nvSpPr>
        <p:spPr>
          <a:xfrm>
            <a:off x="6459794" y="2084325"/>
            <a:ext cx="2376635" cy="3389439"/>
          </a:xfrm>
        </p:spPr>
        <p:txBody>
          <a:bodyPr/>
          <a:lstStyle/>
          <a:p>
            <a:pPr marL="171450" indent="-171450">
              <a:buFont typeface="Arial" panose="020B0604020202020204" pitchFamily="34" charset="0"/>
              <a:buChar char="•"/>
            </a:pPr>
            <a:r>
              <a:rPr lang="en-US" sz="1100" dirty="0">
                <a:latin typeface="Trebuchet MS" panose="020B0603020202020204" pitchFamily="34" charset="0"/>
              </a:rPr>
              <a:t>An inverted Treasury yield curve is yet another time-tested recession indicator – meaning short-term yields are above longer-term bond yields. An inverted yield curve is unusual and usually (but not always) a leading indicator of recession.</a:t>
            </a:r>
          </a:p>
          <a:p>
            <a:pPr marL="171450" indent="-171450">
              <a:buFont typeface="Arial" panose="020B0604020202020204" pitchFamily="34" charset="0"/>
              <a:buChar char="•"/>
            </a:pPr>
            <a:r>
              <a:rPr lang="en-US" sz="1100" dirty="0">
                <a:latin typeface="Trebuchet MS" panose="020B0603020202020204" pitchFamily="34" charset="0"/>
              </a:rPr>
              <a:t>The timing from inversion to onset of recession has been highly variable. But as with the LEI, the current degree of inversion has never occurred without a subsequent recession in the U.S., adding to the weight of the evidence.</a:t>
            </a:r>
          </a:p>
          <a:p>
            <a:endParaRPr lang="en-US" sz="1100" dirty="0">
              <a:latin typeface="Trebuchet MS" panose="020B0603020202020204" pitchFamily="34" charset="0"/>
            </a:endParaRPr>
          </a:p>
        </p:txBody>
      </p:sp>
      <p:graphicFrame>
        <p:nvGraphicFramePr>
          <p:cNvPr id="9" name="Chart Placeholder 8">
            <a:extLst>
              <a:ext uri="{FF2B5EF4-FFF2-40B4-BE49-F238E27FC236}">
                <a16:creationId xmlns:a16="http://schemas.microsoft.com/office/drawing/2014/main" id="{12133F36-6F2C-154D-40DE-096BFFA7BFD0}"/>
              </a:ext>
            </a:extLst>
          </p:cNvPr>
          <p:cNvGraphicFramePr>
            <a:graphicFrameLocks noGrp="1"/>
          </p:cNvGraphicFramePr>
          <p:nvPr>
            <p:ph type="chart" sz="quarter" idx="13"/>
            <p:extLst>
              <p:ext uri="{D42A27DB-BD31-4B8C-83A1-F6EECF244321}">
                <p14:modId xmlns:p14="http://schemas.microsoft.com/office/powerpoint/2010/main" val="4009626746"/>
              </p:ext>
            </p:extLst>
          </p:nvPr>
        </p:nvGraphicFramePr>
        <p:xfrm>
          <a:off x="369888" y="1366838"/>
          <a:ext cx="5694362" cy="4824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823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DD23D47-51C0-6B4F-C98C-B8A2FDEBCE02}"/>
              </a:ext>
            </a:extLst>
          </p:cNvPr>
          <p:cNvSpPr>
            <a:spLocks noGrp="1"/>
          </p:cNvSpPr>
          <p:nvPr>
            <p:ph type="body" sz="quarter" idx="12"/>
          </p:nvPr>
        </p:nvSpPr>
        <p:spPr/>
        <p:txBody>
          <a:bodyPr/>
          <a:lstStyle/>
          <a:p>
            <a:r>
              <a:rPr lang="en-US" dirty="0"/>
              <a:t>Source: iMGP. Data as of 12/31/2022.</a:t>
            </a:r>
          </a:p>
        </p:txBody>
      </p:sp>
      <p:sp>
        <p:nvSpPr>
          <p:cNvPr id="6" name="Text Placeholder 5">
            <a:extLst>
              <a:ext uri="{FF2B5EF4-FFF2-40B4-BE49-F238E27FC236}">
                <a16:creationId xmlns:a16="http://schemas.microsoft.com/office/drawing/2014/main" id="{C4C6B66F-0E8B-B7F8-BC6F-701C020E3FCE}"/>
              </a:ext>
            </a:extLst>
          </p:cNvPr>
          <p:cNvSpPr>
            <a:spLocks noGrp="1"/>
          </p:cNvSpPr>
          <p:nvPr>
            <p:ph type="body" sz="quarter" idx="10"/>
          </p:nvPr>
        </p:nvSpPr>
        <p:spPr>
          <a:xfrm>
            <a:off x="374649" y="185573"/>
            <a:ext cx="7145824" cy="626190"/>
          </a:xfrm>
        </p:spPr>
        <p:txBody>
          <a:bodyPr/>
          <a:lstStyle/>
          <a:p>
            <a:r>
              <a:rPr lang="en-US" dirty="0">
                <a:latin typeface="Trebuchet MS" panose="020B0603020202020204" pitchFamily="34" charset="0"/>
              </a:rPr>
              <a:t>We Now See Recession As the Most Likely 12-Month Base Case Scenario</a:t>
            </a:r>
            <a:endParaRPr lang="en-US" dirty="0">
              <a:solidFill>
                <a:srgbClr val="FF0000"/>
              </a:solidFill>
              <a:highlight>
                <a:srgbClr val="FFFF00"/>
              </a:highlight>
              <a:latin typeface="Trebuchet MS" panose="020B0603020202020204" pitchFamily="34" charset="0"/>
            </a:endParaRPr>
          </a:p>
        </p:txBody>
      </p:sp>
      <p:sp>
        <p:nvSpPr>
          <p:cNvPr id="13" name="Text Placeholder 1">
            <a:extLst>
              <a:ext uri="{FF2B5EF4-FFF2-40B4-BE49-F238E27FC236}">
                <a16:creationId xmlns:a16="http://schemas.microsoft.com/office/drawing/2014/main" id="{6C04D061-01D9-528D-25D1-A442EC31A8DC}"/>
              </a:ext>
            </a:extLst>
          </p:cNvPr>
          <p:cNvSpPr>
            <a:spLocks noGrp="1"/>
          </p:cNvSpPr>
          <p:nvPr>
            <p:ph type="body" sz="quarter" idx="11"/>
          </p:nvPr>
        </p:nvSpPr>
        <p:spPr>
          <a:xfrm>
            <a:off x="308014" y="2118546"/>
            <a:ext cx="4114800" cy="4019389"/>
          </a:xfrm>
          <a:ln>
            <a:solidFill>
              <a:srgbClr val="003B4A"/>
            </a:solidFill>
          </a:ln>
        </p:spPr>
        <p:style>
          <a:lnRef idx="2">
            <a:schemeClr val="accent3"/>
          </a:lnRef>
          <a:fillRef idx="1">
            <a:schemeClr val="lt1"/>
          </a:fillRef>
          <a:effectRef idx="0">
            <a:schemeClr val="accent3"/>
          </a:effectRef>
          <a:fontRef idx="minor">
            <a:schemeClr val="dk1"/>
          </a:fontRef>
        </p:style>
        <p:txBody>
          <a:bodyPr/>
          <a:lstStyle/>
          <a:p>
            <a:pPr algn="ctr">
              <a:lnSpc>
                <a:spcPts val="1000"/>
              </a:lnSpc>
            </a:pPr>
            <a:endParaRPr lang="en-US" sz="1200" b="1" dirty="0">
              <a:latin typeface="Trebuchet MS" panose="020B0603020202020204" pitchFamily="34" charset="0"/>
            </a:endParaRPr>
          </a:p>
          <a:p>
            <a:pPr algn="ctr">
              <a:lnSpc>
                <a:spcPts val="1000"/>
              </a:lnSpc>
            </a:pPr>
            <a:r>
              <a:rPr lang="en-US" sz="1200" b="1" dirty="0">
                <a:solidFill>
                  <a:srgbClr val="003B4A"/>
                </a:solidFill>
                <a:latin typeface="Trebuchet MS" panose="020B0603020202020204" pitchFamily="34" charset="0"/>
              </a:rPr>
              <a:t>The Case for Recession</a:t>
            </a:r>
          </a:p>
          <a:p>
            <a:pPr algn="ctr">
              <a:lnSpc>
                <a:spcPts val="900"/>
              </a:lnSpc>
            </a:pPr>
            <a:endParaRPr lang="en-US" sz="1200" b="1" dirty="0">
              <a:latin typeface="Trebuchet MS" panose="020B0603020202020204" pitchFamily="34" charset="0"/>
            </a:endParaRPr>
          </a:p>
          <a:p>
            <a:pPr algn="ctr">
              <a:lnSpc>
                <a:spcPts val="800"/>
              </a:lnSpc>
            </a:pPr>
            <a:endParaRPr lang="en-US" sz="1200" b="1" dirty="0">
              <a:latin typeface="Trebuchet MS" panose="020B0603020202020204" pitchFamily="34" charset="0"/>
            </a:endParaRP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Inflation remains stubbornly high, and the Fed is aggressively raising interest rates in response.</a:t>
            </a: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Purchasing Manager Index (PMI) has turned sharply lower and is in contractionary territory.</a:t>
            </a: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U.S. Leading Economic Indicator (LEI) is plunging, signaling recession is likely.</a:t>
            </a: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Treasury yield curve inversion is at a level which has historically always been accompanied by a recession.</a:t>
            </a:r>
          </a:p>
          <a:p>
            <a:pPr marL="342900" indent="-342900" algn="just">
              <a:spcBef>
                <a:spcPts val="0"/>
              </a:spcBef>
              <a:spcAft>
                <a:spcPts val="1200"/>
              </a:spcAft>
              <a:buFont typeface="Symbol" panose="05050102010706020507" pitchFamily="18" charset="2"/>
              <a:buChar char=""/>
            </a:pPr>
            <a:endParaRPr lang="en-US" sz="1200" dirty="0">
              <a:solidFill>
                <a:schemeClr val="tx1"/>
              </a:solidFill>
              <a:latin typeface="Trebuchet MS" panose="020B0603020202020204" pitchFamily="34" charset="0"/>
            </a:endParaRPr>
          </a:p>
        </p:txBody>
      </p:sp>
      <p:sp>
        <p:nvSpPr>
          <p:cNvPr id="14" name="TextBox 13">
            <a:extLst>
              <a:ext uri="{FF2B5EF4-FFF2-40B4-BE49-F238E27FC236}">
                <a16:creationId xmlns:a16="http://schemas.microsoft.com/office/drawing/2014/main" id="{7468E9B6-7ADC-DCD0-E6C9-131B1F7D645E}"/>
              </a:ext>
            </a:extLst>
          </p:cNvPr>
          <p:cNvSpPr txBox="1"/>
          <p:nvPr/>
        </p:nvSpPr>
        <p:spPr>
          <a:xfrm>
            <a:off x="374649" y="1124490"/>
            <a:ext cx="8587501" cy="584775"/>
          </a:xfrm>
          <a:prstGeom prst="rect">
            <a:avLst/>
          </a:prstGeom>
          <a:noFill/>
        </p:spPr>
        <p:txBody>
          <a:bodyPr wrap="square" rtlCol="0">
            <a:spAutoFit/>
          </a:bodyPr>
          <a:lstStyle/>
          <a:p>
            <a:r>
              <a:rPr lang="en-US" sz="1600" dirty="0">
                <a:solidFill>
                  <a:srgbClr val="003B4A"/>
                </a:solidFill>
                <a:latin typeface="Trebuchet MS" panose="020B0603020202020204" pitchFamily="34" charset="0"/>
              </a:rPr>
              <a:t>While we weigh the evidence as leaning strongly towards a U.S. recession, there are still some positives supporting the economy and that may mitigate the severity of a recession.</a:t>
            </a:r>
          </a:p>
        </p:txBody>
      </p:sp>
      <p:sp>
        <p:nvSpPr>
          <p:cNvPr id="16" name="Text Placeholder 1">
            <a:extLst>
              <a:ext uri="{FF2B5EF4-FFF2-40B4-BE49-F238E27FC236}">
                <a16:creationId xmlns:a16="http://schemas.microsoft.com/office/drawing/2014/main" id="{2CDA253D-3003-D7AD-7592-C23F88258EB1}"/>
              </a:ext>
            </a:extLst>
          </p:cNvPr>
          <p:cNvSpPr txBox="1">
            <a:spLocks/>
          </p:cNvSpPr>
          <p:nvPr/>
        </p:nvSpPr>
        <p:spPr>
          <a:xfrm>
            <a:off x="4795933" y="2122153"/>
            <a:ext cx="4012061" cy="4019389"/>
          </a:xfrm>
          <a:prstGeom prst="rect">
            <a:avLst/>
          </a:prstGeom>
          <a:ln>
            <a:solidFill>
              <a:srgbClr val="003B4A"/>
            </a:solidFill>
          </a:ln>
        </p:spPr>
        <p:style>
          <a:lnRef idx="2">
            <a:schemeClr val="accent3"/>
          </a:lnRef>
          <a:fillRef idx="1">
            <a:schemeClr val="lt1"/>
          </a:fillRef>
          <a:effectRef idx="0">
            <a:schemeClr val="accent3"/>
          </a:effectRef>
          <a:fontRef idx="minor">
            <a:schemeClr val="dk1"/>
          </a:fontRef>
        </p:style>
        <p:txBody>
          <a:bodyPr/>
          <a:lstStyle>
            <a:lvl1pPr marL="0" indent="0" algn="l" defTabSz="914400" rtl="0" eaLnBrk="1" latinLnBrk="0" hangingPunct="1">
              <a:lnSpc>
                <a:spcPts val="1400"/>
              </a:lnSpc>
              <a:spcBef>
                <a:spcPts val="1000"/>
              </a:spcBef>
              <a:buFont typeface="Arial" panose="020B0604020202020204" pitchFamily="34" charset="0"/>
              <a:buNone/>
              <a:defRPr sz="1400" b="0" i="0" kern="1200" baseline="0">
                <a:solidFill>
                  <a:schemeClr val="dk1"/>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lnSpc>
                <a:spcPts val="1200"/>
              </a:lnSpc>
            </a:pPr>
            <a:endParaRPr lang="en-US" sz="1200" b="1" dirty="0">
              <a:latin typeface="Trebuchet MS" panose="020B0603020202020204" pitchFamily="34" charset="0"/>
            </a:endParaRPr>
          </a:p>
          <a:p>
            <a:pPr algn="ctr">
              <a:lnSpc>
                <a:spcPts val="1200"/>
              </a:lnSpc>
            </a:pPr>
            <a:r>
              <a:rPr lang="en-US" sz="1200" b="1" dirty="0">
                <a:solidFill>
                  <a:srgbClr val="003B4A"/>
                </a:solidFill>
                <a:latin typeface="Trebuchet MS" panose="020B0603020202020204" pitchFamily="34" charset="0"/>
              </a:rPr>
              <a:t>Positives Supporting the Economy that May Mitigate Severity of Recession</a:t>
            </a:r>
          </a:p>
          <a:p>
            <a:pPr algn="ctr">
              <a:lnSpc>
                <a:spcPts val="1200"/>
              </a:lnSpc>
            </a:pPr>
            <a:endParaRPr lang="en-US" sz="1200" b="1" dirty="0">
              <a:latin typeface="Trebuchet MS" panose="020B0603020202020204" pitchFamily="34" charset="0"/>
            </a:endParaRP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Strong labor market and wage growth supports consumer spending.</a:t>
            </a: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Monthly job growth (nonfarm payrolls) has remained robust and weekly new unemployment claims remain very low (though ticking higher). </a:t>
            </a: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There don’t appear to be any major, systemic, economic or financial market imbalanced (unlike 2008/2009). </a:t>
            </a:r>
          </a:p>
          <a:p>
            <a:pPr marL="342900" indent="-342900" algn="just">
              <a:lnSpc>
                <a:spcPts val="1200"/>
              </a:lnSpc>
              <a:spcBef>
                <a:spcPts val="0"/>
              </a:spcBef>
              <a:spcAft>
                <a:spcPts val="1200"/>
              </a:spcAft>
              <a:buFont typeface="Symbol" panose="05050102010706020507" pitchFamily="18" charset="2"/>
              <a:buChar char=""/>
            </a:pPr>
            <a:r>
              <a:rPr lang="en-US" sz="1200" dirty="0">
                <a:solidFill>
                  <a:srgbClr val="003B4A"/>
                </a:solidFill>
                <a:latin typeface="Trebuchet MS" panose="020B0603020202020204" pitchFamily="34" charset="0"/>
              </a:rPr>
              <a:t>Generally robust household savings and business balance sheets can support additional spending and borrowing. </a:t>
            </a:r>
          </a:p>
          <a:p>
            <a:pPr marL="342900" indent="-342900" algn="just">
              <a:spcBef>
                <a:spcPts val="0"/>
              </a:spcBef>
              <a:spcAft>
                <a:spcPts val="1200"/>
              </a:spcAft>
              <a:buFont typeface="Symbol" panose="05050102010706020507" pitchFamily="18" charset="2"/>
              <a:buChar char=""/>
            </a:pPr>
            <a:endParaRPr lang="en-US" sz="12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235093497"/>
      </p:ext>
    </p:extLst>
  </p:cSld>
  <p:clrMapOvr>
    <a:masterClrMapping/>
  </p:clrMapOvr>
</p:sld>
</file>

<file path=ppt/theme/theme1.xml><?xml version="1.0" encoding="utf-8"?>
<a:theme xmlns:a="http://schemas.openxmlformats.org/drawingml/2006/main" name="Office Theme">
  <a:themeElements>
    <a:clrScheme name="LGAM">
      <a:dk1>
        <a:srgbClr val="000000"/>
      </a:dk1>
      <a:lt1>
        <a:srgbClr val="FFFFFF"/>
      </a:lt1>
      <a:dk2>
        <a:srgbClr val="404140"/>
      </a:dk2>
      <a:lt2>
        <a:srgbClr val="E7E6E6"/>
      </a:lt2>
      <a:accent1>
        <a:srgbClr val="798682"/>
      </a:accent1>
      <a:accent2>
        <a:srgbClr val="F04C05"/>
      </a:accent2>
      <a:accent3>
        <a:srgbClr val="DEE5E5"/>
      </a:accent3>
      <a:accent4>
        <a:srgbClr val="ABC1BE"/>
      </a:accent4>
      <a:accent5>
        <a:srgbClr val="005E61"/>
      </a:accent5>
      <a:accent6>
        <a:srgbClr val="404140"/>
      </a:accent6>
      <a:hlink>
        <a:srgbClr val="ABC1BE"/>
      </a:hlink>
      <a:folHlink>
        <a:srgbClr val="005E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AM_Template" id="{51FB1FD6-97A8-8C41-AFD6-428F3E30F9DD}" vid="{7F502ADF-28D0-E140-AB4D-197ADAAB09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FA378857632418285102720DEADD5" ma:contentTypeVersion="13" ma:contentTypeDescription="Create a new document." ma:contentTypeScope="" ma:versionID="b0e4da479bb8b85b3298806e7e42220d">
  <xsd:schema xmlns:xsd="http://www.w3.org/2001/XMLSchema" xmlns:xs="http://www.w3.org/2001/XMLSchema" xmlns:p="http://schemas.microsoft.com/office/2006/metadata/properties" xmlns:ns2="66f9f795-1922-4b84-96ad-d1ff9b96c31c" xmlns:ns3="7e97560a-2fae-4512-94ed-9d14a5cc754e" targetNamespace="http://schemas.microsoft.com/office/2006/metadata/properties" ma:root="true" ma:fieldsID="b91547e76e8bb65087d82c3b19fa5806" ns2:_="" ns3:_="">
    <xsd:import namespace="66f9f795-1922-4b84-96ad-d1ff9b96c31c"/>
    <xsd:import namespace="7e97560a-2fae-4512-94ed-9d14a5cc75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9f795-1922-4b84-96ad-d1ff9b96c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b6e61b-7693-4e86-92ed-57ffe47b32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97560a-2fae-4512-94ed-9d14a5cc754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065408b-b64f-40aa-84be-0a434b1f0d57}" ma:internalName="TaxCatchAll" ma:showField="CatchAllData" ma:web="7e97560a-2fae-4512-94ed-9d14a5cc7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f9f795-1922-4b84-96ad-d1ff9b96c31c">
      <Terms xmlns="http://schemas.microsoft.com/office/infopath/2007/PartnerControls"/>
    </lcf76f155ced4ddcb4097134ff3c332f>
    <TaxCatchAll xmlns="7e97560a-2fae-4512-94ed-9d14a5cc75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5CB8D1-E525-4FFD-8D39-9D2F4EECAE90}">
  <ds:schemaRefs>
    <ds:schemaRef ds:uri="66f9f795-1922-4b84-96ad-d1ff9b96c31c"/>
    <ds:schemaRef ds:uri="7e97560a-2fae-4512-94ed-9d14a5cc7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E559D1-A882-4F71-8E55-4872B11AEEBB}">
  <ds:schemaRefs>
    <ds:schemaRef ds:uri="http://schemas.microsoft.com/office/2006/documentManagement/types"/>
    <ds:schemaRef ds:uri="66f9f795-1922-4b84-96ad-d1ff9b96c31c"/>
    <ds:schemaRef ds:uri="http://purl.org/dc/dcmitype/"/>
    <ds:schemaRef ds:uri="http://schemas.openxmlformats.org/package/2006/metadata/core-properties"/>
    <ds:schemaRef ds:uri="http://schemas.microsoft.com/office/2006/metadata/properties"/>
    <ds:schemaRef ds:uri="7e97560a-2fae-4512-94ed-9d14a5cc754e"/>
    <ds:schemaRef ds:uri="http://schemas.microsoft.com/office/infopath/2007/PartnerControls"/>
    <ds:schemaRef ds:uri="http://purl.org/dc/elements/1.1/"/>
    <ds:schemaRef ds:uri="http://purl.org/dc/terms/"/>
    <ds:schemaRef ds:uri="http://www.w3.org/XML/1998/namespace"/>
  </ds:schemaRefs>
</ds:datastoreItem>
</file>

<file path=customXml/itemProps3.xml><?xml version="1.0" encoding="utf-8"?>
<ds:datastoreItem xmlns:ds="http://schemas.openxmlformats.org/officeDocument/2006/customXml" ds:itemID="{C41DAE2E-5C95-4900-B74C-01ED87CA7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TotalTime>
  <Words>5553</Words>
  <Application>Microsoft Office PowerPoint</Application>
  <PresentationFormat>On-screen Show (4:3)</PresentationFormat>
  <Paragraphs>612</Paragraphs>
  <Slides>33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Trebuchet MS</vt:lpstr>
      <vt:lpstr>Chap</vt:lpstr>
      <vt:lpstr>Symbol</vt:lpstr>
      <vt:lpstr>Scala Sans Pro</vt:lpstr>
      <vt:lpstr>Source Sans Pro</vt:lpstr>
      <vt:lpstr>Brasley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mburns</dc:creator>
  <cp:lastModifiedBy>Christian Mejia</cp:lastModifiedBy>
  <cp:revision>692</cp:revision>
  <cp:lastPrinted>2023-01-11T21:23:33Z</cp:lastPrinted>
  <dcterms:created xsi:type="dcterms:W3CDTF">2018-07-14T18:51:30Z</dcterms:created>
  <dcterms:modified xsi:type="dcterms:W3CDTF">2023-01-12T00:28:48Z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0x01010091AFA378857632418285102720DEADD5</vt:lpwstr>
  </property>
  <property fmtid="{D5CDD505-2E9C-101B-9397-08002B2CF9AE}" pid="3" name="MediaServiceImageTags">
    <vt:lpwstr/>
  </property>
</Properties>
</file>